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4"/>
  </p:notesMasterIdLst>
  <p:sldIdLst>
    <p:sldId id="256" r:id="rId2"/>
    <p:sldId id="257" r:id="rId3"/>
    <p:sldId id="267" r:id="rId4"/>
    <p:sldId id="266" r:id="rId5"/>
    <p:sldId id="268" r:id="rId6"/>
    <p:sldId id="259" r:id="rId7"/>
    <p:sldId id="263" r:id="rId8"/>
    <p:sldId id="260" r:id="rId9"/>
    <p:sldId id="261" r:id="rId10"/>
    <p:sldId id="262" r:id="rId11"/>
    <p:sldId id="264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660"/>
  </p:normalViewPr>
  <p:slideViewPr>
    <p:cSldViewPr>
      <p:cViewPr varScale="1">
        <p:scale>
          <a:sx n="108" d="100"/>
          <a:sy n="108" d="100"/>
        </p:scale>
        <p:origin x="169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CD23A-1E58-446D-9F79-2E64ED396FF7}" type="doc">
      <dgm:prSet loTypeId="urn:microsoft.com/office/officeart/2005/8/layout/bProcess2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85078BD-113A-41B6-84A2-2E50AF21B3CA}">
      <dgm:prSet/>
      <dgm:spPr/>
      <dgm:t>
        <a:bodyPr/>
        <a:lstStyle/>
        <a:p>
          <a:r>
            <a:rPr lang="nl-BE"/>
            <a:t>My dad teaches English in a secondary school. </a:t>
          </a:r>
          <a:endParaRPr lang="en-US"/>
        </a:p>
      </dgm:t>
    </dgm:pt>
    <dgm:pt modelId="{DE88CC83-2E3D-48F4-93A5-99C7901A1288}" type="parTrans" cxnId="{8D9B318D-97E3-4D64-9A34-0FC6950822B2}">
      <dgm:prSet/>
      <dgm:spPr/>
      <dgm:t>
        <a:bodyPr/>
        <a:lstStyle/>
        <a:p>
          <a:endParaRPr lang="en-US"/>
        </a:p>
      </dgm:t>
    </dgm:pt>
    <dgm:pt modelId="{B3F46B9F-7B53-4F36-96E0-442DD222724C}" type="sibTrans" cxnId="{8D9B318D-97E3-4D64-9A34-0FC6950822B2}">
      <dgm:prSet/>
      <dgm:spPr/>
      <dgm:t>
        <a:bodyPr/>
        <a:lstStyle/>
        <a:p>
          <a:endParaRPr lang="en-US"/>
        </a:p>
      </dgm:t>
    </dgm:pt>
    <dgm:pt modelId="{95555CC5-CAE9-4A51-8CEA-EDA13E8D6244}">
      <dgm:prSet/>
      <dgm:spPr/>
      <dgm:t>
        <a:bodyPr/>
        <a:lstStyle/>
        <a:p>
          <a:r>
            <a:rPr lang="nl-BE"/>
            <a:t>My mother is an educator at the boarding-school of our school and a florist teacher in a gardening school.</a:t>
          </a:r>
          <a:endParaRPr lang="en-US"/>
        </a:p>
      </dgm:t>
    </dgm:pt>
    <dgm:pt modelId="{0A516819-BE16-4401-8313-6528A73DA540}" type="parTrans" cxnId="{FFCA0449-B0AE-46F8-B7E1-1304A3B2C73A}">
      <dgm:prSet/>
      <dgm:spPr/>
      <dgm:t>
        <a:bodyPr/>
        <a:lstStyle/>
        <a:p>
          <a:endParaRPr lang="en-US"/>
        </a:p>
      </dgm:t>
    </dgm:pt>
    <dgm:pt modelId="{69867984-A41F-4364-A7FB-3096FF794AA3}" type="sibTrans" cxnId="{FFCA0449-B0AE-46F8-B7E1-1304A3B2C73A}">
      <dgm:prSet/>
      <dgm:spPr/>
      <dgm:t>
        <a:bodyPr/>
        <a:lstStyle/>
        <a:p>
          <a:endParaRPr lang="en-US"/>
        </a:p>
      </dgm:t>
    </dgm:pt>
    <dgm:pt modelId="{741617A3-EDBC-4E06-A215-40C03FF9E316}" type="pres">
      <dgm:prSet presAssocID="{2B5CD23A-1E58-446D-9F79-2E64ED396FF7}" presName="diagram" presStyleCnt="0">
        <dgm:presLayoutVars>
          <dgm:dir/>
          <dgm:resizeHandles/>
        </dgm:presLayoutVars>
      </dgm:prSet>
      <dgm:spPr/>
    </dgm:pt>
    <dgm:pt modelId="{EE7047ED-F640-49EB-B5E1-CE99D00579FE}" type="pres">
      <dgm:prSet presAssocID="{D85078BD-113A-41B6-84A2-2E50AF21B3CA}" presName="firstNode" presStyleLbl="node1" presStyleIdx="0" presStyleCnt="2">
        <dgm:presLayoutVars>
          <dgm:bulletEnabled val="1"/>
        </dgm:presLayoutVars>
      </dgm:prSet>
      <dgm:spPr/>
    </dgm:pt>
    <dgm:pt modelId="{34DB0EAF-6C25-4BE9-928D-A02A36A6E04F}" type="pres">
      <dgm:prSet presAssocID="{B3F46B9F-7B53-4F36-96E0-442DD222724C}" presName="sibTrans" presStyleLbl="sibTrans2D1" presStyleIdx="0" presStyleCnt="1"/>
      <dgm:spPr/>
    </dgm:pt>
    <dgm:pt modelId="{779338B0-C488-442C-8DC1-0F3920784653}" type="pres">
      <dgm:prSet presAssocID="{95555CC5-CAE9-4A51-8CEA-EDA13E8D6244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82B12A2A-82D9-4DBD-9A08-CC1EB2422F80}" type="presOf" srcId="{B3F46B9F-7B53-4F36-96E0-442DD222724C}" destId="{34DB0EAF-6C25-4BE9-928D-A02A36A6E04F}" srcOrd="0" destOrd="0" presId="urn:microsoft.com/office/officeart/2005/8/layout/bProcess2"/>
    <dgm:cxn modelId="{FFCA0449-B0AE-46F8-B7E1-1304A3B2C73A}" srcId="{2B5CD23A-1E58-446D-9F79-2E64ED396FF7}" destId="{95555CC5-CAE9-4A51-8CEA-EDA13E8D6244}" srcOrd="1" destOrd="0" parTransId="{0A516819-BE16-4401-8313-6528A73DA540}" sibTransId="{69867984-A41F-4364-A7FB-3096FF794AA3}"/>
    <dgm:cxn modelId="{8D9B318D-97E3-4D64-9A34-0FC6950822B2}" srcId="{2B5CD23A-1E58-446D-9F79-2E64ED396FF7}" destId="{D85078BD-113A-41B6-84A2-2E50AF21B3CA}" srcOrd="0" destOrd="0" parTransId="{DE88CC83-2E3D-48F4-93A5-99C7901A1288}" sibTransId="{B3F46B9F-7B53-4F36-96E0-442DD222724C}"/>
    <dgm:cxn modelId="{0BC6CDAC-E179-4180-80CB-CEBA8650806C}" type="presOf" srcId="{2B5CD23A-1E58-446D-9F79-2E64ED396FF7}" destId="{741617A3-EDBC-4E06-A215-40C03FF9E316}" srcOrd="0" destOrd="0" presId="urn:microsoft.com/office/officeart/2005/8/layout/bProcess2"/>
    <dgm:cxn modelId="{866347D1-63C1-448D-A651-3C7D46DBE569}" type="presOf" srcId="{D85078BD-113A-41B6-84A2-2E50AF21B3CA}" destId="{EE7047ED-F640-49EB-B5E1-CE99D00579FE}" srcOrd="0" destOrd="0" presId="urn:microsoft.com/office/officeart/2005/8/layout/bProcess2"/>
    <dgm:cxn modelId="{16866DF0-5CEF-4A3F-9BD7-D2CA982939EC}" type="presOf" srcId="{95555CC5-CAE9-4A51-8CEA-EDA13E8D6244}" destId="{779338B0-C488-442C-8DC1-0F3920784653}" srcOrd="0" destOrd="0" presId="urn:microsoft.com/office/officeart/2005/8/layout/bProcess2"/>
    <dgm:cxn modelId="{A9F876C7-507D-43BC-A059-548E3F1982AF}" type="presParOf" srcId="{741617A3-EDBC-4E06-A215-40C03FF9E316}" destId="{EE7047ED-F640-49EB-B5E1-CE99D00579FE}" srcOrd="0" destOrd="0" presId="urn:microsoft.com/office/officeart/2005/8/layout/bProcess2"/>
    <dgm:cxn modelId="{7E29FF3E-785E-49AA-9B49-3603BB5FB015}" type="presParOf" srcId="{741617A3-EDBC-4E06-A215-40C03FF9E316}" destId="{34DB0EAF-6C25-4BE9-928D-A02A36A6E04F}" srcOrd="1" destOrd="0" presId="urn:microsoft.com/office/officeart/2005/8/layout/bProcess2"/>
    <dgm:cxn modelId="{2093A701-23CC-4648-B5B3-F39F325C7720}" type="presParOf" srcId="{741617A3-EDBC-4E06-A215-40C03FF9E316}" destId="{779338B0-C488-442C-8DC1-0F3920784653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047ED-F640-49EB-B5E1-CE99D00579FE}">
      <dsp:nvSpPr>
        <dsp:cNvPr id="0" name=""/>
        <dsp:cNvSpPr/>
      </dsp:nvSpPr>
      <dsp:spPr>
        <a:xfrm>
          <a:off x="991" y="175231"/>
          <a:ext cx="3248399" cy="32483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/>
            <a:t>My dad teaches English in a secondary school. </a:t>
          </a:r>
          <a:endParaRPr lang="en-US" sz="2200" kern="1200"/>
        </a:p>
      </dsp:txBody>
      <dsp:txXfrm>
        <a:off x="476708" y="650948"/>
        <a:ext cx="2296965" cy="2296965"/>
      </dsp:txXfrm>
    </dsp:sp>
    <dsp:sp modelId="{34DB0EAF-6C25-4BE9-928D-A02A36A6E04F}">
      <dsp:nvSpPr>
        <dsp:cNvPr id="0" name=""/>
        <dsp:cNvSpPr/>
      </dsp:nvSpPr>
      <dsp:spPr>
        <a:xfrm rot="5400000">
          <a:off x="3517383" y="1369018"/>
          <a:ext cx="1136939" cy="86082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9338B0-C488-442C-8DC1-0F3920784653}">
      <dsp:nvSpPr>
        <dsp:cNvPr id="0" name=""/>
        <dsp:cNvSpPr/>
      </dsp:nvSpPr>
      <dsp:spPr>
        <a:xfrm>
          <a:off x="4873590" y="175231"/>
          <a:ext cx="3248399" cy="3248399"/>
        </a:xfrm>
        <a:prstGeom prst="ellipse">
          <a:avLst/>
        </a:prstGeom>
        <a:solidFill>
          <a:schemeClr val="accent2">
            <a:hueOff val="-19970570"/>
            <a:satOff val="-7567"/>
            <a:lumOff val="23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/>
            <a:t>My mother is an educator at the boarding-school of our school and a florist teacher in a gardening school.</a:t>
          </a:r>
          <a:endParaRPr lang="en-US" sz="2200" kern="1200"/>
        </a:p>
      </dsp:txBody>
      <dsp:txXfrm>
        <a:off x="5349307" y="650948"/>
        <a:ext cx="2296965" cy="2296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31C13-75AF-40D1-8212-EEC49254A93B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784FE-D922-4682-8C48-AACA06343B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194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2445653C-89EF-4D47-811E-10196BB78F5F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88009FD9-7B38-400F-B422-47C5013B10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5676675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53C-89EF-4D47-811E-10196BB78F5F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88009FD9-7B38-400F-B422-47C5013B10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163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53C-89EF-4D47-811E-10196BB78F5F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88009FD9-7B38-400F-B422-47C5013B10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053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53C-89EF-4D47-811E-10196BB78F5F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88009FD9-7B38-400F-B422-47C5013B1082}" type="slidenum">
              <a:rPr lang="nl-BE" smtClean="0"/>
              <a:t>‹nr.›</a:t>
            </a:fld>
            <a:endParaRPr lang="nl-BE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4254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53C-89EF-4D47-811E-10196BB78F5F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88009FD9-7B38-400F-B422-47C5013B10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070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53C-89EF-4D47-811E-10196BB78F5F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9FD9-7B38-400F-B422-47C5013B10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077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53C-89EF-4D47-811E-10196BB78F5F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9FD9-7B38-400F-B422-47C5013B10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5164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53C-89EF-4D47-811E-10196BB78F5F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9FD9-7B38-400F-B422-47C5013B10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1831308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2445653C-89EF-4D47-811E-10196BB78F5F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88009FD9-7B38-400F-B422-47C5013B10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924132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53C-89EF-4D47-811E-10196BB78F5F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9FD9-7B38-400F-B422-47C5013B10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379493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2445653C-89EF-4D47-811E-10196BB78F5F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88009FD9-7B38-400F-B422-47C5013B10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181260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53C-89EF-4D47-811E-10196BB78F5F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9FD9-7B38-400F-B422-47C5013B10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974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53C-89EF-4D47-811E-10196BB78F5F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9FD9-7B38-400F-B422-47C5013B10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596855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53C-89EF-4D47-811E-10196BB78F5F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9FD9-7B38-400F-B422-47C5013B10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866196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53C-89EF-4D47-811E-10196BB78F5F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9FD9-7B38-400F-B422-47C5013B10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538238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53C-89EF-4D47-811E-10196BB78F5F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9FD9-7B38-400F-B422-47C5013B10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015292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53C-89EF-4D47-811E-10196BB78F5F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9FD9-7B38-400F-B422-47C5013B10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402112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5653C-89EF-4D47-811E-10196BB78F5F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09FD9-7B38-400F-B422-47C5013B10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2554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BDD0ACF-0048-451C-9B28-25AD351B4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2" t="9091" r="26382"/>
          <a:stretch/>
        </p:blipFill>
        <p:spPr>
          <a:xfrm rot="5400000">
            <a:off x="1140617" y="-1142999"/>
            <a:ext cx="6858001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0E786A-DD02-44AC-9218-565211732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672606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0241" y="4402667"/>
            <a:ext cx="6100109" cy="940240"/>
          </a:xfrm>
        </p:spPr>
        <p:txBody>
          <a:bodyPr>
            <a:normAutofit/>
          </a:bodyPr>
          <a:lstStyle/>
          <a:p>
            <a:r>
              <a:rPr lang="nl-BE" sz="2900"/>
              <a:t>Päivä, I am  Jade,                     </a:t>
            </a:r>
            <a:br>
              <a:rPr lang="nl-BE" sz="2900"/>
            </a:br>
            <a:r>
              <a:rPr lang="nl-BE" sz="2900"/>
              <a:t>  I am 10 years old.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0241" y="5342302"/>
            <a:ext cx="6100109" cy="406566"/>
          </a:xfrm>
        </p:spPr>
        <p:txBody>
          <a:bodyPr>
            <a:normAutofit/>
          </a:bodyPr>
          <a:lstStyle/>
          <a:p>
            <a:r>
              <a:rPr lang="nl-BE" sz="1600"/>
              <a:t>In this powerpoint you will learn something about me.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ABB181-BF29-4726-A569-41FB54271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4249541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A9E3A6-35E7-4115-89D6-D709B45B5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6726063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D62601-9D93-4783-B635-F799A354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5902314"/>
            <a:ext cx="2310214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95510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nl-BE" dirty="0"/>
              <a:t>My </a:t>
            </a:r>
            <a:r>
              <a:rPr lang="nl-BE" dirty="0" err="1"/>
              <a:t>parents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their</a:t>
            </a:r>
            <a:r>
              <a:rPr lang="nl-BE" dirty="0"/>
              <a:t> </a:t>
            </a:r>
            <a:r>
              <a:rPr lang="nl-BE" dirty="0" err="1"/>
              <a:t>profession</a:t>
            </a:r>
            <a:endParaRPr lang="nl-BE" dirty="0"/>
          </a:p>
        </p:txBody>
      </p:sp>
      <p:graphicFrame>
        <p:nvGraphicFramePr>
          <p:cNvPr id="5" name="Tijdelijke aanduiding voor inhoud 1">
            <a:extLst>
              <a:ext uri="{FF2B5EF4-FFF2-40B4-BE49-F238E27FC236}">
                <a16:creationId xmlns:a16="http://schemas.microsoft.com/office/drawing/2014/main" id="{AC71E008-81DD-4845-9175-394DD49C6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014829"/>
              </p:ext>
            </p:extLst>
          </p:nvPr>
        </p:nvGraphicFramePr>
        <p:xfrm>
          <a:off x="510777" y="2336800"/>
          <a:ext cx="812298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619086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nl-BE"/>
              <a:t>My study place</a:t>
            </a:r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27584" y="2060848"/>
            <a:ext cx="7408333" cy="3234672"/>
          </a:xfrm>
        </p:spPr>
        <p:txBody>
          <a:bodyPr/>
          <a:lstStyle/>
          <a:p>
            <a:r>
              <a:rPr lang="nl-BE"/>
              <a:t>I study in my bedroom or in my father’s office.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2167" y="3140841"/>
            <a:ext cx="4031432" cy="302357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C067A72-41DB-401B-ABED-312611323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5" y="2830116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0826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767EE22B-9FA5-4FAC-9662-D2F9C706E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618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AFE330-1515-493C-9BAD-A215440C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0"/>
            <a:ext cx="9144000" cy="6858000"/>
          </a:xfrm>
          <a:prstGeom prst="rect">
            <a:avLst/>
          </a:prstGeom>
        </p:spPr>
      </p:pic>
      <p:sp>
        <p:nvSpPr>
          <p:cNvPr id="27" name="Rectangle 12">
            <a:extLst>
              <a:ext uri="{FF2B5EF4-FFF2-40B4-BE49-F238E27FC236}">
                <a16:creationId xmlns:a16="http://schemas.microsoft.com/office/drawing/2014/main" id="{1C46C271-4C9C-47FC-A552-BE6A80B6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468546B5-3A43-4E90-B43D-914113B15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371932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0240" y="753228"/>
            <a:ext cx="3102093" cy="1080938"/>
          </a:xfrm>
        </p:spPr>
        <p:txBody>
          <a:bodyPr>
            <a:normAutofit/>
          </a:bodyPr>
          <a:lstStyle/>
          <a:p>
            <a:r>
              <a:rPr lang="nl-BE" sz="2100"/>
              <a:t>February 2019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58FCD0-2FAE-4728-A479-6CF4DAA31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1"/>
            <a:ext cx="3717036" cy="199787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10240" y="2336873"/>
            <a:ext cx="2742217" cy="3599316"/>
          </a:xfrm>
        </p:spPr>
        <p:txBody>
          <a:bodyPr>
            <a:normAutofit/>
          </a:bodyPr>
          <a:lstStyle/>
          <a:p>
            <a:endParaRPr lang="nl-BE" sz="1200"/>
          </a:p>
          <a:p>
            <a:r>
              <a:rPr lang="nl-BE" sz="1200"/>
              <a:t>See you soon!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5297A7B-0E4E-460C-A160-D0AD2E60B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333" y="1382719"/>
            <a:ext cx="5424163" cy="406812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34910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21">
            <a:extLst>
              <a:ext uri="{FF2B5EF4-FFF2-40B4-BE49-F238E27FC236}">
                <a16:creationId xmlns:a16="http://schemas.microsoft.com/office/drawing/2014/main" id="{CA743592-A693-4947-8B39-B51AF9B26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23" name="Rectangle 22">
              <a:extLst>
                <a:ext uri="{FF2B5EF4-FFF2-40B4-BE49-F238E27FC236}">
                  <a16:creationId xmlns:a16="http://schemas.microsoft.com/office/drawing/2014/main" id="{016886BB-79A7-4DE8-855D-ADE221C83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id="{598F3668-7E24-4834-81D7-723CA3ED4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10241" y="2924943"/>
            <a:ext cx="3781221" cy="3011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700" dirty="0"/>
              <a:t>My </a:t>
            </a:r>
            <a:r>
              <a:rPr lang="nl-BE" sz="1700" dirty="0" err="1"/>
              <a:t>mother</a:t>
            </a:r>
            <a:r>
              <a:rPr lang="nl-BE" sz="1700" dirty="0"/>
              <a:t> is Monica </a:t>
            </a:r>
            <a:r>
              <a:rPr lang="nl-BE" sz="1700" dirty="0" err="1"/>
              <a:t>and</a:t>
            </a:r>
            <a:r>
              <a:rPr lang="nl-BE" sz="1700" dirty="0"/>
              <a:t> </a:t>
            </a:r>
            <a:r>
              <a:rPr lang="nl-BE" sz="1700" dirty="0" err="1"/>
              <a:t>my</a:t>
            </a:r>
            <a:r>
              <a:rPr lang="nl-BE" sz="1700" dirty="0"/>
              <a:t> </a:t>
            </a:r>
            <a:r>
              <a:rPr lang="nl-BE" sz="1700" dirty="0" err="1"/>
              <a:t>father’s</a:t>
            </a:r>
            <a:r>
              <a:rPr lang="nl-BE" sz="1700" dirty="0"/>
              <a:t> name is Jurgen.</a:t>
            </a:r>
          </a:p>
          <a:p>
            <a:pPr marL="0" indent="0">
              <a:buNone/>
            </a:pPr>
            <a:r>
              <a:rPr lang="nl-BE" sz="1700" dirty="0"/>
              <a:t>I have </a:t>
            </a:r>
            <a:r>
              <a:rPr lang="nl-BE" sz="1700" dirty="0" err="1"/>
              <a:t>also</a:t>
            </a:r>
            <a:r>
              <a:rPr lang="nl-BE" sz="1700" dirty="0"/>
              <a:t> </a:t>
            </a:r>
            <a:r>
              <a:rPr lang="nl-BE" sz="1700" dirty="0" err="1"/>
              <a:t>got</a:t>
            </a:r>
            <a:r>
              <a:rPr lang="nl-BE" sz="1700" dirty="0"/>
              <a:t> a </a:t>
            </a:r>
            <a:r>
              <a:rPr lang="nl-BE" sz="1700" dirty="0" err="1"/>
              <a:t>brother</a:t>
            </a:r>
            <a:r>
              <a:rPr lang="nl-BE" sz="1700" dirty="0"/>
              <a:t>, Noah, he is 15 </a:t>
            </a:r>
            <a:r>
              <a:rPr lang="nl-BE" sz="1700" dirty="0" err="1"/>
              <a:t>and</a:t>
            </a:r>
            <a:r>
              <a:rPr lang="nl-BE" sz="1700" dirty="0"/>
              <a:t> he has </a:t>
            </a:r>
            <a:r>
              <a:rPr lang="nl-BE" sz="1700" dirty="0" err="1"/>
              <a:t>also</a:t>
            </a:r>
            <a:r>
              <a:rPr lang="nl-BE" sz="1700" dirty="0"/>
              <a:t> </a:t>
            </a:r>
            <a:r>
              <a:rPr lang="nl-BE" sz="1700" dirty="0" err="1"/>
              <a:t>visited</a:t>
            </a:r>
            <a:r>
              <a:rPr lang="nl-BE" sz="1700" dirty="0"/>
              <a:t> Finland in 2015.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630950B-D28F-4D49-9969-4FDA6C28E7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8" r="23305" b="-2"/>
          <a:stretch/>
        </p:blipFill>
        <p:spPr>
          <a:xfrm>
            <a:off x="4572000" y="10"/>
            <a:ext cx="4569617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4" name="Rectangle 25">
            <a:extLst>
              <a:ext uri="{FF2B5EF4-FFF2-40B4-BE49-F238E27FC236}">
                <a16:creationId xmlns:a16="http://schemas.microsoft.com/office/drawing/2014/main" id="{011BF1CF-8959-4DFB-9A02-7E686D512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487481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0240" y="753228"/>
            <a:ext cx="3781222" cy="1080938"/>
          </a:xfrm>
        </p:spPr>
        <p:txBody>
          <a:bodyPr>
            <a:normAutofit/>
          </a:bodyPr>
          <a:lstStyle/>
          <a:p>
            <a:r>
              <a:rPr lang="nl-BE" dirty="0" err="1"/>
              <a:t>This</a:t>
            </a:r>
            <a:r>
              <a:rPr lang="nl-BE" dirty="0"/>
              <a:t> is </a:t>
            </a:r>
            <a:r>
              <a:rPr lang="nl-BE" dirty="0" err="1"/>
              <a:t>my</a:t>
            </a:r>
            <a:r>
              <a:rPr lang="nl-BE" dirty="0"/>
              <a:t> family</a:t>
            </a:r>
          </a:p>
        </p:txBody>
      </p:sp>
      <p:pic>
        <p:nvPicPr>
          <p:cNvPr id="35" name="Picture 27">
            <a:extLst>
              <a:ext uri="{FF2B5EF4-FFF2-40B4-BE49-F238E27FC236}">
                <a16:creationId xmlns:a16="http://schemas.microsoft.com/office/drawing/2014/main" id="{C614D39E-6EA9-4C3C-9997-99326844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486918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8527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My </a:t>
            </a:r>
            <a:r>
              <a:rPr lang="nl-BE" dirty="0" err="1"/>
              <a:t>hobbies</a:t>
            </a:r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095112"/>
            <a:ext cx="7408333" cy="4031051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             </a:t>
            </a:r>
            <a:r>
              <a:rPr lang="nl-BE" dirty="0" err="1"/>
              <a:t>youth</a:t>
            </a:r>
            <a:r>
              <a:rPr lang="nl-BE" dirty="0"/>
              <a:t> </a:t>
            </a:r>
            <a:r>
              <a:rPr lang="nl-BE" dirty="0" err="1"/>
              <a:t>movement</a:t>
            </a:r>
            <a:r>
              <a:rPr lang="nl-BE" dirty="0"/>
              <a:t>        K L J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PIJL-OMLAAG 3"/>
          <p:cNvSpPr/>
          <p:nvPr/>
        </p:nvSpPr>
        <p:spPr>
          <a:xfrm>
            <a:off x="4497338" y="2554998"/>
            <a:ext cx="40084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423792D-804C-4543-B0D7-4613DDE31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3087313"/>
            <a:ext cx="6804248" cy="377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1517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5736838-D5E9-4567-9B65-9C15C3378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19" name="Rectangle 18">
              <a:extLst>
                <a:ext uri="{FF2B5EF4-FFF2-40B4-BE49-F238E27FC236}">
                  <a16:creationId xmlns:a16="http://schemas.microsoft.com/office/drawing/2014/main" id="{AC61DFE0-B71E-43BB-A496-3D144EC63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77B68A-4EEF-467F-B71E-ACE2B17A35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3" name="Tijdelijke aanduiding voor inhoud 9">
            <a:extLst>
              <a:ext uri="{FF2B5EF4-FFF2-40B4-BE49-F238E27FC236}">
                <a16:creationId xmlns:a16="http://schemas.microsoft.com/office/drawing/2014/main" id="{0290BA96-47C5-44E1-841B-945183C64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5" r="18926" b="1"/>
          <a:stretch/>
        </p:blipFill>
        <p:spPr>
          <a:xfrm>
            <a:off x="5660857" y="10"/>
            <a:ext cx="3480760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1112081-DA8A-4C6A-9A72-C8A3F5BAB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5975286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0240" y="753228"/>
            <a:ext cx="5315664" cy="1080938"/>
          </a:xfrm>
        </p:spPr>
        <p:txBody>
          <a:bodyPr>
            <a:normAutofit/>
          </a:bodyPr>
          <a:lstStyle/>
          <a:p>
            <a:r>
              <a:rPr lang="nl-BE" dirty="0"/>
              <a:t>I </a:t>
            </a:r>
            <a:r>
              <a:rPr lang="nl-BE" dirty="0" err="1"/>
              <a:t>play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guitar</a:t>
            </a:r>
            <a:endParaRPr lang="nl-BE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40D8A0F-AC3D-465E-88F5-CB7C7CF10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5975286" cy="321164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9CF704D-66BC-47E9-ADB8-31DF0301B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0" y="2336873"/>
            <a:ext cx="4817409" cy="3599316"/>
          </a:xfrm>
        </p:spPr>
        <p:txBody>
          <a:bodyPr>
            <a:normAutofit/>
          </a:bodyPr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35972480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164AB7A-01C0-4121-BADC-94238FD49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B09063AD-5CF2-44A2-8A29-CFE52C214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EBC8F60-E458-4DD9-8225-1E8C436D9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089EF9E9-EF67-4880-8977-5BFA7FCEB1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2" r="3" b="8783"/>
          <a:stretch/>
        </p:blipFill>
        <p:spPr>
          <a:xfrm>
            <a:off x="5658473" y="10"/>
            <a:ext cx="3483144" cy="423656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74C029E-FE28-4ACA-8D4A-53F29AF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5975286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0240" y="753228"/>
            <a:ext cx="5315664" cy="1080938"/>
          </a:xfrm>
        </p:spPr>
        <p:txBody>
          <a:bodyPr>
            <a:normAutofit/>
          </a:bodyPr>
          <a:lstStyle/>
          <a:p>
            <a:r>
              <a:rPr lang="nl-BE" dirty="0"/>
              <a:t>I ‘m a gymnast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F3D81D-1BC7-4F78-96ED-746688798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5975286" cy="32116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1DA2944-A0D4-4067-AAF5-3C35A588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0" y="2852935"/>
            <a:ext cx="4817409" cy="3083253"/>
          </a:xfrm>
        </p:spPr>
        <p:txBody>
          <a:bodyPr>
            <a:normAutofit/>
          </a:bodyPr>
          <a:lstStyle/>
          <a:p>
            <a:r>
              <a:rPr lang="en-US" sz="1700" dirty="0"/>
              <a:t>We are with three girls in my team. We sometimes compete with other teams.</a:t>
            </a:r>
          </a:p>
        </p:txBody>
      </p:sp>
      <p:pic>
        <p:nvPicPr>
          <p:cNvPr id="9" name="Tijdelijke aanduiding voor inhoud 3">
            <a:extLst>
              <a:ext uri="{FF2B5EF4-FFF2-40B4-BE49-F238E27FC236}">
                <a16:creationId xmlns:a16="http://schemas.microsoft.com/office/drawing/2014/main" id="{B484A30A-F42F-411B-8547-907A2F8380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r="1" b="1"/>
          <a:stretch/>
        </p:blipFill>
        <p:spPr>
          <a:xfrm>
            <a:off x="5660856" y="4233673"/>
            <a:ext cx="3483144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5755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164AB7A-01C0-4121-BADC-94238FD49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B09063AD-5CF2-44A2-8A29-CFE52C214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EBC8F60-E458-4DD9-8225-1E8C436D9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BF5B1B4E-052E-4B66-A0D8-4E6369B0E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2" r="5391" b="-1"/>
          <a:stretch/>
        </p:blipFill>
        <p:spPr>
          <a:xfrm>
            <a:off x="5660857" y="10"/>
            <a:ext cx="3480760" cy="423366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74C029E-FE28-4ACA-8D4A-53F29AF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5975286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0240" y="753228"/>
            <a:ext cx="5315664" cy="1080938"/>
          </a:xfrm>
        </p:spPr>
        <p:txBody>
          <a:bodyPr>
            <a:normAutofit/>
          </a:bodyPr>
          <a:lstStyle/>
          <a:p>
            <a:r>
              <a:rPr lang="nl-BE" dirty="0"/>
              <a:t>My class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F3D81D-1BC7-4F78-96ED-746688798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5975286" cy="321164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10240" y="2336873"/>
            <a:ext cx="4817409" cy="3599316"/>
          </a:xfrm>
        </p:spPr>
        <p:txBody>
          <a:bodyPr>
            <a:normAutofit/>
          </a:bodyPr>
          <a:lstStyle/>
          <a:p>
            <a:r>
              <a:rPr lang="nl-BE" sz="1700" dirty="0" err="1"/>
              <a:t>This</a:t>
            </a:r>
            <a:r>
              <a:rPr lang="nl-BE" sz="1700" dirty="0"/>
              <a:t> is a picture of </a:t>
            </a:r>
            <a:r>
              <a:rPr lang="nl-BE" sz="1700" dirty="0" err="1"/>
              <a:t>my</a:t>
            </a:r>
            <a:r>
              <a:rPr lang="nl-BE" sz="1700" dirty="0"/>
              <a:t> teacher juf Ellen.</a:t>
            </a:r>
          </a:p>
          <a:p>
            <a:r>
              <a:rPr lang="nl-BE" sz="1700" dirty="0"/>
              <a:t>These are </a:t>
            </a:r>
            <a:r>
              <a:rPr lang="nl-BE" sz="1700" dirty="0" err="1"/>
              <a:t>my</a:t>
            </a:r>
            <a:r>
              <a:rPr lang="nl-BE" sz="1700" dirty="0"/>
              <a:t> </a:t>
            </a:r>
            <a:r>
              <a:rPr lang="nl-BE" sz="1700" dirty="0" err="1"/>
              <a:t>classmates</a:t>
            </a:r>
            <a:r>
              <a:rPr lang="nl-BE" sz="1700" dirty="0"/>
              <a:t>:</a:t>
            </a:r>
          </a:p>
          <a:p>
            <a:r>
              <a:rPr lang="nl-BE" sz="1700" dirty="0"/>
              <a:t>The girls: </a:t>
            </a:r>
            <a:r>
              <a:rPr lang="nl-BE" sz="1700" dirty="0" err="1"/>
              <a:t>Zorana</a:t>
            </a:r>
            <a:r>
              <a:rPr lang="nl-BE" sz="1700" dirty="0"/>
              <a:t>, </a:t>
            </a:r>
            <a:r>
              <a:rPr lang="nl-BE" sz="1700" dirty="0" err="1"/>
              <a:t>Neda</a:t>
            </a:r>
            <a:r>
              <a:rPr lang="nl-BE" sz="1700" dirty="0"/>
              <a:t>, </a:t>
            </a:r>
            <a:r>
              <a:rPr lang="nl-BE" sz="1700" dirty="0" err="1"/>
              <a:t>Ceda</a:t>
            </a:r>
            <a:r>
              <a:rPr lang="nl-BE" sz="1700" dirty="0"/>
              <a:t>, </a:t>
            </a:r>
            <a:r>
              <a:rPr lang="nl-BE" sz="1700" dirty="0" err="1"/>
              <a:t>Sila</a:t>
            </a:r>
            <a:r>
              <a:rPr lang="nl-BE" sz="1700" dirty="0"/>
              <a:t>, </a:t>
            </a:r>
            <a:r>
              <a:rPr lang="nl-BE" sz="1700" dirty="0" err="1"/>
              <a:t>Kubra</a:t>
            </a:r>
            <a:r>
              <a:rPr lang="nl-BE" sz="1700" dirty="0"/>
              <a:t> </a:t>
            </a:r>
            <a:r>
              <a:rPr lang="nl-BE" sz="1700" dirty="0" err="1"/>
              <a:t>and</a:t>
            </a:r>
            <a:r>
              <a:rPr lang="nl-BE" sz="1700" dirty="0"/>
              <a:t> me, Jade.</a:t>
            </a:r>
          </a:p>
          <a:p>
            <a:r>
              <a:rPr lang="nl-BE" sz="1700" dirty="0"/>
              <a:t>The boys: Kylian, </a:t>
            </a:r>
            <a:r>
              <a:rPr lang="nl-BE" sz="1700" dirty="0" err="1"/>
              <a:t>Prais</a:t>
            </a:r>
            <a:r>
              <a:rPr lang="nl-BE" sz="1700" dirty="0"/>
              <a:t>, </a:t>
            </a:r>
            <a:r>
              <a:rPr lang="nl-BE" sz="1700" dirty="0" err="1"/>
              <a:t>Samican</a:t>
            </a:r>
            <a:r>
              <a:rPr lang="nl-BE" sz="1700" dirty="0"/>
              <a:t>, </a:t>
            </a:r>
            <a:r>
              <a:rPr lang="nl-BE" sz="1700" dirty="0" err="1"/>
              <a:t>Jorne</a:t>
            </a:r>
            <a:r>
              <a:rPr lang="nl-BE" sz="1700" dirty="0"/>
              <a:t>, </a:t>
            </a:r>
            <a:r>
              <a:rPr lang="nl-BE" sz="1700" dirty="0" err="1"/>
              <a:t>Ignace</a:t>
            </a:r>
            <a:r>
              <a:rPr lang="nl-BE" sz="1700" dirty="0"/>
              <a:t>, </a:t>
            </a:r>
            <a:r>
              <a:rPr lang="nl-BE" sz="1700" dirty="0" err="1"/>
              <a:t>Abdoe</a:t>
            </a:r>
            <a:r>
              <a:rPr lang="nl-BE" sz="1700" dirty="0"/>
              <a:t>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5572BA6-13B5-45CA-994C-C7679FC20E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r="1" b="1"/>
          <a:stretch/>
        </p:blipFill>
        <p:spPr>
          <a:xfrm>
            <a:off x="5660856" y="3933056"/>
            <a:ext cx="3483144" cy="29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439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AC37DDB7-CF1E-4923-8356-966F5F2A0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73" name="Rectangle 72">
              <a:extLst>
                <a:ext uri="{FF2B5EF4-FFF2-40B4-BE49-F238E27FC236}">
                  <a16:creationId xmlns:a16="http://schemas.microsoft.com/office/drawing/2014/main" id="{362D9DAF-241E-4594-BDF6-641F6D6A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5F7A6CC-E753-44F2-9C9E-1B80D8190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r="32815" b="-2"/>
          <a:stretch/>
        </p:blipFill>
        <p:spPr bwMode="auto">
          <a:xfrm>
            <a:off x="3477006" y="10"/>
            <a:ext cx="5664611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E1E1EAB6-C066-436F-B97B-506A3CAD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376392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0241" y="753228"/>
            <a:ext cx="2759271" cy="1080938"/>
          </a:xfrm>
        </p:spPr>
        <p:txBody>
          <a:bodyPr>
            <a:normAutofit/>
          </a:bodyPr>
          <a:lstStyle/>
          <a:p>
            <a:r>
              <a:rPr lang="nl-BE" sz="2800"/>
              <a:t>My classroom: the sixth grade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4A0584A2-7157-4FF9-BDF0-792791AE6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3771900" cy="202738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10241" y="2336873"/>
            <a:ext cx="2686226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1400"/>
          </a:p>
        </p:txBody>
      </p:sp>
    </p:spTree>
    <p:extLst>
      <p:ext uri="{BB962C8B-B14F-4D97-AF65-F5344CB8AC3E}">
        <p14:creationId xmlns:p14="http://schemas.microsoft.com/office/powerpoint/2010/main" val="2631269692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CA743592-A693-4947-8B39-B51AF9B26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016886BB-79A7-4DE8-855D-ADE221C83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98F3668-7E24-4834-81D7-723CA3ED4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10241" y="2336873"/>
            <a:ext cx="3781221" cy="3599316"/>
          </a:xfrm>
        </p:spPr>
        <p:txBody>
          <a:bodyPr>
            <a:normAutofit/>
          </a:bodyPr>
          <a:lstStyle/>
          <a:p>
            <a:r>
              <a:rPr lang="nl-BE" sz="1700"/>
              <a:t>Our school is ‘het Molenschip’. </a:t>
            </a:r>
          </a:p>
          <a:p>
            <a:pPr marL="0" indent="0">
              <a:buNone/>
            </a:pPr>
            <a:r>
              <a:rPr lang="nl-BE" sz="1700"/>
              <a:t>   We’ve got a very large playground.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4" r="16099" b="-2"/>
          <a:stretch/>
        </p:blipFill>
        <p:spPr bwMode="auto">
          <a:xfrm>
            <a:off x="4572000" y="10"/>
            <a:ext cx="4569617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11BF1CF-8959-4DFB-9A02-7E686D512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487481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0240" y="753228"/>
            <a:ext cx="3781222" cy="1080938"/>
          </a:xfrm>
        </p:spPr>
        <p:txBody>
          <a:bodyPr>
            <a:normAutofit/>
          </a:bodyPr>
          <a:lstStyle/>
          <a:p>
            <a:r>
              <a:rPr lang="nl-BE" dirty="0" err="1"/>
              <a:t>Our</a:t>
            </a:r>
            <a:r>
              <a:rPr lang="nl-BE" dirty="0"/>
              <a:t> school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614D39E-6EA9-4C3C-9997-99326844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486918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1393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7032637" cy="516962"/>
          </a:xfrm>
        </p:spPr>
        <p:txBody>
          <a:bodyPr>
            <a:normAutofit fontScale="90000"/>
          </a:bodyPr>
          <a:lstStyle/>
          <a:p>
            <a:r>
              <a:rPr lang="nl-BE" dirty="0"/>
              <a:t>My home 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5537" y="910293"/>
            <a:ext cx="7992888" cy="2166748"/>
          </a:xfrm>
        </p:spPr>
        <p:txBody>
          <a:bodyPr>
            <a:normAutofit fontScale="25000" lnSpcReduction="20000"/>
          </a:bodyPr>
          <a:lstStyle/>
          <a:p>
            <a:r>
              <a:rPr lang="nl-BE" sz="9600" dirty="0"/>
              <a:t>I live </a:t>
            </a:r>
            <a:r>
              <a:rPr lang="nl-BE" sz="9600" dirty="0" err="1"/>
              <a:t>with</a:t>
            </a:r>
            <a:r>
              <a:rPr lang="nl-BE" sz="9600" dirty="0"/>
              <a:t> </a:t>
            </a:r>
            <a:r>
              <a:rPr lang="nl-BE" sz="9600" dirty="0" err="1"/>
              <a:t>my</a:t>
            </a:r>
            <a:r>
              <a:rPr lang="nl-BE" sz="9600" dirty="0"/>
              <a:t> family in Belgium, in a </a:t>
            </a:r>
            <a:r>
              <a:rPr lang="nl-BE" sz="9600" dirty="0" err="1"/>
              <a:t>town</a:t>
            </a:r>
            <a:r>
              <a:rPr lang="nl-BE" sz="9600" dirty="0"/>
              <a:t> </a:t>
            </a:r>
            <a:r>
              <a:rPr lang="nl-BE" sz="9600" dirty="0" err="1"/>
              <a:t>called</a:t>
            </a:r>
            <a:r>
              <a:rPr lang="nl-BE" sz="9600" dirty="0"/>
              <a:t> </a:t>
            </a:r>
            <a:r>
              <a:rPr lang="nl-BE" sz="9600" dirty="0" err="1"/>
              <a:t>Sleidinge</a:t>
            </a:r>
            <a:r>
              <a:rPr lang="nl-BE" sz="6200" dirty="0"/>
              <a:t>.</a:t>
            </a:r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sz="8000" dirty="0"/>
              <a:t>         My </a:t>
            </a:r>
            <a:r>
              <a:rPr lang="nl-BE" sz="8000" dirty="0" err="1"/>
              <a:t>treehouse</a:t>
            </a:r>
            <a:r>
              <a:rPr lang="nl-BE" sz="8000" dirty="0"/>
              <a:t>                                                   My house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r>
              <a:rPr lang="nl-BE" dirty="0"/>
              <a:t>mijn schuur</a:t>
            </a:r>
          </a:p>
          <a:p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8628" y="3152912"/>
            <a:ext cx="4175785" cy="313184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224" y="3178550"/>
            <a:ext cx="4124511" cy="313184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012160" y="480663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My room</a:t>
            </a:r>
          </a:p>
        </p:txBody>
      </p:sp>
    </p:spTree>
    <p:extLst>
      <p:ext uri="{BB962C8B-B14F-4D97-AF65-F5344CB8AC3E}">
        <p14:creationId xmlns:p14="http://schemas.microsoft.com/office/powerpoint/2010/main" val="249294773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Berlijn">
  <a:themeElements>
    <a:clrScheme name="Berlij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j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236</Words>
  <Application>Microsoft Office PowerPoint</Application>
  <PresentationFormat>Diavoorstelling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Berlijn</vt:lpstr>
      <vt:lpstr>Päivä, I am  Jade,                        I am 10 years old.</vt:lpstr>
      <vt:lpstr>This is my family</vt:lpstr>
      <vt:lpstr>My hobbies</vt:lpstr>
      <vt:lpstr>I play the guitar</vt:lpstr>
      <vt:lpstr>I ‘m a gymnast</vt:lpstr>
      <vt:lpstr>My class </vt:lpstr>
      <vt:lpstr>My classroom: the sixth grade</vt:lpstr>
      <vt:lpstr>Our school</vt:lpstr>
      <vt:lpstr>My home </vt:lpstr>
      <vt:lpstr>My parents and their profession</vt:lpstr>
      <vt:lpstr>My study place</vt:lpstr>
      <vt:lpstr>February 2019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Päivä, I am  Jade,                        I am 10 years old.</dc:title>
  <dc:creator>Jurgen Willems</dc:creator>
  <cp:lastModifiedBy>Philippe Balcaen</cp:lastModifiedBy>
  <cp:revision>8</cp:revision>
  <dcterms:created xsi:type="dcterms:W3CDTF">2018-12-08T13:06:54Z</dcterms:created>
  <dcterms:modified xsi:type="dcterms:W3CDTF">2018-12-13T12:03:30Z</dcterms:modified>
</cp:coreProperties>
</file>