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63" r:id="rId4"/>
    <p:sldId id="258" r:id="rId5"/>
    <p:sldId id="266" r:id="rId6"/>
    <p:sldId id="259" r:id="rId7"/>
    <p:sldId id="260" r:id="rId8"/>
    <p:sldId id="264" r:id="rId9"/>
    <p:sldId id="261" r:id="rId10"/>
    <p:sldId id="262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7157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723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0222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4004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8306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8915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4442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566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786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6724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168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300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33664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1861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0335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1317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91A87-D216-4575-864E-E552701775C1}" type="datetimeFigureOut">
              <a:rPr lang="sk-SK" smtClean="0"/>
              <a:t>3. 5. 2020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F8B8635-2758-407D-AE78-20540958320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870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F8615-A185-4F30-A39C-CC45AA5C6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8812" y="1047566"/>
            <a:ext cx="7661430" cy="2186126"/>
          </a:xfrm>
        </p:spPr>
        <p:txBody>
          <a:bodyPr>
            <a:normAutofit fontScale="90000"/>
          </a:bodyPr>
          <a:lstStyle/>
          <a:p>
            <a:pPr algn="ctr"/>
            <a:r>
              <a:rPr lang="sk-SK" sz="7200" u="sng" dirty="0"/>
              <a:t>NAŠE MESTO </a:t>
            </a:r>
            <a:br>
              <a:rPr lang="sk-SK" sz="7200" u="sng" dirty="0"/>
            </a:br>
            <a:r>
              <a:rPr lang="sk-SK" sz="7200" u="sng" dirty="0"/>
              <a:t> HLOHOVEC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3631085-2811-4C5D-AB8B-40C28AA61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6827" y="6178859"/>
            <a:ext cx="4997280" cy="461638"/>
          </a:xfrm>
        </p:spPr>
        <p:txBody>
          <a:bodyPr/>
          <a:lstStyle/>
          <a:p>
            <a:r>
              <a:rPr lang="sk-SK" dirty="0"/>
              <a:t>Veronika Kučerová, Dominika </a:t>
            </a:r>
            <a:r>
              <a:rPr lang="sk-SK" dirty="0" err="1"/>
              <a:t>Ľubová</a:t>
            </a:r>
            <a:r>
              <a:rPr lang="sk-SK" dirty="0"/>
              <a:t> II.A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59874E6-ACE8-4E16-A630-5AE4A4EC0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582" y="3875103"/>
            <a:ext cx="3775229" cy="251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05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B395C03-A496-4256-A898-F3C4E7EAA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31" y="1050385"/>
            <a:ext cx="2879967" cy="214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9AA4B83-A1EF-4D83-9868-90932A876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38" y="539741"/>
            <a:ext cx="4273118" cy="28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FC8C2F2-4787-4790-817F-291C96FDC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840" y="3738882"/>
            <a:ext cx="4988320" cy="280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036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A0A97-0F62-4410-B5BF-C35995E47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244" y="1876148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9600" dirty="0"/>
              <a:t>Ďakujeme za pozornosť</a:t>
            </a:r>
          </a:p>
        </p:txBody>
      </p:sp>
    </p:spTree>
    <p:extLst>
      <p:ext uri="{BB962C8B-B14F-4D97-AF65-F5344CB8AC3E}">
        <p14:creationId xmlns:p14="http://schemas.microsoft.com/office/powerpoint/2010/main" val="3217289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1179CF55-7E31-4E58-AE2E-5933548F9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8549" y="180264"/>
            <a:ext cx="8915399" cy="1811045"/>
          </a:xfrm>
        </p:spPr>
        <p:txBody>
          <a:bodyPr/>
          <a:lstStyle/>
          <a:p>
            <a:pPr algn="ctr"/>
            <a:r>
              <a:rPr lang="sk-SK" b="1" dirty="0"/>
              <a:t>O Hlohovci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B1389719-F995-4ABD-A073-825B61BB7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2432483"/>
            <a:ext cx="8915399" cy="347118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Hlohovec je okresné mesto okresu Hlohovec na </a:t>
            </a:r>
            <a:r>
              <a:rPr lang="sk-SK" dirty="0" err="1"/>
              <a:t>Slovesnku</a:t>
            </a:r>
            <a:r>
              <a:rPr lang="sk-SK" dirty="0"/>
              <a:t> v Trnavskom kraji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Prvá zmienka o meste sa nachádza v Zoborskej listine z roku 1113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Meno mesta pochádza od rastliny hloh, ktorá rastie v okolí mesta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Staršie názvy mesta sú </a:t>
            </a:r>
            <a:r>
              <a:rPr lang="sk-SK" dirty="0" err="1"/>
              <a:t>Freistadt</a:t>
            </a:r>
            <a:r>
              <a:rPr lang="sk-SK" dirty="0"/>
              <a:t> </a:t>
            </a:r>
            <a:r>
              <a:rPr lang="sk-SK" dirty="0" err="1"/>
              <a:t>an</a:t>
            </a:r>
            <a:r>
              <a:rPr lang="sk-SK" dirty="0"/>
              <a:t> der </a:t>
            </a:r>
            <a:r>
              <a:rPr lang="sk-SK" dirty="0" err="1"/>
              <a:t>Waag</a:t>
            </a:r>
            <a:r>
              <a:rPr lang="sk-SK" dirty="0"/>
              <a:t>, </a:t>
            </a:r>
            <a:r>
              <a:rPr lang="sk-SK" dirty="0" err="1"/>
              <a:t>Frašták</a:t>
            </a:r>
            <a:r>
              <a:rPr lang="sk-SK" dirty="0"/>
              <a:t> alebo </a:t>
            </a:r>
            <a:r>
              <a:rPr lang="sk-SK" dirty="0" err="1"/>
              <a:t>Glagóc</a:t>
            </a:r>
            <a:r>
              <a:rPr lang="sk-SK" dirty="0"/>
              <a:t>, nazýva sa tiež ako „mesto ruží“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Počet obyvateľov: 23 tisíc</a:t>
            </a:r>
          </a:p>
          <a:p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740" y="4168073"/>
            <a:ext cx="3266005" cy="217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13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7215" y="897774"/>
            <a:ext cx="2319739" cy="304349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900" y="1646607"/>
            <a:ext cx="3000029" cy="265202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052" y="4298633"/>
            <a:ext cx="2377960" cy="232200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7946967" y="5104015"/>
            <a:ext cx="1741947" cy="989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Pečať mesta</a:t>
            </a:r>
          </a:p>
        </p:txBody>
      </p:sp>
      <p:sp>
        <p:nvSpPr>
          <p:cNvPr id="8" name="Ovál 7"/>
          <p:cNvSpPr/>
          <p:nvPr/>
        </p:nvSpPr>
        <p:spPr>
          <a:xfrm>
            <a:off x="10273984" y="4080165"/>
            <a:ext cx="1741947" cy="989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zástava mesta</a:t>
            </a:r>
          </a:p>
        </p:txBody>
      </p:sp>
      <p:sp>
        <p:nvSpPr>
          <p:cNvPr id="9" name="Ovál 8"/>
          <p:cNvSpPr/>
          <p:nvPr/>
        </p:nvSpPr>
        <p:spPr>
          <a:xfrm>
            <a:off x="3675637" y="3090951"/>
            <a:ext cx="1741947" cy="989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Erb mesta</a:t>
            </a:r>
          </a:p>
        </p:txBody>
      </p:sp>
    </p:spTree>
    <p:extLst>
      <p:ext uri="{BB962C8B-B14F-4D97-AF65-F5344CB8AC3E}">
        <p14:creationId xmlns:p14="http://schemas.microsoft.com/office/powerpoint/2010/main" val="3278237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F8615-A185-4F30-A39C-CC45AA5C6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1143" y="640374"/>
            <a:ext cx="8915399" cy="1056443"/>
          </a:xfrm>
        </p:spPr>
        <p:txBody>
          <a:bodyPr>
            <a:normAutofit/>
          </a:bodyPr>
          <a:lstStyle/>
          <a:p>
            <a:pPr algn="ctr"/>
            <a:r>
              <a:rPr lang="sk-SK" sz="6000" b="1" dirty="0"/>
              <a:t>Pamiatky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3631085-2811-4C5D-AB8B-40C28AA61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1578" y="2246050"/>
            <a:ext cx="8915399" cy="363097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 Najznámejšou pamiatkou je zámok, ktorý je postavený na mieste pôvodného stredovekého hradu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 K zámku patrí rozsiahly areál zámockej záhrady. V tomto areáli je i empírové divadlo z r. 1802 - v súčasnosti najstaršia zachovaná budova divadla na Slovensku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 Na námestí sv. Michala stojí najvýznamnejšia sakrálna pamiatka mesta - kostol sv. Michala i budova hotela Jeleň. Je to pôvodne renesančná budova zo 17. stor.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 Na Františkánskom námestí stojí stavebný komplex františkánskeho kláštora a kostola Všechsvätých -  časť budovy kláštora je využívaná ako múzeum</a:t>
            </a:r>
          </a:p>
        </p:txBody>
      </p:sp>
    </p:spTree>
    <p:extLst>
      <p:ext uri="{BB962C8B-B14F-4D97-AF65-F5344CB8AC3E}">
        <p14:creationId xmlns:p14="http://schemas.microsoft.com/office/powerpoint/2010/main" val="360220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D9D85-CDF6-43C6-AE9E-4659DFD76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533" y="306333"/>
            <a:ext cx="8911687" cy="1280890"/>
          </a:xfrm>
        </p:spPr>
        <p:txBody>
          <a:bodyPr>
            <a:normAutofit/>
          </a:bodyPr>
          <a:lstStyle/>
          <a:p>
            <a:r>
              <a:rPr lang="sk-SK" sz="4400" b="1" dirty="0"/>
              <a:t>Židovský</a:t>
            </a:r>
            <a:r>
              <a:rPr lang="sk-SK" sz="4400" dirty="0"/>
              <a:t> </a:t>
            </a:r>
            <a:r>
              <a:rPr lang="sk-SK" sz="4400" b="1" dirty="0"/>
              <a:t>cintorín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CA4B2-ECDB-4541-8B0E-9A76DD94A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078" y="1736264"/>
            <a:ext cx="8915400" cy="3777622"/>
          </a:xfrm>
        </p:spPr>
        <p:txBody>
          <a:bodyPr/>
          <a:lstStyle/>
          <a:p>
            <a:r>
              <a:rPr lang="sk-SK" dirty="0"/>
              <a:t>Židovský cintorín (beth olam) sa nachádza na Nitrianskej ulici a stúpa do mierneho svahu, kde naň nadväzuje mestský cintorín s Kalváriou.</a:t>
            </a:r>
          </a:p>
          <a:p>
            <a:r>
              <a:rPr lang="sk-SK" dirty="0"/>
              <a:t>V priestore starého cintorína sú umiestnené vzácne židovské barokové náhrobníky z polovice 18. storočia a významné hrobové miesta. </a:t>
            </a:r>
          </a:p>
          <a:p>
            <a:r>
              <a:rPr lang="sk-SK" dirty="0"/>
              <a:t>V tejto časti cintorína nájdeme hromadné hroby z morových epidémií, ale aj posledné miesta odpočinku významných osobností – ide o hrobové miesto Sáry Ley van Geldernovej, starej matky Heinricha Heineho.</a:t>
            </a:r>
          </a:p>
        </p:txBody>
      </p:sp>
      <p:pic>
        <p:nvPicPr>
          <p:cNvPr id="2050" name="Picture 2" descr="IMG_1389">
            <a:extLst>
              <a:ext uri="{FF2B5EF4-FFF2-40B4-BE49-F238E27FC236}">
                <a16:creationId xmlns:a16="http://schemas.microsoft.com/office/drawing/2014/main" id="{D7AE28FA-8EDA-4B16-8C3B-CBBAD3611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37" y="4625731"/>
            <a:ext cx="3358549" cy="18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266D3BC-0BAD-4BF7-993F-75E6988F8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56" y="4313605"/>
            <a:ext cx="3353563" cy="223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9075DC7-D3C1-4965-97D5-0226317F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710" y="4197222"/>
            <a:ext cx="1853121" cy="24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369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32CF52B8-736C-43A6-B8BD-D2085BB2C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842" y="318274"/>
            <a:ext cx="4210697" cy="2810086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43631085-2811-4C5D-AB8B-40C28AA61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6601" y="1683519"/>
            <a:ext cx="3541449" cy="2889682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5C22B2F-4D98-4F19-8334-6D5BFA7CC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221" y="519444"/>
            <a:ext cx="4341466" cy="289735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837187A-D656-4328-B340-BDC13EA07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592" y="3728008"/>
            <a:ext cx="3852908" cy="288968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2ACF9E7-21B7-419E-880C-1B419D3E7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587" y="4012612"/>
            <a:ext cx="2683843" cy="201812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866DEDEF-C1AE-4903-8EC5-C439368DD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8482" y="3254145"/>
            <a:ext cx="2651294" cy="353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78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ED1D389F-1247-44B6-89AE-1ED67C46C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248" y="3329123"/>
            <a:ext cx="3700509" cy="2775382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43631085-2811-4C5D-AB8B-40C28AA614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DC6B110-DAAC-4C17-9315-F6160D6DD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200" y="220242"/>
            <a:ext cx="4092791" cy="2720948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E9332DB9-02E5-4D50-AAC1-5CEBF84C2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6092"/>
            <a:ext cx="3622089" cy="241236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6E0A2D5-FF10-44EE-A2D1-CF2604379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999" y="3329123"/>
            <a:ext cx="4352682" cy="28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33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Vyhliadka Šianec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Najznámejšia vyhliadka zo západných svahov Nitrianskej pahorkatiny v okrese Hlohovec na Trnavskú rovinu sa nachádza v blízkosti cesty z Dvorníkov do Hlohovca. </a:t>
            </a:r>
          </a:p>
          <a:p>
            <a:r>
              <a:rPr lang="sk-SK" dirty="0"/>
              <a:t>Názov Šianec bol odvodený od vyššie položeného kopca, ktorý dosahuje výške 297 m. n. m..</a:t>
            </a:r>
          </a:p>
          <a:p>
            <a:r>
              <a:rPr lang="sk-SK" dirty="0"/>
              <a:t>Vyhliadka je vyhľadávaným miestom na relax a odpočinok pre rodiny s deťmi, vhodným objektom pre fotografov a hvezdárov, turistov či cyklistov.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28" y="3015210"/>
            <a:ext cx="5140730" cy="342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7B84288-EA95-4369-844C-183B85419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51751"/>
            <a:ext cx="8915400" cy="465947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Naša škola Obchodná akadémia sa taktiež nachádza v Hlohovci, na ulici Tehelná</a:t>
            </a:r>
          </a:p>
          <a:p>
            <a:pPr>
              <a:buFont typeface="Arial" panose="020B0604020202020204" pitchFamily="34" charset="0"/>
              <a:buChar char="•"/>
            </a:pPr>
            <a:endParaRPr lang="sk-SK" dirty="0"/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1151D1D-823F-4C02-9654-E60937E4B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716" y="2134491"/>
            <a:ext cx="3500870" cy="2329669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558568E-F602-41EE-803D-05F503F7E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367" y="1948797"/>
            <a:ext cx="3893366" cy="292002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B35E2B6-8BBB-41C2-A81C-BEA2E5DDE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954" y="3987229"/>
            <a:ext cx="2400924" cy="240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26054"/>
      </p:ext>
    </p:extLst>
  </p:cSld>
  <p:clrMapOvr>
    <a:masterClrMapping/>
  </p:clrMapOvr>
</p:sld>
</file>

<file path=ppt/theme/theme1.xml><?xml version="1.0" encoding="utf-8"?>
<a:theme xmlns:a="http://schemas.openxmlformats.org/drawingml/2006/main" name="Dym">
  <a:themeElements>
    <a:clrScheme name="Dym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Dy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ym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BFC000D8D01B64DAC7B06BC42CE8074" ma:contentTypeVersion="4" ma:contentTypeDescription="Umožňuje vytvoriť nový dokument." ma:contentTypeScope="" ma:versionID="937f124947a91ec610bad027733756a5">
  <xsd:schema xmlns:xsd="http://www.w3.org/2001/XMLSchema" xmlns:xs="http://www.w3.org/2001/XMLSchema" xmlns:p="http://schemas.microsoft.com/office/2006/metadata/properties" xmlns:ns2="9de305f9-ba1a-408d-a76c-dcb82515d3f7" xmlns:ns3="0d8fb650-2552-4da0-8ac6-e77a4e3f3edd" targetNamespace="http://schemas.microsoft.com/office/2006/metadata/properties" ma:root="true" ma:fieldsID="f0b62cc8b5d09c6c668b89fd753bee40" ns2:_="" ns3:_="">
    <xsd:import namespace="9de305f9-ba1a-408d-a76c-dcb82515d3f7"/>
    <xsd:import namespace="0d8fb650-2552-4da0-8ac6-e77a4e3f3e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e305f9-ba1a-408d-a76c-dcb82515d3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fb650-2552-4da0-8ac6-e77a4e3f3ed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5D8994-0B2E-4818-87B5-6F2B85288DAA}"/>
</file>

<file path=customXml/itemProps2.xml><?xml version="1.0" encoding="utf-8"?>
<ds:datastoreItem xmlns:ds="http://schemas.openxmlformats.org/officeDocument/2006/customXml" ds:itemID="{DA7D97EA-D8C8-415F-B1E6-6CDF8ABC338C}"/>
</file>

<file path=customXml/itemProps3.xml><?xml version="1.0" encoding="utf-8"?>
<ds:datastoreItem xmlns:ds="http://schemas.openxmlformats.org/officeDocument/2006/customXml" ds:itemID="{570BD39F-FDDB-4CDD-9238-F664500662F9}"/>
</file>

<file path=docProps/app.xml><?xml version="1.0" encoding="utf-8"?>
<Properties xmlns="http://schemas.openxmlformats.org/officeDocument/2006/extended-properties" xmlns:vt="http://schemas.openxmlformats.org/officeDocument/2006/docPropsVTypes">
  <Template>Dym</Template>
  <TotalTime>109</TotalTime>
  <Words>341</Words>
  <Application>Microsoft Office PowerPoint</Application>
  <PresentationFormat>Širokouhlá</PresentationFormat>
  <Paragraphs>26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Dym</vt:lpstr>
      <vt:lpstr>NAŠE MESTO   HLOHOVEC </vt:lpstr>
      <vt:lpstr>O Hlohovci</vt:lpstr>
      <vt:lpstr>Prezentácia programu PowerPoint</vt:lpstr>
      <vt:lpstr>Pamiatky</vt:lpstr>
      <vt:lpstr>Židovský cintorín</vt:lpstr>
      <vt:lpstr>Prezentácia programu PowerPoint</vt:lpstr>
      <vt:lpstr>Prezentácia programu PowerPoint</vt:lpstr>
      <vt:lpstr>Vyhliadka Šianec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NAŠE MESTO   HLOHOVEC</dc:title>
  <dc:creator>Veronika Kučerová</dc:creator>
  <cp:lastModifiedBy>Veronika Kučerová</cp:lastModifiedBy>
  <cp:revision>9</cp:revision>
  <dcterms:created xsi:type="dcterms:W3CDTF">2020-05-03T09:29:51Z</dcterms:created>
  <dcterms:modified xsi:type="dcterms:W3CDTF">2020-05-03T12:55:03Z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0x0101006BFC000D8D01B64DAC7B06BC42CE8074</vt:lpwstr>
  </property>
</Properties>
</file>