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členov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C-432E-B67A-09683245E1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1C-432E-B67A-09683245E1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1C-432E-B67A-09683245E1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1C-432E-B67A-09683245E1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1C-432E-B67A-09683245E1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1C-432E-B67A-09683245E1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1C-432E-B67A-09683245E19E}"/>
              </c:ext>
            </c:extLst>
          </c:dPt>
          <c:cat>
            <c:strRef>
              <c:f>List1!$A$2:$A$8</c:f>
              <c:strCache>
                <c:ptCount val="7"/>
                <c:pt idx="0">
                  <c:v>Vykonávateľ</c:v>
                </c:pt>
                <c:pt idx="1">
                  <c:v>Vodca</c:v>
                </c:pt>
                <c:pt idx="2">
                  <c:v>Usmerňovač</c:v>
                </c:pt>
                <c:pt idx="3">
                  <c:v>Vyhľadávač zdrojov</c:v>
                </c:pt>
                <c:pt idx="4">
                  <c:v>Pozorovateľ</c:v>
                </c:pt>
                <c:pt idx="5">
                  <c:v>Tímový hráč</c:v>
                </c:pt>
                <c:pt idx="6">
                  <c:v>Dokončovateľ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6-48A0-90B5-4A5C042E9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0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58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92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4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50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854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723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29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51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522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068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6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2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995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1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C2F7-AC72-4774-AC29-9C7B51DBA409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26F5-C164-428F-8EA3-22CAE73C6F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661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E4C89-61D7-4421-992D-64CDF07A8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6000" dirty="0">
                <a:latin typeface="Arial Black" panose="020B0A04020102020204" pitchFamily="34" charset="0"/>
              </a:rPr>
              <a:t>Spoznajte nás</a:t>
            </a:r>
          </a:p>
        </p:txBody>
      </p:sp>
    </p:spTree>
    <p:extLst>
      <p:ext uri="{BB962C8B-B14F-4D97-AF65-F5344CB8AC3E}">
        <p14:creationId xmlns:p14="http://schemas.microsoft.com/office/powerpoint/2010/main" val="112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5F6D6-7799-4C31-85ED-A0DE46DD8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93" y="2196196"/>
            <a:ext cx="7943175" cy="43030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Ivona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Pavláková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Rada sa korčuľujem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Filip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Rehuš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Počúvam metalovú hudbu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Jana Slováková – Mám rada vločky so studeným mliekom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Lukáš Šandor – Neviem pískať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Dominika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Šeryová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Nemám rada kreslenie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Radim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Talapka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Lakujem si vlasy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Lucia Valková – Nosím čierny vak s farebnými pruhmi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Denisa Velická – Bojím sa výšok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Veronika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Vlkovičová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Nemám rada ovocnú zmrzlinu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Igor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Zelenay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Viem písať desiatimi prstami na klávesnici</a:t>
            </a:r>
          </a:p>
          <a:p>
            <a:pPr marL="457200" indent="-457200">
              <a:buFont typeface="+mj-lt"/>
              <a:buAutoNum type="arabicPeriod" startAt="11"/>
            </a:pP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11"/>
            </a:pP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E6946A-F183-4F47-BBBB-BDAAEF23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1" y="1976511"/>
            <a:ext cx="4754879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3CC01B-C7F6-4084-9AF5-84757628B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5180"/>
            <a:ext cx="6986570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Timea Zigová – Lúskam s malíčkom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Andrej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Jurčacko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Hrával som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florbal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futbal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Terézia Králiková – Píšem pesničky a hrám na klavíri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Triedna učiteľka Paula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Šilhárová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Moje rodné mesto je Spišská Nová Ves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Riaditeľka Katarína Turzová – Rada lyžujem a cestujem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160827-6630-4386-8E50-612F228A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24" y="1985180"/>
            <a:ext cx="5115976" cy="38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D4EFED-8FF5-45A4-857D-E58DD1875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2465"/>
            <a:ext cx="8144134" cy="1373070"/>
          </a:xfrm>
        </p:spPr>
        <p:txBody>
          <a:bodyPr/>
          <a:lstStyle/>
          <a:p>
            <a:pPr algn="l"/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Ďakujeme za pozornosť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9B1E0A30-4991-48BF-8606-A38BFBDA4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22174"/>
            <a:ext cx="8144134" cy="1739475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Viki</a:t>
            </a:r>
            <a:endParaRPr lang="sk-SK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k-SK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Miška</a:t>
            </a:r>
          </a:p>
          <a:p>
            <a:pPr algn="l"/>
            <a:r>
              <a:rPr lang="sk-SK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Radim</a:t>
            </a:r>
          </a:p>
          <a:p>
            <a:pPr algn="l"/>
            <a:r>
              <a:rPr lang="sk-SK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Veronika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FD2D6C-263A-4F77-841D-527D482F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2" y="-112542"/>
            <a:ext cx="5988148" cy="427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61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43E27-2571-415D-93BF-0380C5E3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077" y="86360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A682F-5B2B-4BB6-AC81-C1DB54FD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10" y="2322805"/>
            <a:ext cx="4280884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Ahojte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 sme 2. A. V triede nás je 23, z toho 6 chlapcov a 17 dievčat.</a:t>
            </a:r>
          </a:p>
          <a:p>
            <a:pPr marL="0" indent="0">
              <a:buNone/>
            </a:pP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 spolu už celkom dlhú dobu a zatiaľ tvoríme super tím. </a:t>
            </a:r>
          </a:p>
          <a:p>
            <a:pPr marL="0" indent="0">
              <a:buNone/>
            </a:pP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Predsedníčkou našej triedy je Veronika Kučerová a podpredsedníčkou je Timea Zigová.</a:t>
            </a:r>
          </a:p>
          <a:p>
            <a:pPr marL="0" indent="0">
              <a:buNone/>
            </a:pP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škole spolu robíme rôzne aktivity a teraz Vám o niektorých z nich povieme.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58324BF-FCED-4B20-9D14-71E10419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91" y="1032890"/>
            <a:ext cx="5601750" cy="31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4DE41D1-142E-48B3-A1D0-529974EE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52" y="4122463"/>
            <a:ext cx="4502689" cy="269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CCA6B18-E8DD-4746-902E-F4604E3E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75" y="3435918"/>
            <a:ext cx="4477832" cy="34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94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61B23-610D-424F-AE2F-0FB1BB84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0199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Aktivity počas hodín ekonomiky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0E3C7-A859-413F-ADE9-9FEC0BD5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21" y="2266534"/>
            <a:ext cx="565014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Nedávno sme robili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tému Zahraničnoobchodná politika, čo bola skvelá skúsenosť</a:t>
            </a:r>
          </a:p>
          <a:p>
            <a:pPr marL="0" indent="0">
              <a:buNone/>
            </a:pP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na hodinách diskutujeme a rozoberáme svoje názory na určité články, alebo témy</a:t>
            </a:r>
          </a:p>
          <a:p>
            <a:pPr marL="0" indent="0">
              <a:buNone/>
            </a:pP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Inokedy zas robíme kvízy na stránke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ako predprípravu na písomku</a:t>
            </a:r>
          </a:p>
          <a:p>
            <a:pPr marL="0" indent="0">
              <a:buNone/>
            </a:pP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Alebo sme robili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ktorých sa nám potom lepšie učilo</a:t>
            </a:r>
          </a:p>
          <a:p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AB23C-DE61-4C77-80C7-56F14A8D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59" y="1947389"/>
            <a:ext cx="5650141" cy="4237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9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5A8EF-D17C-425B-92CC-366574D4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osobností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662E8-EE76-46B7-A230-6F116CF2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50941"/>
            <a:ext cx="9613861" cy="3599316"/>
          </a:xfrm>
        </p:spPr>
        <p:txBody>
          <a:bodyPr>
            <a:normAutofit/>
          </a:bodyPr>
          <a:lstStyle/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Nedávno sme robili niekoľko testov osobností. Radi by sme sa s Vami podelili o výsledky. Hlavne z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Belbinovho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testu.</a:t>
            </a:r>
          </a:p>
          <a:p>
            <a:pPr marL="0" indent="0">
              <a:buNone/>
            </a:pPr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D81BC861-9DAB-4105-B9FA-FA6FFB0F4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3405"/>
              </p:ext>
            </p:extLst>
          </p:nvPr>
        </p:nvGraphicFramePr>
        <p:xfrm>
          <a:off x="680320" y="3082414"/>
          <a:ext cx="451065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329">
                  <a:extLst>
                    <a:ext uri="{9D8B030D-6E8A-4147-A177-3AD203B41FA5}">
                      <a16:colId xmlns:a16="http://schemas.microsoft.com/office/drawing/2014/main" val="3843093817"/>
                    </a:ext>
                  </a:extLst>
                </a:gridCol>
                <a:gridCol w="2255329">
                  <a:extLst>
                    <a:ext uri="{9D8B030D-6E8A-4147-A177-3AD203B41FA5}">
                      <a16:colId xmlns:a16="http://schemas.microsoft.com/office/drawing/2014/main" val="1155610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člena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žiakov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7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Vykonávateľ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7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Vodca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4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Usmerňovač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7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Vyhľadávač zdrojov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3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Pozorovateľ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3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Tímový hráč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7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Dokončovateľ</a:t>
                      </a:r>
                      <a:endParaRPr lang="sk-SK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165513"/>
                  </a:ext>
                </a:extLst>
              </a:tr>
            </a:tbl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3D9F13EC-4B6F-4B85-A59A-C86E2DF0E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042031"/>
              </p:ext>
            </p:extLst>
          </p:nvPr>
        </p:nvGraphicFramePr>
        <p:xfrm>
          <a:off x="5487250" y="2867716"/>
          <a:ext cx="6704750" cy="35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679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14786-265C-4977-8481-8D352177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Deň otvorených dverí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B548D-77E9-4943-B03C-FBE4266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139924"/>
            <a:ext cx="3512770" cy="3964847"/>
          </a:xfrm>
        </p:spPr>
        <p:txBody>
          <a:bodyPr>
            <a:normAutofit/>
          </a:bodyPr>
          <a:lstStyle/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rok sa u nás koná Deň otvorených dverí, kedy sa na nás prídu pozrieť žiaci z rôznych škôl.</a:t>
            </a:r>
          </a:p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sa na tento deň veľmi tešíme</a:t>
            </a:r>
          </a:p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Naše cvičné firmy bývajú vždy veľmi úspešné aj na iných súťažiach</a:t>
            </a:r>
          </a:p>
          <a:p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C27B712-CE5D-4EEA-9B09-69EC5FAE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71" y="1964112"/>
            <a:ext cx="2695528" cy="488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958FEF6-324A-4664-9DF2-09E7C4C0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68" y="1964111"/>
            <a:ext cx="2756008" cy="488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D873051-3435-4232-ADB6-781B3194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1858221"/>
            <a:ext cx="3737368" cy="210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219B4FB-516B-40D3-B4EF-B19AC657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70" y="3784209"/>
            <a:ext cx="4156777" cy="2943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4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767C2-8B05-4114-A9D7-AF646BF6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Vianočná Viedeň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664BB-1CC3-4609-BB77-0237A46B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11790"/>
            <a:ext cx="6096000" cy="3599316"/>
          </a:xfrm>
        </p:spPr>
        <p:txBody>
          <a:bodyPr>
            <a:normAutofit/>
          </a:bodyPr>
          <a:lstStyle/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Každý rok sa v polovici decembra koná Vianočná Viedeň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Naša prvá zastávka je čokoládovňa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Hauswirth</a:t>
            </a: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Ďalej sa presunieme do nákupného centra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City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Süd</a:t>
            </a: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Neskôr ideme na námestie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Stephansplatz</a:t>
            </a: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celý výlet zakončíme na tých známych vianočných trhoch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6179CF-E780-4296-8FDA-12A03D56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36" y="2006601"/>
            <a:ext cx="3418460" cy="4557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EA2F2F-7EAC-45E8-B12A-EC3E64CD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191" y="2006600"/>
            <a:ext cx="3202955" cy="439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47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7F129-C8E6-4172-9F9F-B034F3D1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7296"/>
            <a:ext cx="6724357" cy="1080938"/>
          </a:xfrm>
        </p:spPr>
        <p:txBody>
          <a:bodyPr>
            <a:normAutofit/>
          </a:bodyPr>
          <a:lstStyle/>
          <a:p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Koncoročný výlet Praha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83EA2-C1E0-4645-8286-13262DE4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9587"/>
            <a:ext cx="5345723" cy="4289009"/>
          </a:xfrm>
        </p:spPr>
        <p:txBody>
          <a:bodyPr>
            <a:normAutofit lnSpcReduction="10000"/>
          </a:bodyPr>
          <a:lstStyle/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Minulý rok sme boli na koncoročný výlet v Prahe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Cesta bola síce dlhá a namáhavá, ale do Prahy sme dorazili živí a šťastní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Prvý deň sme sa vydali na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Václavské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námestie a trochu si pozrieť okolie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druhý deň sme prešli pár pamiatok ako Orloj, Karlov most, Pražský hrad a nakoniec vyhliadka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Petřín</a:t>
            </a: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Posledný deň sme toho už moc nestihli, keďže vlak nám išiel o 14:00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Domov sme si odniesli mnoho skvelých zážitkov</a:t>
            </a:r>
          </a:p>
          <a:p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5C05FA-6E2F-4D29-806D-D726AC74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90" y="340377"/>
            <a:ext cx="5176910" cy="3458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82CABC5-C767-4522-B61D-4DD3E2966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15" y="3278590"/>
            <a:ext cx="4764258" cy="3573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72BA13-7262-48F4-A51A-4144A114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1" y="2503659"/>
            <a:ext cx="3265756" cy="435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89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4EAA3-D757-435E-9E11-4DBF1020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9" y="809499"/>
            <a:ext cx="9613861" cy="1080938"/>
          </a:xfrm>
        </p:spPr>
        <p:txBody>
          <a:bodyPr>
            <a:normAutofit/>
          </a:bodyPr>
          <a:lstStyle/>
          <a:p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Návšteva Dublinu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8DD8-AFE8-45D7-9287-B4E6F0ED3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11789"/>
            <a:ext cx="6095999" cy="3599316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Minulý rok sa niektorí z nás zúčastnili výletu do Írska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Navštívili sme rôzne zaujímavé miesta, ako napríklad Guinness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Storehouse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Kilmainham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Gaol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múzeum,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Trinity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atď.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Jeden deň sme mali šancu sa ísť pozrieť aj trochu ďalej od nášho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hostela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takže sme nasadli na vlak a vydali sme sa na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Sandycove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zúčastnili sme sa aj nejakého pouličného trhu, kde sme mali šancu ochutnať rôzne jedlá.</a:t>
            </a:r>
          </a:p>
          <a:p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iný deň sme sa zas vydali do prírodovedného múzea a galérie, kde sme videli obrazy rôznych známych maliarov</a:t>
            </a:r>
          </a:p>
        </p:txBody>
      </p:sp>
      <p:pic>
        <p:nvPicPr>
          <p:cNvPr id="2050" name="Picture 2" descr="Fotka Obchodná Akadémia Hlohovec.">
            <a:extLst>
              <a:ext uri="{FF2B5EF4-FFF2-40B4-BE49-F238E27FC236}">
                <a16:creationId xmlns:a16="http://schemas.microsoft.com/office/drawing/2014/main" id="{E4225689-BD0C-45B8-8C75-76D08426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27" y="-149378"/>
            <a:ext cx="4998720" cy="374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a Obchodná Akadémia Hlohovec.">
            <a:extLst>
              <a:ext uri="{FF2B5EF4-FFF2-40B4-BE49-F238E27FC236}">
                <a16:creationId xmlns:a16="http://schemas.microsoft.com/office/drawing/2014/main" id="{0A93AC00-24D5-4457-91E1-FC33510B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37" y="2630568"/>
            <a:ext cx="3170574" cy="4227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 Obchodná Akadémia Hlohovec.">
            <a:extLst>
              <a:ext uri="{FF2B5EF4-FFF2-40B4-BE49-F238E27FC236}">
                <a16:creationId xmlns:a16="http://schemas.microsoft.com/office/drawing/2014/main" id="{3BE83697-3255-4E18-9C9B-724A342E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61" y="3093043"/>
            <a:ext cx="3882686" cy="374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56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A220C-D65C-4392-A83A-4F35DBE5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Predstavenie spolužiakov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A2E54-5806-449F-8942-3C7D688E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9" y="2280601"/>
            <a:ext cx="9613861" cy="42890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Vanessa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Brečanová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Nemám rada cibuľu v jedlách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Michaela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Čaplová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Dokážem prespať celý deň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Adriána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Fabová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Rada nosím vzorované ponožky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Viktória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Gulová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Nosila som strojček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Kloknerová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Neviem škúliť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Peter Koza – Počúvam rap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Alexandra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Krajinčáková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Rada chodím na prechádzky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Veronika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Krištofová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Mám fóbiu z tmy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Veronika Mária Kučerová – Ľúbim dvojnohé zvieratá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Dominika </a:t>
            </a:r>
            <a:r>
              <a:rPr lang="sk-SK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Ľubová</a:t>
            </a:r>
            <a:r>
              <a:rPr lang="sk-SK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Môj najobľúbenejší hádzanár je Ľubomír Ďuriš</a:t>
            </a:r>
          </a:p>
          <a:p>
            <a:pPr marL="457200" indent="-457200">
              <a:buFont typeface="+mj-lt"/>
              <a:buAutoNum type="arabicPeriod"/>
            </a:pP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6E3A42-D949-45E2-9CA0-2085EBC66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9" y="1076179"/>
            <a:ext cx="3262981" cy="57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FC000D8D01B64DAC7B06BC42CE8074" ma:contentTypeVersion="2" ma:contentTypeDescription="Umožňuje vytvoriť nový dokument." ma:contentTypeScope="" ma:versionID="996c90cb3434e5585694ac866ba190fc">
  <xsd:schema xmlns:xsd="http://www.w3.org/2001/XMLSchema" xmlns:xs="http://www.w3.org/2001/XMLSchema" xmlns:p="http://schemas.microsoft.com/office/2006/metadata/properties" xmlns:ns2="9de305f9-ba1a-408d-a76c-dcb82515d3f7" targetNamespace="http://schemas.microsoft.com/office/2006/metadata/properties" ma:root="true" ma:fieldsID="465b391cc6d00d4a280453b9108d83f9" ns2:_="">
    <xsd:import namespace="9de305f9-ba1a-408d-a76c-dcb82515d3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305f9-ba1a-408d-a76c-dcb82515d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47972-2460-406E-86C6-2473B0FF6533}"/>
</file>

<file path=customXml/itemProps2.xml><?xml version="1.0" encoding="utf-8"?>
<ds:datastoreItem xmlns:ds="http://schemas.openxmlformats.org/officeDocument/2006/customXml" ds:itemID="{27CDC7E3-9160-4EB8-9EDD-8DE27DE64DB9}"/>
</file>

<file path=customXml/itemProps3.xml><?xml version="1.0" encoding="utf-8"?>
<ds:datastoreItem xmlns:ds="http://schemas.openxmlformats.org/officeDocument/2006/customXml" ds:itemID="{9A4EE2A1-1DD1-4759-BD0D-8B414C7D6AB3}"/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480</TotalTime>
  <Words>615</Words>
  <Application>Microsoft Office PowerPoint</Application>
  <PresentationFormat>Širokoúhlá obrazovka</PresentationFormat>
  <Paragraphs>84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Times New Roman</vt:lpstr>
      <vt:lpstr>Trebuchet MS</vt:lpstr>
      <vt:lpstr>Wingdings</vt:lpstr>
      <vt:lpstr>Berlín</vt:lpstr>
      <vt:lpstr>Spoznajte nás</vt:lpstr>
      <vt:lpstr>2. A</vt:lpstr>
      <vt:lpstr>Aktivity počas hodín ekonomiky</vt:lpstr>
      <vt:lpstr>Typy osobností</vt:lpstr>
      <vt:lpstr>Deň otvorených dverí</vt:lpstr>
      <vt:lpstr>Vianočná Viedeň</vt:lpstr>
      <vt:lpstr>Koncoročný výlet Praha</vt:lpstr>
      <vt:lpstr>Návšteva Dublinu</vt:lpstr>
      <vt:lpstr>Predstavenie spolužiakov</vt:lpstr>
      <vt:lpstr>Prezentace aplikace PowerPoint</vt:lpstr>
      <vt:lpstr>Prezentace aplikace PowerPoint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Spoznajte nás</dc:title>
  <dc:creator>vikto</dc:creator>
  <cp:lastModifiedBy>vikto</cp:lastModifiedBy>
  <cp:revision>67</cp:revision>
  <dcterms:created xsi:type="dcterms:W3CDTF">2020-04-29T06:55:31Z</dcterms:created>
  <dcterms:modified xsi:type="dcterms:W3CDTF">2020-05-03T17:31:45Z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0x0101006BFC000D8D01B64DAC7B06BC42CE8074</vt:lpwstr>
  </property>
</Properties>
</file>