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media/image9.png" ContentType="image/png"/>
  <Override PartName="/ppt/media/image57.png" ContentType="image/png"/>
  <Override PartName="/ppt/media/image1.png" ContentType="image/png"/>
  <Override PartName="/ppt/media/image58.png" ContentType="image/png"/>
  <Override PartName="/ppt/media/image2.png" ContentType="image/png"/>
  <Override PartName="/ppt/media/image59.png" ContentType="image/png"/>
  <Override PartName="/ppt/media/image3.png" ContentType="image/png"/>
  <Override PartName="/ppt/media/image70.png" ContentType="image/png"/>
  <Override PartName="/ppt/media/image4.png" ContentType="image/png"/>
  <Override PartName="/ppt/media/image71.png" ContentType="image/png"/>
  <Override PartName="/ppt/media/image5.png" ContentType="image/png"/>
  <Override PartName="/ppt/media/image72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49.png" ContentType="image/png"/>
  <Override PartName="/ppt/media/image16.jpeg" ContentType="image/jpe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38.png" ContentType="image/png"/>
  <Override PartName="/ppt/media/image39.png" ContentType="image/png"/>
  <Override PartName="/ppt/media/image40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44.png" ContentType="image/png"/>
  <Override PartName="/ppt/media/image45.png" ContentType="image/png"/>
  <Override PartName="/ppt/media/image46.png" ContentType="image/png"/>
  <Override PartName="/ppt/media/image47.png" ContentType="image/png"/>
  <Override PartName="/ppt/media/image48.png" ContentType="image/png"/>
  <Override PartName="/ppt/media/image50.png" ContentType="image/png"/>
  <Override PartName="/ppt/media/image51.png" ContentType="image/png"/>
  <Override PartName="/ppt/media/image52.png" ContentType="image/png"/>
  <Override PartName="/ppt/media/image53.png" ContentType="image/png"/>
  <Override PartName="/ppt/media/image54.png" ContentType="image/png"/>
  <Override PartName="/ppt/media/image55.png" ContentType="image/png"/>
  <Override PartName="/ppt/media/image56.png" ContentType="image/png"/>
  <Override PartName="/ppt/media/image60.png" ContentType="image/png"/>
  <Override PartName="/ppt/media/image61.png" ContentType="image/png"/>
  <Override PartName="/ppt/media/image62.png" ContentType="image/png"/>
  <Override PartName="/ppt/media/image63.png" ContentType="image/png"/>
  <Override PartName="/ppt/media/image64.png" ContentType="image/png"/>
  <Override PartName="/ppt/media/image65.png" ContentType="image/png"/>
  <Override PartName="/ppt/media/image66.png" ContentType="image/png"/>
  <Override PartName="/ppt/media/image67.png" ContentType="image/png"/>
  <Override PartName="/ppt/media/image68.png" ContentType="image/png"/>
  <Override PartName="/ppt/media/image69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sk-S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184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838080" y="3841560"/>
            <a:ext cx="10515240" cy="184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sk-S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184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184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226200" y="3841560"/>
            <a:ext cx="5131080" cy="184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838080" y="3841560"/>
            <a:ext cx="5131080" cy="184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sk-S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184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184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184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7949160" y="3841560"/>
            <a:ext cx="3385800" cy="184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 type="body"/>
          </p:nvPr>
        </p:nvSpPr>
        <p:spPr>
          <a:xfrm>
            <a:off x="4393440" y="3841560"/>
            <a:ext cx="3385800" cy="184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 type="body"/>
          </p:nvPr>
        </p:nvSpPr>
        <p:spPr>
          <a:xfrm>
            <a:off x="838080" y="3841560"/>
            <a:ext cx="3385800" cy="184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sk-S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3859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sk-SK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sk-S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3859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sk-S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3859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3859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sk-S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sk-SK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sk-S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184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838080" y="3841560"/>
            <a:ext cx="5131080" cy="184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3859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sk-S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3859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sk-SK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sk-S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3859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184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226200" y="3841560"/>
            <a:ext cx="5131080" cy="184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sk-S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184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184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838080" y="3841560"/>
            <a:ext cx="10515240" cy="184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sk-S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184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838080" y="3841560"/>
            <a:ext cx="10515240" cy="184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sk-S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184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184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6226200" y="3841560"/>
            <a:ext cx="5131080" cy="184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838080" y="3841560"/>
            <a:ext cx="5131080" cy="184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sk-S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184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184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184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body"/>
          </p:nvPr>
        </p:nvSpPr>
        <p:spPr>
          <a:xfrm>
            <a:off x="7949160" y="3841560"/>
            <a:ext cx="3385800" cy="184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  <p:sp>
        <p:nvSpPr>
          <p:cNvPr id="84" name="PlaceHolder 6"/>
          <p:cNvSpPr>
            <a:spLocks noGrp="1"/>
          </p:cNvSpPr>
          <p:nvPr>
            <p:ph type="body"/>
          </p:nvPr>
        </p:nvSpPr>
        <p:spPr>
          <a:xfrm>
            <a:off x="4393440" y="3841560"/>
            <a:ext cx="3385800" cy="184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  <p:sp>
        <p:nvSpPr>
          <p:cNvPr id="85" name="PlaceHolder 7"/>
          <p:cNvSpPr>
            <a:spLocks noGrp="1"/>
          </p:cNvSpPr>
          <p:nvPr>
            <p:ph type="body"/>
          </p:nvPr>
        </p:nvSpPr>
        <p:spPr>
          <a:xfrm>
            <a:off x="838080" y="3841560"/>
            <a:ext cx="3385800" cy="184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sk-S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3859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sk-S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3859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3859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sk-S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sk-SK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sk-S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184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838080" y="3841560"/>
            <a:ext cx="5131080" cy="184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3859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sk-S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3859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184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6226200" y="3841560"/>
            <a:ext cx="5131080" cy="184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sk-S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184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184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838080" y="3841560"/>
            <a:ext cx="10515240" cy="1840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sk-SK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Click to edit Master title style</a:t>
            </a:r>
            <a:endParaRPr b="0" lang="sk-SK" sz="6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FAEF0EA8-6D15-4B60-B9D2-FAC304662E7D}" type="datetime">
              <a:rPr b="0" lang="sk-SK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venir Next LT Pro"/>
              </a:rPr>
              <a:t>6. 5. 2020</a:t>
            </a:fld>
            <a:endParaRPr b="0" lang="sk-SK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p>
            <a:endParaRPr b="0" lang="sk-SK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23A917E8-6465-4FCD-837D-C2620C5112A6}" type="slidenum">
              <a:rPr b="0" lang="sk-SK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venir Next LT Pro"/>
              </a:rPr>
              <a:t>&lt;číslo&gt;</a:t>
            </a:fld>
            <a:endParaRPr b="0" lang="sk-SK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CustomShape 5"/>
          <p:cNvSpPr/>
          <p:nvPr/>
        </p:nvSpPr>
        <p:spPr>
          <a:xfrm>
            <a:off x="10208520" y="0"/>
            <a:ext cx="1134720" cy="477720"/>
          </a:xfrm>
          <a:custGeom>
            <a:avLst/>
            <a:gdLst/>
            <a:ah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" name="CustomShape 6"/>
          <p:cNvSpPr/>
          <p:nvPr/>
        </p:nvSpPr>
        <p:spPr>
          <a:xfrm flipV="1" rot="10800000">
            <a:off x="4639320" y="5148360"/>
            <a:ext cx="4083120" cy="4083120"/>
          </a:xfrm>
          <a:prstGeom prst="arc">
            <a:avLst>
              <a:gd name="adj1" fmla="val 16200000"/>
              <a:gd name="adj2" fmla="val 0"/>
            </a:avLst>
          </a:prstGeom>
          <a:noFill/>
          <a:ln cap="rnd" w="127080">
            <a:solidFill>
              <a:schemeClr val="accent4"/>
            </a:solidFill>
            <a:custDash>
              <a:ds d="400000" sp="300000"/>
            </a:custDash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" name="PlaceHolder 7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venir Next LT Pro"/>
              </a:rPr>
              <a:t>Kliknúť na úpravu formátu textu osnovy</a:t>
            </a:r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venir Next LT Pro"/>
              </a:rPr>
              <a:t>Druhá úroveň</a:t>
            </a:r>
            <a:endParaRPr b="0" lang="sk-SK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venir Next LT Pro"/>
              </a:rPr>
              <a:t>Tretia úroveň</a:t>
            </a:r>
            <a:endParaRPr b="0" lang="sk-S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venir Next LT Pro"/>
              </a:rPr>
              <a:t>Štvrtá úroveň osnovy</a:t>
            </a:r>
            <a:endParaRPr b="0" lang="sk-S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venir Next LT Pro"/>
              </a:rPr>
              <a:t>Piata úroveň osnovy</a:t>
            </a:r>
            <a:endParaRPr b="0" lang="sk-SK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venir Next LT Pro"/>
              </a:rPr>
              <a:t>Šiesta úroveň</a:t>
            </a:r>
            <a:endParaRPr b="0" lang="sk-SK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venir Next LT Pro"/>
              </a:rPr>
              <a:t>Siedma úroveň</a:t>
            </a:r>
            <a:endParaRPr b="0" lang="sk-SK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b="0" lang="sk-SK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Click to edit Master title style</a:t>
            </a:r>
            <a:endParaRPr b="0" lang="sk-SK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3859560"/>
          </a:xfrm>
          <a:prstGeom prst="rect">
            <a:avLst/>
          </a:prstGeom>
        </p:spPr>
        <p:txBody>
          <a:bodyPr/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k-SK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venir Next LT Pro"/>
              </a:rPr>
              <a:t>Click to edit Master text styles</a:t>
            </a:r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  <a:p>
            <a:pPr lvl="1" marL="6858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sk-SK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venir Next LT Pro"/>
              </a:rPr>
              <a:t>Second level</a:t>
            </a:r>
            <a:endParaRPr b="0" lang="sk-SK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  <a:p>
            <a:pPr lvl="2" marL="11430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sk-SK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venir Next LT Pro"/>
              </a:rPr>
              <a:t>Third level</a:t>
            </a:r>
            <a:endParaRPr b="0" lang="sk-SK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  <a:p>
            <a:pPr lvl="3" marL="16002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sk-SK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venir Next LT Pro"/>
              </a:rPr>
              <a:t>Fourth level</a:t>
            </a:r>
            <a:endParaRPr b="0" lang="sk-S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  <a:p>
            <a:pPr lvl="4" marL="2057400" indent="-22824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sk-SK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venir Next LT Pro"/>
              </a:rPr>
              <a:t>Fifth level</a:t>
            </a:r>
            <a:endParaRPr b="0" lang="sk-S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55785E5C-55A2-44C4-B1BF-7F7FEC66C30A}" type="datetime">
              <a:rPr b="0" lang="sk-SK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venir Next LT Pro"/>
              </a:rPr>
              <a:t>6. 5. 2020</a:t>
            </a:fld>
            <a:endParaRPr b="0" lang="sk-SK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6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p>
            <a:endParaRPr b="0" lang="sk-SK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7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72AB630B-4F68-447A-83E9-2ABB18EDC7A5}" type="slidenum">
              <a:rPr b="0" lang="sk-SK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venir Next LT Pro"/>
              </a:rPr>
              <a:t>&lt;číslo&gt;</a:t>
            </a:fld>
            <a:endParaRPr b="0" lang="sk-SK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8" name="CustomShape 6"/>
          <p:cNvSpPr/>
          <p:nvPr/>
        </p:nvSpPr>
        <p:spPr>
          <a:xfrm>
            <a:off x="10494360" y="0"/>
            <a:ext cx="848880" cy="357480"/>
          </a:xfrm>
          <a:custGeom>
            <a:avLst/>
            <a:gdLst/>
            <a:ah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9" name="CustomShape 7"/>
          <p:cNvSpPr/>
          <p:nvPr/>
        </p:nvSpPr>
        <p:spPr>
          <a:xfrm flipH="1">
            <a:off x="123480" y="5717880"/>
            <a:ext cx="1771200" cy="1139760"/>
          </a:xfrm>
          <a:custGeom>
            <a:avLst/>
            <a:gdLst/>
            <a:ahLst/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5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0" Type="http://schemas.openxmlformats.org/officeDocument/2006/relationships/image" Target="../media/image26.png"/><Relationship Id="rId11" Type="http://schemas.openxmlformats.org/officeDocument/2006/relationships/image" Target="../media/image27.png"/><Relationship Id="rId12" Type="http://schemas.openxmlformats.org/officeDocument/2006/relationships/image" Target="../media/image28.png"/><Relationship Id="rId13" Type="http://schemas.openxmlformats.org/officeDocument/2006/relationships/image" Target="../media/image29.png"/><Relationship Id="rId14" Type="http://schemas.openxmlformats.org/officeDocument/2006/relationships/image" Target="../media/image30.png"/><Relationship Id="rId15" Type="http://schemas.openxmlformats.org/officeDocument/2006/relationships/image" Target="../media/image31.png"/><Relationship Id="rId16" Type="http://schemas.openxmlformats.org/officeDocument/2006/relationships/image" Target="../media/image32.png"/><Relationship Id="rId17" Type="http://schemas.openxmlformats.org/officeDocument/2006/relationships/image" Target="../media/image33.png"/><Relationship Id="rId18" Type="http://schemas.openxmlformats.org/officeDocument/2006/relationships/image" Target="../media/image34.png"/><Relationship Id="rId19" Type="http://schemas.openxmlformats.org/officeDocument/2006/relationships/image" Target="../media/image35.png"/><Relationship Id="rId20" Type="http://schemas.openxmlformats.org/officeDocument/2006/relationships/image" Target="../media/image36.png"/><Relationship Id="rId21" Type="http://schemas.openxmlformats.org/officeDocument/2006/relationships/image" Target="../media/image37.png"/><Relationship Id="rId22" Type="http://schemas.openxmlformats.org/officeDocument/2006/relationships/image" Target="../media/image38.png"/><Relationship Id="rId23" Type="http://schemas.openxmlformats.org/officeDocument/2006/relationships/image" Target="../media/image39.png"/><Relationship Id="rId24" Type="http://schemas.openxmlformats.org/officeDocument/2006/relationships/image" Target="../media/image40.png"/><Relationship Id="rId25" Type="http://schemas.openxmlformats.org/officeDocument/2006/relationships/image" Target="../media/image41.png"/><Relationship Id="rId26" Type="http://schemas.openxmlformats.org/officeDocument/2006/relationships/image" Target="../media/image42.png"/><Relationship Id="rId27" Type="http://schemas.openxmlformats.org/officeDocument/2006/relationships/image" Target="../media/image43.png"/><Relationship Id="rId28" Type="http://schemas.openxmlformats.org/officeDocument/2006/relationships/image" Target="../media/image44.png"/><Relationship Id="rId29" Type="http://schemas.openxmlformats.org/officeDocument/2006/relationships/image" Target="../media/image45.png"/><Relationship Id="rId30" Type="http://schemas.openxmlformats.org/officeDocument/2006/relationships/image" Target="../media/image46.png"/><Relationship Id="rId31" Type="http://schemas.openxmlformats.org/officeDocument/2006/relationships/image" Target="../media/image47.png"/><Relationship Id="rId32" Type="http://schemas.openxmlformats.org/officeDocument/2006/relationships/image" Target="../media/image48.png"/><Relationship Id="rId33" Type="http://schemas.openxmlformats.org/officeDocument/2006/relationships/image" Target="../media/image49.png"/><Relationship Id="rId34" Type="http://schemas.openxmlformats.org/officeDocument/2006/relationships/image" Target="../media/image50.png"/><Relationship Id="rId35" Type="http://schemas.openxmlformats.org/officeDocument/2006/relationships/image" Target="../media/image51.png"/><Relationship Id="rId36" Type="http://schemas.openxmlformats.org/officeDocument/2006/relationships/image" Target="../media/image52.png"/><Relationship Id="rId37" Type="http://schemas.openxmlformats.org/officeDocument/2006/relationships/image" Target="../media/image53.png"/><Relationship Id="rId38" Type="http://schemas.openxmlformats.org/officeDocument/2006/relationships/image" Target="../media/image54.png"/><Relationship Id="rId39" Type="http://schemas.openxmlformats.org/officeDocument/2006/relationships/image" Target="../media/image55.png"/><Relationship Id="rId40" Type="http://schemas.openxmlformats.org/officeDocument/2006/relationships/image" Target="../media/image56.png"/><Relationship Id="rId41" Type="http://schemas.openxmlformats.org/officeDocument/2006/relationships/image" Target="../media/image57.png"/><Relationship Id="rId42" Type="http://schemas.openxmlformats.org/officeDocument/2006/relationships/image" Target="../media/image58.png"/><Relationship Id="rId43" Type="http://schemas.openxmlformats.org/officeDocument/2006/relationships/image" Target="../media/image59.png"/><Relationship Id="rId44" Type="http://schemas.openxmlformats.org/officeDocument/2006/relationships/image" Target="../media/image60.png"/><Relationship Id="rId45" Type="http://schemas.openxmlformats.org/officeDocument/2006/relationships/image" Target="../media/image61.png"/><Relationship Id="rId46" Type="http://schemas.openxmlformats.org/officeDocument/2006/relationships/image" Target="../media/image62.png"/><Relationship Id="rId47" Type="http://schemas.openxmlformats.org/officeDocument/2006/relationships/image" Target="../media/image63.png"/><Relationship Id="rId48" Type="http://schemas.openxmlformats.org/officeDocument/2006/relationships/image" Target="../media/image64.png"/><Relationship Id="rId49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8" Type="http://schemas.openxmlformats.org/officeDocument/2006/relationships/image" Target="../media/image72.png"/><Relationship Id="rId9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7" name="TextShape 2"/>
          <p:cNvSpPr txBox="1"/>
          <p:nvPr/>
        </p:nvSpPr>
        <p:spPr>
          <a:xfrm>
            <a:off x="874800" y="798840"/>
            <a:ext cx="5565960" cy="307152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 algn="ctr">
              <a:lnSpc>
                <a:spcPct val="100000"/>
              </a:lnSpc>
            </a:pPr>
            <a:r>
              <a:rPr b="0" lang="sk-SK" sz="5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Obchodná akadémia Hlohovec, Tehelná 4</a:t>
            </a:r>
            <a:endParaRPr b="0" lang="sk-SK" sz="5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  <p:sp>
        <p:nvSpPr>
          <p:cNvPr id="88" name="TextShape 3"/>
          <p:cNvSpPr txBox="1"/>
          <p:nvPr/>
        </p:nvSpPr>
        <p:spPr>
          <a:xfrm>
            <a:off x="870120" y="3962880"/>
            <a:ext cx="5220720" cy="21016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0" lang="sk-SK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venir Next LT Pro"/>
              </a:rPr>
              <a:t>Spracovali: Timea Zigová, Peter Koza, Janka Slováková</a:t>
            </a:r>
            <a:endParaRPr b="0" lang="sk-SK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CustomShape 4"/>
          <p:cNvSpPr/>
          <p:nvPr/>
        </p:nvSpPr>
        <p:spPr>
          <a:xfrm>
            <a:off x="6604200" y="0"/>
            <a:ext cx="1737000" cy="959040"/>
          </a:xfrm>
          <a:custGeom>
            <a:avLst/>
            <a:gdLst/>
            <a:ahLst/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4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0" name="CustomShape 5"/>
          <p:cNvSpPr/>
          <p:nvPr/>
        </p:nvSpPr>
        <p:spPr>
          <a:xfrm>
            <a:off x="10567440" y="0"/>
            <a:ext cx="1154880" cy="590760"/>
          </a:xfrm>
          <a:custGeom>
            <a:avLst/>
            <a:gdLst/>
            <a:ahLst/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1" name="Obrázok 5" descr=""/>
          <p:cNvPicPr/>
          <p:nvPr/>
        </p:nvPicPr>
        <p:blipFill>
          <a:blip r:embed="rId1"/>
          <a:stretch/>
        </p:blipFill>
        <p:spPr>
          <a:xfrm>
            <a:off x="6651360" y="1594080"/>
            <a:ext cx="4939200" cy="3286800"/>
          </a:xfrm>
          <a:prstGeom prst="rect">
            <a:avLst/>
          </a:prstGeom>
          <a:ln>
            <a:noFill/>
          </a:ln>
        </p:spPr>
      </p:pic>
      <p:sp>
        <p:nvSpPr>
          <p:cNvPr id="92" name="CustomShape 6"/>
          <p:cNvSpPr/>
          <p:nvPr/>
        </p:nvSpPr>
        <p:spPr>
          <a:xfrm>
            <a:off x="12032280" y="2916360"/>
            <a:ext cx="159480" cy="552600"/>
          </a:xfrm>
          <a:custGeom>
            <a:avLst/>
            <a:gdLst/>
            <a:ahLst/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8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3" name="CustomShape 7"/>
          <p:cNvSpPr/>
          <p:nvPr/>
        </p:nvSpPr>
        <p:spPr>
          <a:xfrm>
            <a:off x="7148520" y="5717880"/>
            <a:ext cx="1771200" cy="1139760"/>
          </a:xfrm>
          <a:custGeom>
            <a:avLst/>
            <a:gdLst/>
            <a:ahLst/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4" name="CustomShape 8"/>
          <p:cNvSpPr/>
          <p:nvPr/>
        </p:nvSpPr>
        <p:spPr>
          <a:xfrm>
            <a:off x="6647400" y="6258600"/>
            <a:ext cx="1565640" cy="599040"/>
          </a:xfrm>
          <a:custGeom>
            <a:avLst/>
            <a:gdLst/>
            <a:ahLst/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5" name="CustomShape 9"/>
          <p:cNvSpPr/>
          <p:nvPr/>
        </p:nvSpPr>
        <p:spPr>
          <a:xfrm>
            <a:off x="10643760" y="5835600"/>
            <a:ext cx="1548000" cy="1022040"/>
          </a:xfrm>
          <a:custGeom>
            <a:avLst/>
            <a:gdLst/>
            <a:ahLst/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4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sk-SK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Základné údaje</a:t>
            </a:r>
            <a:br/>
            <a:endParaRPr b="0" lang="sk-SK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  <p:sp>
        <p:nvSpPr>
          <p:cNvPr id="97" name="TextShape 2"/>
          <p:cNvSpPr txBox="1"/>
          <p:nvPr/>
        </p:nvSpPr>
        <p:spPr>
          <a:xfrm>
            <a:off x="737640" y="1897560"/>
            <a:ext cx="10515240" cy="42620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100000"/>
              </a:lnSpc>
              <a:spcBef>
                <a:spcPts val="1001"/>
              </a:spcBef>
            </a:pPr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k-SK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venir Next LT Pro"/>
                <a:ea typeface="Avenir Next LT Pro"/>
              </a:rPr>
              <a:t>Riaditeľka školy: Mgr. Katarína Turzová </a:t>
            </a:r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k-SK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venir Next LT Pro"/>
                <a:ea typeface="Avenir Next LT Pro"/>
              </a:rPr>
              <a:t>Zástupkyňa riaditeľky školy: Ing. Lívia Černušáková</a:t>
            </a:r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k-SK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venir Next LT Pro"/>
                <a:ea typeface="Avenir Next LT Pro"/>
              </a:rPr>
              <a:t>Počet žiakov 2019/2020: 92</a:t>
            </a:r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k-SK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venir Next LT Pro"/>
                <a:ea typeface="Avenir Next LT Pro"/>
              </a:rPr>
              <a:t>Okres: Trnava</a:t>
            </a:r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  <p:pic>
        <p:nvPicPr>
          <p:cNvPr id="98" name="Obrázok 6" descr=""/>
          <p:cNvPicPr/>
          <p:nvPr/>
        </p:nvPicPr>
        <p:blipFill>
          <a:blip r:embed="rId1"/>
          <a:stretch/>
        </p:blipFill>
        <p:spPr>
          <a:xfrm>
            <a:off x="9469080" y="1610280"/>
            <a:ext cx="2642040" cy="3938760"/>
          </a:xfrm>
          <a:prstGeom prst="rect">
            <a:avLst/>
          </a:prstGeom>
          <a:ln>
            <a:noFill/>
          </a:ln>
        </p:spPr>
      </p:pic>
      <p:pic>
        <p:nvPicPr>
          <p:cNvPr id="99" name="Grafický objekt 13" descr=""/>
          <p:cNvPicPr/>
          <p:nvPr/>
        </p:nvPicPr>
        <p:blipFill>
          <a:blip r:embed="rId2"/>
          <a:stretch/>
        </p:blipFill>
        <p:spPr>
          <a:xfrm>
            <a:off x="6544440" y="4021200"/>
            <a:ext cx="2682360" cy="2581920"/>
          </a:xfrm>
          <a:prstGeom prst="rect">
            <a:avLst/>
          </a:prstGeom>
          <a:ln>
            <a:noFill/>
          </a:ln>
        </p:spPr>
      </p:pic>
      <p:pic>
        <p:nvPicPr>
          <p:cNvPr id="100" name="Písanie rukou 14" descr=""/>
          <p:cNvPicPr/>
          <p:nvPr/>
        </p:nvPicPr>
        <p:blipFill>
          <a:blip r:embed="rId3"/>
          <a:stretch/>
        </p:blipFill>
        <p:spPr>
          <a:xfrm>
            <a:off x="7327800" y="1247040"/>
            <a:ext cx="2730960" cy="1378440"/>
          </a:xfrm>
          <a:prstGeom prst="rect">
            <a:avLst/>
          </a:prstGeom>
          <a:ln>
            <a:noFill/>
          </a:ln>
        </p:spPr>
      </p:pic>
      <p:pic>
        <p:nvPicPr>
          <p:cNvPr id="101" name="Písanie rukou 15" descr=""/>
          <p:cNvPicPr/>
          <p:nvPr/>
        </p:nvPicPr>
        <p:blipFill>
          <a:blip r:embed="rId4"/>
          <a:stretch/>
        </p:blipFill>
        <p:spPr>
          <a:xfrm>
            <a:off x="8470800" y="881280"/>
            <a:ext cx="2835720" cy="2492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dur="indefinite" nodeType="mainSeq">
                <p:childTnLst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3" name="CustomShape 2"/>
          <p:cNvSpPr/>
          <p:nvPr/>
        </p:nvSpPr>
        <p:spPr>
          <a:xfrm flipH="1">
            <a:off x="504720" y="860040"/>
            <a:ext cx="2987640" cy="2987640"/>
          </a:xfrm>
          <a:prstGeom prst="arc">
            <a:avLst>
              <a:gd name="adj1" fmla="val 14612914"/>
              <a:gd name="adj2" fmla="val 0"/>
            </a:avLst>
          </a:prstGeom>
          <a:noFill/>
          <a:ln cap="rnd" w="127080">
            <a:solidFill>
              <a:schemeClr val="accent4"/>
            </a:solidFill>
            <a:custDash>
              <a:ds d="400000" sp="300000"/>
            </a:custDash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4" name="TextShape 3"/>
          <p:cNvSpPr txBox="1"/>
          <p:nvPr/>
        </p:nvSpPr>
        <p:spPr>
          <a:xfrm>
            <a:off x="4320" y="614880"/>
            <a:ext cx="2950920" cy="5570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sk-SK" sz="6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Triedy</a:t>
            </a:r>
            <a:endParaRPr b="0" lang="sk-SK" sz="6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  <p:sp>
        <p:nvSpPr>
          <p:cNvPr id="105" name="CustomShape 4"/>
          <p:cNvSpPr/>
          <p:nvPr/>
        </p:nvSpPr>
        <p:spPr>
          <a:xfrm>
            <a:off x="4485600" y="434160"/>
            <a:ext cx="7217280" cy="5921640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6" name="CustomShape 5"/>
          <p:cNvSpPr/>
          <p:nvPr/>
        </p:nvSpPr>
        <p:spPr>
          <a:xfrm>
            <a:off x="4763880" y="620640"/>
            <a:ext cx="6735240" cy="1270800"/>
          </a:xfrm>
          <a:prstGeom prst="roundRect">
            <a:avLst>
              <a:gd name="adj" fmla="val 16667"/>
            </a:avLst>
          </a:prstGeom>
          <a:solidFill>
            <a:schemeClr val="accent5">
              <a:hueOff val="0"/>
              <a:satOff val="0"/>
              <a:lumOff val="0"/>
              <a:alphaOff val="0"/>
            </a:schemeClr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</a:ln>
        </p:spPr>
        <p:style>
          <a:lnRef idx="2"/>
          <a:fillRef idx="0"/>
          <a:effectRef idx="0"/>
          <a:fontRef idx="minor"/>
        </p:style>
        <p:txBody>
          <a:bodyPr lIns="263880" rIns="201960" tIns="263880" bIns="264240" anchor="ctr"/>
          <a:p>
            <a:pPr>
              <a:lnSpc>
                <a:spcPct val="90000"/>
              </a:lnSpc>
              <a:spcAft>
                <a:spcPts val="1854"/>
              </a:spcAft>
            </a:pPr>
            <a:r>
              <a:rPr b="0" lang="sk-SK" sz="53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venir Next LT Pro"/>
              </a:rPr>
              <a:t>I.</a:t>
            </a:r>
            <a:r>
              <a:rPr b="0" lang="sk-SK" sz="53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 </a:t>
            </a:r>
            <a:r>
              <a:rPr b="0" lang="sk-SK" sz="53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venir Next LT Pro"/>
              </a:rPr>
              <a:t> </a:t>
            </a:r>
            <a:r>
              <a:rPr b="0" lang="sk-SK" sz="53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  </a:t>
            </a:r>
            <a:r>
              <a:rPr b="0" lang="sk-SK" sz="53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venir Next LT Pro"/>
              </a:rPr>
              <a:t>18</a:t>
            </a:r>
            <a:r>
              <a:rPr b="0" lang="sk-SK" sz="53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 ľudí</a:t>
            </a:r>
            <a:endParaRPr b="0" lang="sk-SK" sz="53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" name="CustomShape 6"/>
          <p:cNvSpPr/>
          <p:nvPr/>
        </p:nvSpPr>
        <p:spPr>
          <a:xfrm>
            <a:off x="4763880" y="2044440"/>
            <a:ext cx="6735240" cy="1270800"/>
          </a:xfrm>
          <a:prstGeom prst="roundRect">
            <a:avLst>
              <a:gd name="adj" fmla="val 16667"/>
            </a:avLst>
          </a:prstGeom>
          <a:solidFill>
            <a:schemeClr val="accent5">
              <a:hueOff val="-4648525"/>
              <a:satOff val="4204"/>
              <a:lumOff val="-8104"/>
              <a:alphaOff val="0"/>
            </a:schemeClr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</a:ln>
        </p:spPr>
        <p:style>
          <a:lnRef idx="2"/>
          <a:fillRef idx="0"/>
          <a:effectRef idx="0"/>
          <a:fontRef idx="minor"/>
        </p:style>
        <p:txBody>
          <a:bodyPr lIns="263880" rIns="201960" tIns="263880" bIns="264240" anchor="ctr"/>
          <a:p>
            <a:pPr>
              <a:lnSpc>
                <a:spcPct val="90000"/>
              </a:lnSpc>
              <a:spcAft>
                <a:spcPts val="1854"/>
              </a:spcAft>
            </a:pPr>
            <a:r>
              <a:rPr b="0" lang="sk-SK" sz="53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venir Next LT Pro"/>
              </a:rPr>
              <a:t>II.</a:t>
            </a:r>
            <a:r>
              <a:rPr b="0" lang="sk-SK" sz="53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 </a:t>
            </a:r>
            <a:r>
              <a:rPr b="0" lang="sk-SK" sz="53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venir Next LT Pro"/>
              </a:rPr>
              <a:t> </a:t>
            </a:r>
            <a:r>
              <a:rPr b="0" lang="sk-SK" sz="53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 23 ľudí</a:t>
            </a:r>
            <a:endParaRPr b="0" lang="sk-SK" sz="53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" name="CustomShape 7"/>
          <p:cNvSpPr/>
          <p:nvPr/>
        </p:nvSpPr>
        <p:spPr>
          <a:xfrm>
            <a:off x="4763880" y="3468240"/>
            <a:ext cx="6735240" cy="1270800"/>
          </a:xfrm>
          <a:prstGeom prst="roundRect">
            <a:avLst>
              <a:gd name="adj" fmla="val 16667"/>
            </a:avLst>
          </a:prstGeom>
          <a:solidFill>
            <a:schemeClr val="accent5">
              <a:hueOff val="-9297050"/>
              <a:satOff val="8408"/>
              <a:lumOff val="-16208"/>
              <a:alphaOff val="0"/>
            </a:schemeClr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</a:ln>
        </p:spPr>
        <p:style>
          <a:lnRef idx="2"/>
          <a:fillRef idx="0"/>
          <a:effectRef idx="0"/>
          <a:fontRef idx="minor"/>
        </p:style>
        <p:txBody>
          <a:bodyPr lIns="263880" rIns="201960" tIns="263880" bIns="264240" anchor="ctr"/>
          <a:p>
            <a:pPr>
              <a:lnSpc>
                <a:spcPct val="90000"/>
              </a:lnSpc>
              <a:spcAft>
                <a:spcPts val="1854"/>
              </a:spcAft>
            </a:pPr>
            <a:r>
              <a:rPr b="0" lang="sk-SK" sz="53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venir Next LT Pro"/>
              </a:rPr>
              <a:t>III.  29</a:t>
            </a:r>
            <a:r>
              <a:rPr b="0" lang="sk-SK" sz="53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 </a:t>
            </a:r>
            <a:r>
              <a:rPr b="0" lang="sk-SK" sz="53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venir Next LT Pro"/>
              </a:rPr>
              <a:t>ľudí</a:t>
            </a:r>
            <a:endParaRPr b="0" lang="sk-SK" sz="53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" name="CustomShape 8"/>
          <p:cNvSpPr/>
          <p:nvPr/>
        </p:nvSpPr>
        <p:spPr>
          <a:xfrm>
            <a:off x="4763880" y="4892040"/>
            <a:ext cx="6735240" cy="1270800"/>
          </a:xfrm>
          <a:prstGeom prst="roundRect">
            <a:avLst>
              <a:gd name="adj" fmla="val 16667"/>
            </a:avLst>
          </a:prstGeom>
          <a:solidFill>
            <a:schemeClr val="accent5">
              <a:hueOff val="-13945574"/>
              <a:satOff val="12612"/>
              <a:lumOff val="-24312"/>
              <a:alphaOff val="0"/>
            </a:schemeClr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</a:ln>
        </p:spPr>
        <p:style>
          <a:lnRef idx="2"/>
          <a:fillRef idx="0"/>
          <a:effectRef idx="0"/>
          <a:fontRef idx="minor"/>
        </p:style>
        <p:txBody>
          <a:bodyPr lIns="263880" rIns="201960" tIns="263880" bIns="264240" anchor="ctr"/>
          <a:p>
            <a:pPr>
              <a:lnSpc>
                <a:spcPct val="90000"/>
              </a:lnSpc>
              <a:spcAft>
                <a:spcPts val="1854"/>
              </a:spcAft>
            </a:pPr>
            <a:r>
              <a:rPr b="0" lang="sk-SK" sz="53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venir Next LT Pro"/>
              </a:rPr>
              <a:t>IV.</a:t>
            </a:r>
            <a:r>
              <a:rPr b="0" lang="sk-SK" sz="53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 </a:t>
            </a:r>
            <a:r>
              <a:rPr b="0" lang="sk-SK" sz="53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venir Next LT Pro"/>
              </a:rPr>
              <a:t> 25</a:t>
            </a:r>
            <a:r>
              <a:rPr b="0" lang="sk-SK" sz="53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 </a:t>
            </a:r>
            <a:r>
              <a:rPr b="0" lang="sk-SK" sz="53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venir Next LT Pro"/>
              </a:rPr>
              <a:t>ľudí</a:t>
            </a:r>
            <a:endParaRPr b="0" lang="sk-SK" sz="53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0" name="Grafický objekt 129" descr=""/>
          <p:cNvPicPr/>
          <p:nvPr/>
        </p:nvPicPr>
        <p:blipFill>
          <a:blip r:embed="rId1"/>
          <a:stretch/>
        </p:blipFill>
        <p:spPr>
          <a:xfrm>
            <a:off x="2907000" y="2583720"/>
            <a:ext cx="1632960" cy="1632960"/>
          </a:xfrm>
          <a:prstGeom prst="rect">
            <a:avLst/>
          </a:prstGeom>
          <a:ln>
            <a:noFill/>
          </a:ln>
        </p:spPr>
      </p:pic>
      <p:pic>
        <p:nvPicPr>
          <p:cNvPr id="111" name="Grafický objekt 131" descr=""/>
          <p:cNvPicPr/>
          <p:nvPr/>
        </p:nvPicPr>
        <p:blipFill>
          <a:blip r:embed="rId2"/>
          <a:stretch/>
        </p:blipFill>
        <p:spPr>
          <a:xfrm>
            <a:off x="1741680" y="2654640"/>
            <a:ext cx="1503360" cy="1488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7" dur="indefinite" restart="never" nodeType="tmRoot">
          <p:childTnLst>
            <p:seq>
              <p:cTn id="48" dur="indefinite" nodeType="mainSeq">
                <p:childTnLst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9" dur="500" fill="hold"/>
                                        <p:tgtEl>
                                          <p:spTgt spid="-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0" dur="500" fill="hold"/>
                                        <p:tgtEl>
                                          <p:spTgt spid="-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sk-SK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 </a:t>
            </a:r>
            <a:r>
              <a:rPr b="0" lang="sk-SK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Naše úspechy</a:t>
            </a:r>
            <a:endParaRPr b="0" lang="sk-SK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  <p:pic>
        <p:nvPicPr>
          <p:cNvPr id="113" name="Obrázok 4" descr=""/>
          <p:cNvPicPr/>
          <p:nvPr/>
        </p:nvPicPr>
        <p:blipFill>
          <a:blip r:embed="rId1"/>
          <a:srcRect l="20547" t="39178" r="33759" b="33460"/>
          <a:stretch/>
        </p:blipFill>
        <p:spPr>
          <a:xfrm>
            <a:off x="276840" y="1529280"/>
            <a:ext cx="11706120" cy="3960360"/>
          </a:xfrm>
          <a:prstGeom prst="rect">
            <a:avLst/>
          </a:prstGeom>
          <a:ln>
            <a:noFill/>
          </a:ln>
        </p:spPr>
      </p:pic>
      <p:pic>
        <p:nvPicPr>
          <p:cNvPr id="114" name="Grafický objekt 8" descr=""/>
          <p:cNvPicPr/>
          <p:nvPr/>
        </p:nvPicPr>
        <p:blipFill>
          <a:blip r:embed="rId2"/>
          <a:stretch/>
        </p:blipFill>
        <p:spPr>
          <a:xfrm>
            <a:off x="9390240" y="4494960"/>
            <a:ext cx="2265480" cy="2236680"/>
          </a:xfrm>
          <a:prstGeom prst="rect">
            <a:avLst/>
          </a:prstGeom>
          <a:ln>
            <a:noFill/>
          </a:ln>
        </p:spPr>
      </p:pic>
      <p:pic>
        <p:nvPicPr>
          <p:cNvPr id="115" name="Grafický objekt 6" descr=""/>
          <p:cNvPicPr/>
          <p:nvPr/>
        </p:nvPicPr>
        <p:blipFill>
          <a:blip r:embed="rId3"/>
          <a:stretch/>
        </p:blipFill>
        <p:spPr>
          <a:xfrm>
            <a:off x="8169120" y="139320"/>
            <a:ext cx="1977840" cy="1963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1" dur="indefinite" restart="never" nodeType="tmRoot">
          <p:childTnLst>
            <p:seq>
              <p:cTn id="62" dur="indefinite" nodeType="mainSeq">
                <p:childTnLst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1" lang="sk-SK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Tw Cen MT"/>
              </a:rPr>
              <a:t>Aktivity školy :</a:t>
            </a:r>
            <a:endParaRPr b="0" lang="sk-SK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  <p:sp>
        <p:nvSpPr>
          <p:cNvPr id="117" name="TextShape 2"/>
          <p:cNvSpPr txBox="1"/>
          <p:nvPr/>
        </p:nvSpPr>
        <p:spPr>
          <a:xfrm>
            <a:off x="838080" y="1825560"/>
            <a:ext cx="10515240" cy="46213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k-SK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venir Next LT Pro"/>
                <a:ea typeface="Avenir Next LT Pro"/>
              </a:rPr>
              <a:t> </a:t>
            </a:r>
            <a:r>
              <a:rPr b="0" lang="sk-SK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venir Next LT Pro"/>
                <a:ea typeface="Avenir Next LT Pro"/>
              </a:rPr>
              <a:t>Deň otvorených dverí</a:t>
            </a:r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k-SK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venir Next LT Pro"/>
                <a:ea typeface="Avenir Next LT Pro"/>
              </a:rPr>
              <a:t>- Stužková slávnosť IV.A</a:t>
            </a:r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k-SK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venir Next LT Pro"/>
                <a:ea typeface="Avenir Next LT Pro"/>
              </a:rPr>
              <a:t>- Štátne skúšky z písania na počítači a korešpondencie</a:t>
            </a:r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k-SK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venir Next LT Pro"/>
                <a:ea typeface="Avenir Next LT Pro"/>
              </a:rPr>
              <a:t>- Slávnostná akadémia - vyraďovanie žiakov 4. roč.</a:t>
            </a:r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k-SK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venir Next LT Pro"/>
                <a:ea typeface="Avenir Next LT Pro"/>
              </a:rPr>
              <a:t>- Profesijné testovanie žiakov - spolupráca s CPPaP v Hlohovci</a:t>
            </a:r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k-SK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venir Next LT Pro"/>
                <a:ea typeface="Avenir Next LT Pro"/>
              </a:rPr>
              <a:t>- GlOBAL MONEY WEEK</a:t>
            </a:r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k-SK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venir Next LT Pro"/>
                <a:ea typeface="Avenir Next LT Pro"/>
              </a:rPr>
              <a:t>- Veľtrh cvičných firiem - Žiar nad Hronom</a:t>
            </a:r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k-SK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venir Next LT Pro"/>
                <a:ea typeface="Avenir Next LT Pro"/>
              </a:rPr>
              <a:t>- Finančná gramotnosť pre ZŠ</a:t>
            </a:r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k-SK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venir Next LT Pro"/>
                <a:ea typeface="Avenir Next LT Pro"/>
              </a:rPr>
              <a:t>- Workshoopy pe žaikovZŠ</a:t>
            </a:r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  <p:pic>
        <p:nvPicPr>
          <p:cNvPr id="118" name="Grafický objekt 4" descr=""/>
          <p:cNvPicPr/>
          <p:nvPr/>
        </p:nvPicPr>
        <p:blipFill>
          <a:blip r:embed="rId1"/>
          <a:stretch/>
        </p:blipFill>
        <p:spPr>
          <a:xfrm>
            <a:off x="8169120" y="4639680"/>
            <a:ext cx="1963440" cy="1977840"/>
          </a:xfrm>
          <a:prstGeom prst="rect">
            <a:avLst/>
          </a:prstGeom>
          <a:ln>
            <a:noFill/>
          </a:ln>
        </p:spPr>
      </p:pic>
      <p:pic>
        <p:nvPicPr>
          <p:cNvPr id="119" name="Grafický objekt 6" descr=""/>
          <p:cNvPicPr/>
          <p:nvPr/>
        </p:nvPicPr>
        <p:blipFill>
          <a:blip r:embed="rId2"/>
          <a:stretch/>
        </p:blipFill>
        <p:spPr>
          <a:xfrm>
            <a:off x="9505440" y="699120"/>
            <a:ext cx="2064240" cy="2035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5" dur="indefinite" restart="never" nodeType="tmRoot">
          <p:childTnLst>
            <p:seq>
              <p:cTn id="76" dur="indefinite" nodeType="mainSeq">
                <p:childTnLst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1" lang="sk-SK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  <a:ea typeface="Tw Cen MT"/>
              </a:rPr>
              <a:t>Podujatia organizované Žiackou školskou radou pri Obchodnej akadémii Hlohovec:</a:t>
            </a:r>
            <a:endParaRPr b="0" lang="sk-SK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  <p:sp>
        <p:nvSpPr>
          <p:cNvPr id="121" name="TextShape 2"/>
          <p:cNvSpPr txBox="1"/>
          <p:nvPr/>
        </p:nvSpPr>
        <p:spPr>
          <a:xfrm>
            <a:off x="838080" y="1825560"/>
            <a:ext cx="10515240" cy="49521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k-SK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venir Next LT Pro"/>
                <a:ea typeface="Avenir Next LT Pro"/>
              </a:rPr>
              <a:t> </a:t>
            </a:r>
            <a:r>
              <a:rPr b="0" lang="sk-SK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venir Next LT Pro"/>
                <a:ea typeface="Avenir Next LT Pro"/>
              </a:rPr>
              <a:t>Súťaž o najkrajšiu nástenku v ANJ jazyku s témou „HALLOWEEN“</a:t>
            </a:r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k-SK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venir Next LT Pro"/>
                <a:ea typeface="Avenir Next LT Pro"/>
              </a:rPr>
              <a:t>- „HALLOWEEN NA Ooo Aaaa“, súťaž o najlepšiu masku</a:t>
            </a:r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k-SK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venir Next LT Pro"/>
                <a:ea typeface="Avenir Next LT Pro"/>
              </a:rPr>
              <a:t>- Imatrikulácie žiakov 1. ročníka</a:t>
            </a:r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k-SK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venir Next LT Pro"/>
                <a:ea typeface="Avenir Next LT Pro"/>
              </a:rPr>
              <a:t>- Mikuláš na Obchodnej akadémii - hľadanie mikulášskych nádielok</a:t>
            </a:r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k-SK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venir Next LT Pro"/>
                <a:ea typeface="Avenir Next LT Pro"/>
              </a:rPr>
              <a:t>- Súťaž o najkrajšiu nástenku v ANJ jazyku s témou „CHRISTMAS“</a:t>
            </a:r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k-SK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venir Next LT Pro"/>
                <a:ea typeface="Avenir Next LT Pro"/>
              </a:rPr>
              <a:t>- Vianočné trhy v Hlohovci - stánok OA na námestí sv. Michala s výrobkami žiakov, propagácia školy</a:t>
            </a:r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k-SK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venir Next LT Pro"/>
                <a:ea typeface="Avenir Next LT Pro"/>
              </a:rPr>
              <a:t>- Súťaž o najkrajšie vyzdobený stromček mesta Hlohovec, - témou bola naša škola</a:t>
            </a:r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k-SK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venir Next LT Pro"/>
                <a:ea typeface="Avenir Next LT Pro"/>
              </a:rPr>
              <a:t>- Vianočná akadémia - program žiakov školy s vianočnou atmosférou</a:t>
            </a:r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k-SK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venir Next LT Pro"/>
                <a:ea typeface="Avenir Next LT Pro"/>
              </a:rPr>
              <a:t>- Február 2019 - súťaž o najlepšiu Valentínsku nástenku</a:t>
            </a:r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k-SK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venir Next LT Pro"/>
                <a:ea typeface="Avenir Next LT Pro"/>
              </a:rPr>
              <a:t>- Valentín na OA - dotazník pomohol nájsť tú „pravú lásku“, Tehla coffee, Valentínska výzdoba a oblečenie</a:t>
            </a:r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k-SK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venir Next LT Pro"/>
                <a:ea typeface="Avenir Next LT Pro"/>
              </a:rPr>
              <a:t>- St. Patricks Day na OA - spoznajte kultúru anglicky hovoriacich krajín</a:t>
            </a:r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k-SK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venir Next LT Pro"/>
                <a:ea typeface="Avenir Next LT Pro"/>
              </a:rPr>
              <a:t>- Deň detí na Obchodnej akadémii- sladkosti pre naše deti</a:t>
            </a:r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sk-SK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</p:spTree>
  </p:cSld>
  <p:timing>
    <p:tnLst>
      <p:par>
        <p:cTn id="89" dur="indefinite" restart="never" nodeType="tmRoot">
          <p:childTnLst>
            <p:seq>
              <p:cTn id="90" dur="indefinite" nodeType="mainSeq">
                <p:childTnLst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10208520" y="0"/>
            <a:ext cx="1134720" cy="477720"/>
          </a:xfrm>
          <a:custGeom>
            <a:avLst/>
            <a:gdLst/>
            <a:ah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3" name="CustomShape 2"/>
          <p:cNvSpPr/>
          <p:nvPr/>
        </p:nvSpPr>
        <p:spPr>
          <a:xfrm flipV="1" rot="10800000">
            <a:off x="4639320" y="5148360"/>
            <a:ext cx="4083120" cy="4083120"/>
          </a:xfrm>
          <a:prstGeom prst="arc">
            <a:avLst>
              <a:gd name="adj1" fmla="val 16200000"/>
              <a:gd name="adj2" fmla="val 0"/>
            </a:avLst>
          </a:prstGeom>
          <a:noFill/>
          <a:ln cap="rnd" w="127080">
            <a:solidFill>
              <a:schemeClr val="accent4"/>
            </a:solidFill>
            <a:custDash>
              <a:ds d="400000" sp="300000"/>
            </a:custDash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4" name="CustomShape 3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5" name="TextShape 4"/>
          <p:cNvSpPr txBox="1"/>
          <p:nvPr/>
        </p:nvSpPr>
        <p:spPr>
          <a:xfrm>
            <a:off x="938880" y="3796560"/>
            <a:ext cx="7687080" cy="151560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 algn="ctr">
              <a:lnSpc>
                <a:spcPct val="100000"/>
              </a:lnSpc>
            </a:pPr>
            <a:r>
              <a:rPr b="0" lang="sk-SK" sz="6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Naša škola </a:t>
            </a:r>
            <a:endParaRPr b="0" lang="sk-SK" sz="6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  <p:sp>
        <p:nvSpPr>
          <p:cNvPr id="126" name="CustomShape 5"/>
          <p:cNvSpPr/>
          <p:nvPr/>
        </p:nvSpPr>
        <p:spPr>
          <a:xfrm>
            <a:off x="0" y="0"/>
            <a:ext cx="3508560" cy="3540600"/>
          </a:xfrm>
          <a:custGeom>
            <a:avLst/>
            <a:gdLst/>
            <a:ahLst/>
            <a:rect l="l" t="t" r="r" b="b"/>
            <a:pathLst>
              <a:path w="3508807" h="3540818">
                <a:moveTo>
                  <a:pt x="0" y="0"/>
                </a:moveTo>
                <a:lnTo>
                  <a:pt x="2918176" y="0"/>
                </a:lnTo>
                <a:lnTo>
                  <a:pt x="3032107" y="125356"/>
                </a:lnTo>
                <a:cubicBezTo>
                  <a:pt x="3329912" y="486212"/>
                  <a:pt x="3508807" y="948837"/>
                  <a:pt x="3508807" y="1453246"/>
                </a:cubicBezTo>
                <a:cubicBezTo>
                  <a:pt x="3508807" y="2606180"/>
                  <a:pt x="2574169" y="3540818"/>
                  <a:pt x="1421235" y="3540818"/>
                </a:cubicBezTo>
                <a:cubicBezTo>
                  <a:pt x="916827" y="3540818"/>
                  <a:pt x="454201" y="3361923"/>
                  <a:pt x="93346" y="3064118"/>
                </a:cubicBezTo>
                <a:lnTo>
                  <a:pt x="0" y="29792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27" name="Grafický objekt 26" descr=""/>
          <p:cNvPicPr/>
          <p:nvPr/>
        </p:nvPicPr>
        <p:blipFill>
          <a:blip r:embed="rId1"/>
          <a:stretch/>
        </p:blipFill>
        <p:spPr>
          <a:xfrm>
            <a:off x="321120" y="336600"/>
            <a:ext cx="2466360" cy="2466360"/>
          </a:xfrm>
          <a:prstGeom prst="rect">
            <a:avLst/>
          </a:prstGeom>
          <a:ln>
            <a:noFill/>
          </a:ln>
        </p:spPr>
      </p:pic>
      <p:sp>
        <p:nvSpPr>
          <p:cNvPr id="128" name="CustomShape 6"/>
          <p:cNvSpPr/>
          <p:nvPr/>
        </p:nvSpPr>
        <p:spPr>
          <a:xfrm>
            <a:off x="3728160" y="0"/>
            <a:ext cx="4174920" cy="3666600"/>
          </a:xfrm>
          <a:custGeom>
            <a:avLst/>
            <a:gdLst/>
            <a:ahLst/>
            <a:rect l="l" t="t" r="r" b="b"/>
            <a:pathLst>
              <a:path w="4175144" h="3666943">
                <a:moveTo>
                  <a:pt x="725023" y="0"/>
                </a:moveTo>
                <a:lnTo>
                  <a:pt x="3450122" y="0"/>
                </a:lnTo>
                <a:lnTo>
                  <a:pt x="3563708" y="103235"/>
                </a:lnTo>
                <a:cubicBezTo>
                  <a:pt x="3941485" y="481011"/>
                  <a:pt x="4175144" y="1002904"/>
                  <a:pt x="4175144" y="1579371"/>
                </a:cubicBezTo>
                <a:cubicBezTo>
                  <a:pt x="4175144" y="2732305"/>
                  <a:pt x="3240506" y="3666943"/>
                  <a:pt x="2087572" y="3666943"/>
                </a:cubicBezTo>
                <a:cubicBezTo>
                  <a:pt x="934638" y="3666943"/>
                  <a:pt x="0" y="2732305"/>
                  <a:pt x="0" y="1579371"/>
                </a:cubicBezTo>
                <a:cubicBezTo>
                  <a:pt x="0" y="1002904"/>
                  <a:pt x="233660" y="481011"/>
                  <a:pt x="611436" y="1032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29" name="Grafický objekt 28" descr=""/>
          <p:cNvPicPr/>
          <p:nvPr/>
        </p:nvPicPr>
        <p:blipFill>
          <a:blip r:embed="rId2"/>
          <a:stretch/>
        </p:blipFill>
        <p:spPr>
          <a:xfrm>
            <a:off x="4597560" y="415080"/>
            <a:ext cx="2466360" cy="2466360"/>
          </a:xfrm>
          <a:prstGeom prst="rect">
            <a:avLst/>
          </a:prstGeom>
          <a:ln>
            <a:noFill/>
          </a:ln>
        </p:spPr>
      </p:pic>
      <p:sp>
        <p:nvSpPr>
          <p:cNvPr id="130" name="CustomShape 7"/>
          <p:cNvSpPr/>
          <p:nvPr/>
        </p:nvSpPr>
        <p:spPr>
          <a:xfrm>
            <a:off x="8073720" y="0"/>
            <a:ext cx="4118040" cy="3096360"/>
          </a:xfrm>
          <a:custGeom>
            <a:avLst/>
            <a:gdLst/>
            <a:ahLst/>
            <a:rect l="l" t="t" r="r" b="b"/>
            <a:pathLst>
              <a:path w="4118305" h="3096669">
                <a:moveTo>
                  <a:pt x="260486" y="0"/>
                </a:moveTo>
                <a:lnTo>
                  <a:pt x="3914658" y="0"/>
                </a:lnTo>
                <a:lnTo>
                  <a:pt x="3923185" y="14036"/>
                </a:lnTo>
                <a:cubicBezTo>
                  <a:pt x="3987460" y="132354"/>
                  <a:pt x="4040628" y="257581"/>
                  <a:pt x="4081291" y="388317"/>
                </a:cubicBezTo>
                <a:lnTo>
                  <a:pt x="4118305" y="532270"/>
                </a:lnTo>
                <a:lnTo>
                  <a:pt x="4118305" y="1485924"/>
                </a:lnTo>
                <a:lnTo>
                  <a:pt x="4081291" y="1629877"/>
                </a:lnTo>
                <a:cubicBezTo>
                  <a:pt x="3816980" y="2479662"/>
                  <a:pt x="3024331" y="3096669"/>
                  <a:pt x="2087572" y="3096669"/>
                </a:cubicBezTo>
                <a:cubicBezTo>
                  <a:pt x="934638" y="3096669"/>
                  <a:pt x="0" y="2162031"/>
                  <a:pt x="0" y="1009097"/>
                </a:cubicBezTo>
                <a:cubicBezTo>
                  <a:pt x="0" y="648805"/>
                  <a:pt x="91274" y="309831"/>
                  <a:pt x="251959" y="140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1" name="Grafický objekt 23" descr=""/>
          <p:cNvPicPr/>
          <p:nvPr/>
        </p:nvPicPr>
        <p:blipFill>
          <a:blip r:embed="rId3"/>
          <a:stretch/>
        </p:blipFill>
        <p:spPr>
          <a:xfrm>
            <a:off x="8913600" y="79200"/>
            <a:ext cx="2466360" cy="2466360"/>
          </a:xfrm>
          <a:prstGeom prst="rect">
            <a:avLst/>
          </a:prstGeom>
          <a:ln>
            <a:noFill/>
          </a:ln>
        </p:spPr>
      </p:pic>
      <p:sp>
        <p:nvSpPr>
          <p:cNvPr id="132" name="CustomShape 8"/>
          <p:cNvSpPr/>
          <p:nvPr/>
        </p:nvSpPr>
        <p:spPr>
          <a:xfrm>
            <a:off x="7192440" y="6356520"/>
            <a:ext cx="1211400" cy="501120"/>
          </a:xfrm>
          <a:custGeom>
            <a:avLst/>
            <a:gdLst/>
            <a:ahLst/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3" name="CustomShape 9"/>
          <p:cNvSpPr/>
          <p:nvPr/>
        </p:nvSpPr>
        <p:spPr>
          <a:xfrm>
            <a:off x="8936280" y="3188880"/>
            <a:ext cx="3255120" cy="3668760"/>
          </a:xfrm>
          <a:custGeom>
            <a:avLst/>
            <a:gdLst/>
            <a:ahLst/>
            <a:rect l="l" t="t" r="r" b="b"/>
            <a:pathLst>
              <a:path w="3255621" h="3669257">
                <a:moveTo>
                  <a:pt x="2087572" y="0"/>
                </a:moveTo>
                <a:cubicBezTo>
                  <a:pt x="2519922" y="0"/>
                  <a:pt x="2921575" y="131434"/>
                  <a:pt x="3254753" y="356525"/>
                </a:cubicBezTo>
                <a:lnTo>
                  <a:pt x="3255621" y="357174"/>
                </a:lnTo>
                <a:lnTo>
                  <a:pt x="3255621" y="3669257"/>
                </a:lnTo>
                <a:lnTo>
                  <a:pt x="727569" y="3669257"/>
                </a:lnTo>
                <a:lnTo>
                  <a:pt x="611436" y="3563708"/>
                </a:lnTo>
                <a:cubicBezTo>
                  <a:pt x="233659" y="3185932"/>
                  <a:pt x="0" y="2664039"/>
                  <a:pt x="0" y="2087572"/>
                </a:cubicBezTo>
                <a:cubicBezTo>
                  <a:pt x="0" y="934638"/>
                  <a:pt x="934638" y="0"/>
                  <a:pt x="20875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4" name="Obrázok 4" descr=""/>
          <p:cNvPicPr/>
          <p:nvPr/>
        </p:nvPicPr>
        <p:blipFill>
          <a:blip r:embed="rId4"/>
          <a:stretch/>
        </p:blipFill>
        <p:spPr>
          <a:xfrm>
            <a:off x="7198920" y="3427200"/>
            <a:ext cx="4824000" cy="3071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3" dur="indefinite" restart="never" nodeType="tmRoot">
          <p:childTnLst>
            <p:seq>
              <p:cTn id="104" dur="indefinite" nodeType="mainSeq">
                <p:childTnLst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sk-SK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Náš názor</a:t>
            </a:r>
            <a:endParaRPr b="0" lang="sk-SK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  <p:pic>
        <p:nvPicPr>
          <p:cNvPr id="136" name="Obrázok 4" descr=""/>
          <p:cNvPicPr/>
          <p:nvPr/>
        </p:nvPicPr>
        <p:blipFill>
          <a:blip r:embed="rId1"/>
          <a:stretch/>
        </p:blipFill>
        <p:spPr>
          <a:xfrm>
            <a:off x="8312760" y="1279080"/>
            <a:ext cx="1964160" cy="1674360"/>
          </a:xfrm>
          <a:prstGeom prst="rect">
            <a:avLst/>
          </a:prstGeom>
          <a:ln>
            <a:noFill/>
          </a:ln>
        </p:spPr>
      </p:pic>
      <p:pic>
        <p:nvPicPr>
          <p:cNvPr id="137" name="Obrázok 6" descr=""/>
          <p:cNvPicPr/>
          <p:nvPr/>
        </p:nvPicPr>
        <p:blipFill>
          <a:blip r:embed="rId2"/>
          <a:stretch/>
        </p:blipFill>
        <p:spPr>
          <a:xfrm>
            <a:off x="6840720" y="4748760"/>
            <a:ext cx="1831320" cy="1831320"/>
          </a:xfrm>
          <a:prstGeom prst="rect">
            <a:avLst/>
          </a:prstGeom>
          <a:ln>
            <a:noFill/>
          </a:ln>
        </p:spPr>
      </p:pic>
      <p:pic>
        <p:nvPicPr>
          <p:cNvPr id="138" name="Obrázok 8" descr=""/>
          <p:cNvPicPr/>
          <p:nvPr/>
        </p:nvPicPr>
        <p:blipFill>
          <a:blip r:embed="rId3"/>
          <a:stretch/>
        </p:blipFill>
        <p:spPr>
          <a:xfrm>
            <a:off x="9940320" y="3446640"/>
            <a:ext cx="1685160" cy="2480400"/>
          </a:xfrm>
          <a:prstGeom prst="rect">
            <a:avLst/>
          </a:prstGeom>
          <a:ln>
            <a:noFill/>
          </a:ln>
        </p:spPr>
      </p:pic>
      <p:pic>
        <p:nvPicPr>
          <p:cNvPr id="139" name="Obrázok 10" descr=""/>
          <p:cNvPicPr/>
          <p:nvPr/>
        </p:nvPicPr>
        <p:blipFill>
          <a:blip r:embed="rId4"/>
          <a:stretch/>
        </p:blipFill>
        <p:spPr>
          <a:xfrm>
            <a:off x="-5760" y="4069800"/>
            <a:ext cx="5043240" cy="2786760"/>
          </a:xfrm>
          <a:prstGeom prst="rect">
            <a:avLst/>
          </a:prstGeom>
          <a:ln>
            <a:noFill/>
          </a:ln>
        </p:spPr>
      </p:pic>
      <p:pic>
        <p:nvPicPr>
          <p:cNvPr id="140" name="Písanie rukou 11" descr=""/>
          <p:cNvPicPr/>
          <p:nvPr/>
        </p:nvPicPr>
        <p:blipFill>
          <a:blip r:embed="rId5"/>
          <a:stretch/>
        </p:blipFill>
        <p:spPr>
          <a:xfrm>
            <a:off x="1871280" y="1998000"/>
            <a:ext cx="3207240" cy="2063880"/>
          </a:xfrm>
          <a:prstGeom prst="rect">
            <a:avLst/>
          </a:prstGeom>
          <a:ln>
            <a:noFill/>
          </a:ln>
        </p:spPr>
      </p:pic>
      <p:pic>
        <p:nvPicPr>
          <p:cNvPr id="141" name="Písanie rukou 12" descr=""/>
          <p:cNvPicPr/>
          <p:nvPr/>
        </p:nvPicPr>
        <p:blipFill>
          <a:blip r:embed="rId6"/>
          <a:stretch/>
        </p:blipFill>
        <p:spPr>
          <a:xfrm>
            <a:off x="-2160" y="1998000"/>
            <a:ext cx="1921320" cy="2159280"/>
          </a:xfrm>
          <a:prstGeom prst="rect">
            <a:avLst/>
          </a:prstGeom>
          <a:ln>
            <a:noFill/>
          </a:ln>
        </p:spPr>
      </p:pic>
      <p:pic>
        <p:nvPicPr>
          <p:cNvPr id="142" name="Písanie rukou 13" descr=""/>
          <p:cNvPicPr/>
          <p:nvPr/>
        </p:nvPicPr>
        <p:blipFill>
          <a:blip r:embed="rId7"/>
          <a:stretch/>
        </p:blipFill>
        <p:spPr>
          <a:xfrm>
            <a:off x="1553760" y="2252160"/>
            <a:ext cx="749520" cy="292680"/>
          </a:xfrm>
          <a:prstGeom prst="rect">
            <a:avLst/>
          </a:prstGeom>
          <a:ln>
            <a:noFill/>
          </a:ln>
        </p:spPr>
      </p:pic>
      <p:pic>
        <p:nvPicPr>
          <p:cNvPr id="143" name="Písanie rukou 14" descr=""/>
          <p:cNvPicPr/>
          <p:nvPr/>
        </p:nvPicPr>
        <p:blipFill>
          <a:blip r:embed="rId8"/>
          <a:stretch/>
        </p:blipFill>
        <p:spPr>
          <a:xfrm>
            <a:off x="1347120" y="2569680"/>
            <a:ext cx="1292760" cy="340560"/>
          </a:xfrm>
          <a:prstGeom prst="rect">
            <a:avLst/>
          </a:prstGeom>
          <a:ln>
            <a:noFill/>
          </a:ln>
        </p:spPr>
      </p:pic>
      <p:pic>
        <p:nvPicPr>
          <p:cNvPr id="144" name="Písanie rukou 15" descr=""/>
          <p:cNvPicPr/>
          <p:nvPr/>
        </p:nvPicPr>
        <p:blipFill>
          <a:blip r:embed="rId9"/>
          <a:stretch/>
        </p:blipFill>
        <p:spPr>
          <a:xfrm>
            <a:off x="1013760" y="2935080"/>
            <a:ext cx="2083320" cy="321120"/>
          </a:xfrm>
          <a:prstGeom prst="rect">
            <a:avLst/>
          </a:prstGeom>
          <a:ln>
            <a:noFill/>
          </a:ln>
        </p:spPr>
      </p:pic>
      <p:pic>
        <p:nvPicPr>
          <p:cNvPr id="145" name="Písanie rukou 16" descr=""/>
          <p:cNvPicPr/>
          <p:nvPr/>
        </p:nvPicPr>
        <p:blipFill>
          <a:blip r:embed="rId10"/>
          <a:stretch/>
        </p:blipFill>
        <p:spPr>
          <a:xfrm>
            <a:off x="649080" y="3173040"/>
            <a:ext cx="2816640" cy="540000"/>
          </a:xfrm>
          <a:prstGeom prst="rect">
            <a:avLst/>
          </a:prstGeom>
          <a:ln>
            <a:noFill/>
          </a:ln>
        </p:spPr>
      </p:pic>
      <p:pic>
        <p:nvPicPr>
          <p:cNvPr id="146" name="Písanie rukou 17" descr=""/>
          <p:cNvPicPr/>
          <p:nvPr/>
        </p:nvPicPr>
        <p:blipFill>
          <a:blip r:embed="rId11"/>
          <a:stretch/>
        </p:blipFill>
        <p:spPr>
          <a:xfrm>
            <a:off x="506160" y="3411000"/>
            <a:ext cx="3435840" cy="530640"/>
          </a:xfrm>
          <a:prstGeom prst="rect">
            <a:avLst/>
          </a:prstGeom>
          <a:ln>
            <a:noFill/>
          </a:ln>
        </p:spPr>
      </p:pic>
      <p:pic>
        <p:nvPicPr>
          <p:cNvPr id="147" name="Písanie rukou 18" descr=""/>
          <p:cNvPicPr/>
          <p:nvPr/>
        </p:nvPicPr>
        <p:blipFill>
          <a:blip r:embed="rId12"/>
          <a:stretch/>
        </p:blipFill>
        <p:spPr>
          <a:xfrm>
            <a:off x="347040" y="3745080"/>
            <a:ext cx="1197360" cy="301320"/>
          </a:xfrm>
          <a:prstGeom prst="rect">
            <a:avLst/>
          </a:prstGeom>
          <a:ln>
            <a:noFill/>
          </a:ln>
        </p:spPr>
      </p:pic>
      <p:pic>
        <p:nvPicPr>
          <p:cNvPr id="148" name="Písanie rukou 19" descr=""/>
          <p:cNvPicPr/>
          <p:nvPr/>
        </p:nvPicPr>
        <p:blipFill>
          <a:blip r:embed="rId13"/>
          <a:stretch/>
        </p:blipFill>
        <p:spPr>
          <a:xfrm>
            <a:off x="2109240" y="3602160"/>
            <a:ext cx="2349720" cy="540000"/>
          </a:xfrm>
          <a:prstGeom prst="rect">
            <a:avLst/>
          </a:prstGeom>
          <a:ln>
            <a:noFill/>
          </a:ln>
        </p:spPr>
      </p:pic>
      <p:pic>
        <p:nvPicPr>
          <p:cNvPr id="149" name="Písanie rukou 20" descr=""/>
          <p:cNvPicPr/>
          <p:nvPr/>
        </p:nvPicPr>
        <p:blipFill>
          <a:blip r:embed="rId14"/>
          <a:stretch/>
        </p:blipFill>
        <p:spPr>
          <a:xfrm>
            <a:off x="7728840" y="2935080"/>
            <a:ext cx="606240" cy="416160"/>
          </a:xfrm>
          <a:prstGeom prst="rect">
            <a:avLst/>
          </a:prstGeom>
          <a:ln>
            <a:noFill/>
          </a:ln>
        </p:spPr>
      </p:pic>
      <p:pic>
        <p:nvPicPr>
          <p:cNvPr id="150" name="Písanie rukou 21" descr=""/>
          <p:cNvPicPr/>
          <p:nvPr/>
        </p:nvPicPr>
        <p:blipFill>
          <a:blip r:embed="rId15"/>
          <a:stretch/>
        </p:blipFill>
        <p:spPr>
          <a:xfrm>
            <a:off x="4982760" y="2918880"/>
            <a:ext cx="3340440" cy="1559160"/>
          </a:xfrm>
          <a:prstGeom prst="rect">
            <a:avLst/>
          </a:prstGeom>
          <a:ln>
            <a:noFill/>
          </a:ln>
        </p:spPr>
      </p:pic>
      <p:pic>
        <p:nvPicPr>
          <p:cNvPr id="151" name="Písanie rukou 22" descr=""/>
          <p:cNvPicPr/>
          <p:nvPr/>
        </p:nvPicPr>
        <p:blipFill>
          <a:blip r:embed="rId16"/>
          <a:stretch/>
        </p:blipFill>
        <p:spPr>
          <a:xfrm>
            <a:off x="4998960" y="2982600"/>
            <a:ext cx="4054680" cy="2083320"/>
          </a:xfrm>
          <a:prstGeom prst="rect">
            <a:avLst/>
          </a:prstGeom>
          <a:ln>
            <a:noFill/>
          </a:ln>
        </p:spPr>
      </p:pic>
      <p:pic>
        <p:nvPicPr>
          <p:cNvPr id="152" name="Písanie rukou 23" descr=""/>
          <p:cNvPicPr/>
          <p:nvPr/>
        </p:nvPicPr>
        <p:blipFill>
          <a:blip r:embed="rId17"/>
          <a:stretch/>
        </p:blipFill>
        <p:spPr>
          <a:xfrm>
            <a:off x="7951680" y="3093840"/>
            <a:ext cx="444600" cy="444600"/>
          </a:xfrm>
          <a:prstGeom prst="rect">
            <a:avLst/>
          </a:prstGeom>
          <a:ln>
            <a:noFill/>
          </a:ln>
        </p:spPr>
      </p:pic>
      <p:pic>
        <p:nvPicPr>
          <p:cNvPr id="153" name="Písanie rukou 24" descr=""/>
          <p:cNvPicPr/>
          <p:nvPr/>
        </p:nvPicPr>
        <p:blipFill>
          <a:blip r:embed="rId18"/>
          <a:stretch/>
        </p:blipFill>
        <p:spPr>
          <a:xfrm>
            <a:off x="6634080" y="3680640"/>
            <a:ext cx="730440" cy="483120"/>
          </a:xfrm>
          <a:prstGeom prst="rect">
            <a:avLst/>
          </a:prstGeom>
          <a:ln>
            <a:noFill/>
          </a:ln>
        </p:spPr>
      </p:pic>
      <p:pic>
        <p:nvPicPr>
          <p:cNvPr id="154" name="Písanie rukou 25" descr=""/>
          <p:cNvPicPr/>
          <p:nvPr/>
        </p:nvPicPr>
        <p:blipFill>
          <a:blip r:embed="rId19"/>
          <a:stretch/>
        </p:blipFill>
        <p:spPr>
          <a:xfrm>
            <a:off x="5427360" y="4411080"/>
            <a:ext cx="939960" cy="292680"/>
          </a:xfrm>
          <a:prstGeom prst="rect">
            <a:avLst/>
          </a:prstGeom>
          <a:ln>
            <a:noFill/>
          </a:ln>
        </p:spPr>
      </p:pic>
      <p:pic>
        <p:nvPicPr>
          <p:cNvPr id="155" name="Písanie rukou 26" descr=""/>
          <p:cNvPicPr/>
          <p:nvPr/>
        </p:nvPicPr>
        <p:blipFill>
          <a:blip r:embed="rId20"/>
          <a:stretch/>
        </p:blipFill>
        <p:spPr>
          <a:xfrm>
            <a:off x="8273880" y="4873680"/>
            <a:ext cx="1904760" cy="1904760"/>
          </a:xfrm>
          <a:prstGeom prst="rect">
            <a:avLst/>
          </a:prstGeom>
          <a:ln>
            <a:noFill/>
          </a:ln>
        </p:spPr>
      </p:pic>
      <p:pic>
        <p:nvPicPr>
          <p:cNvPr id="156" name="Písanie rukou 27" descr=""/>
          <p:cNvPicPr/>
          <p:nvPr/>
        </p:nvPicPr>
        <p:blipFill>
          <a:blip r:embed="rId21"/>
          <a:stretch/>
        </p:blipFill>
        <p:spPr>
          <a:xfrm>
            <a:off x="7794720" y="4654440"/>
            <a:ext cx="1904760" cy="1904760"/>
          </a:xfrm>
          <a:prstGeom prst="rect">
            <a:avLst/>
          </a:prstGeom>
          <a:ln>
            <a:noFill/>
          </a:ln>
        </p:spPr>
      </p:pic>
      <p:pic>
        <p:nvPicPr>
          <p:cNvPr id="157" name="Písanie rukou 28" descr=""/>
          <p:cNvPicPr/>
          <p:nvPr/>
        </p:nvPicPr>
        <p:blipFill>
          <a:blip r:embed="rId22"/>
          <a:stretch/>
        </p:blipFill>
        <p:spPr>
          <a:xfrm>
            <a:off x="6502680" y="6162120"/>
            <a:ext cx="2421720" cy="902160"/>
          </a:xfrm>
          <a:prstGeom prst="rect">
            <a:avLst/>
          </a:prstGeom>
          <a:ln>
            <a:noFill/>
          </a:ln>
        </p:spPr>
      </p:pic>
      <p:pic>
        <p:nvPicPr>
          <p:cNvPr id="158" name="Písanie rukou 29" descr=""/>
          <p:cNvPicPr/>
          <p:nvPr/>
        </p:nvPicPr>
        <p:blipFill>
          <a:blip r:embed="rId23"/>
          <a:stretch/>
        </p:blipFill>
        <p:spPr>
          <a:xfrm>
            <a:off x="6455160" y="6257880"/>
            <a:ext cx="2278800" cy="643680"/>
          </a:xfrm>
          <a:prstGeom prst="rect">
            <a:avLst/>
          </a:prstGeom>
          <a:ln>
            <a:noFill/>
          </a:ln>
        </p:spPr>
      </p:pic>
      <p:pic>
        <p:nvPicPr>
          <p:cNvPr id="159" name="Písanie rukou 30" descr=""/>
          <p:cNvPicPr/>
          <p:nvPr/>
        </p:nvPicPr>
        <p:blipFill>
          <a:blip r:embed="rId24"/>
          <a:stretch/>
        </p:blipFill>
        <p:spPr>
          <a:xfrm>
            <a:off x="5046480" y="4871520"/>
            <a:ext cx="6988680" cy="1111320"/>
          </a:xfrm>
          <a:prstGeom prst="rect">
            <a:avLst/>
          </a:prstGeom>
          <a:ln>
            <a:noFill/>
          </a:ln>
        </p:spPr>
      </p:pic>
      <p:pic>
        <p:nvPicPr>
          <p:cNvPr id="160" name="Písanie rukou 31" descr=""/>
          <p:cNvPicPr/>
          <p:nvPr/>
        </p:nvPicPr>
        <p:blipFill>
          <a:blip r:embed="rId25"/>
          <a:stretch/>
        </p:blipFill>
        <p:spPr>
          <a:xfrm>
            <a:off x="10999440" y="5445360"/>
            <a:ext cx="987840" cy="60120"/>
          </a:xfrm>
          <a:prstGeom prst="rect">
            <a:avLst/>
          </a:prstGeom>
          <a:ln>
            <a:noFill/>
          </a:ln>
        </p:spPr>
      </p:pic>
      <p:pic>
        <p:nvPicPr>
          <p:cNvPr id="161" name="Písanie rukou 32" descr=""/>
          <p:cNvPicPr/>
          <p:nvPr/>
        </p:nvPicPr>
        <p:blipFill>
          <a:blip r:embed="rId26"/>
          <a:stretch/>
        </p:blipFill>
        <p:spPr>
          <a:xfrm>
            <a:off x="11078640" y="5617080"/>
            <a:ext cx="435600" cy="103680"/>
          </a:xfrm>
          <a:prstGeom prst="rect">
            <a:avLst/>
          </a:prstGeom>
          <a:ln>
            <a:noFill/>
          </a:ln>
        </p:spPr>
      </p:pic>
      <p:pic>
        <p:nvPicPr>
          <p:cNvPr id="162" name="Písanie rukou 33" descr=""/>
          <p:cNvPicPr/>
          <p:nvPr/>
        </p:nvPicPr>
        <p:blipFill>
          <a:blip r:embed="rId27"/>
          <a:stretch/>
        </p:blipFill>
        <p:spPr>
          <a:xfrm>
            <a:off x="11666160" y="4699080"/>
            <a:ext cx="321120" cy="1904760"/>
          </a:xfrm>
          <a:prstGeom prst="rect">
            <a:avLst/>
          </a:prstGeom>
          <a:ln>
            <a:noFill/>
          </a:ln>
        </p:spPr>
      </p:pic>
      <p:pic>
        <p:nvPicPr>
          <p:cNvPr id="163" name="Písanie rukou 34" descr=""/>
          <p:cNvPicPr/>
          <p:nvPr/>
        </p:nvPicPr>
        <p:blipFill>
          <a:blip r:embed="rId28"/>
          <a:stretch/>
        </p:blipFill>
        <p:spPr>
          <a:xfrm>
            <a:off x="4903560" y="4585680"/>
            <a:ext cx="5588280" cy="825840"/>
          </a:xfrm>
          <a:prstGeom prst="rect">
            <a:avLst/>
          </a:prstGeom>
          <a:ln>
            <a:noFill/>
          </a:ln>
        </p:spPr>
      </p:pic>
      <p:pic>
        <p:nvPicPr>
          <p:cNvPr id="164" name="Písanie rukou 35" descr=""/>
          <p:cNvPicPr/>
          <p:nvPr/>
        </p:nvPicPr>
        <p:blipFill>
          <a:blip r:embed="rId29"/>
          <a:stretch/>
        </p:blipFill>
        <p:spPr>
          <a:xfrm>
            <a:off x="5236920" y="5426640"/>
            <a:ext cx="540000" cy="150480"/>
          </a:xfrm>
          <a:prstGeom prst="rect">
            <a:avLst/>
          </a:prstGeom>
          <a:ln>
            <a:noFill/>
          </a:ln>
        </p:spPr>
      </p:pic>
      <p:pic>
        <p:nvPicPr>
          <p:cNvPr id="165" name="Písanie rukou 36" descr=""/>
          <p:cNvPicPr/>
          <p:nvPr/>
        </p:nvPicPr>
        <p:blipFill>
          <a:blip r:embed="rId30"/>
          <a:stretch/>
        </p:blipFill>
        <p:spPr>
          <a:xfrm>
            <a:off x="6284880" y="5252400"/>
            <a:ext cx="464040" cy="225720"/>
          </a:xfrm>
          <a:prstGeom prst="rect">
            <a:avLst/>
          </a:prstGeom>
          <a:ln>
            <a:noFill/>
          </a:ln>
        </p:spPr>
      </p:pic>
      <p:pic>
        <p:nvPicPr>
          <p:cNvPr id="166" name="Písanie rukou 37" descr=""/>
          <p:cNvPicPr/>
          <p:nvPr/>
        </p:nvPicPr>
        <p:blipFill>
          <a:blip r:embed="rId31"/>
          <a:stretch/>
        </p:blipFill>
        <p:spPr>
          <a:xfrm>
            <a:off x="7475040" y="4696560"/>
            <a:ext cx="444600" cy="198000"/>
          </a:xfrm>
          <a:prstGeom prst="rect">
            <a:avLst/>
          </a:prstGeom>
          <a:ln>
            <a:noFill/>
          </a:ln>
        </p:spPr>
      </p:pic>
      <p:pic>
        <p:nvPicPr>
          <p:cNvPr id="167" name="Písanie rukou 38" descr=""/>
          <p:cNvPicPr/>
          <p:nvPr/>
        </p:nvPicPr>
        <p:blipFill>
          <a:blip r:embed="rId32"/>
          <a:stretch/>
        </p:blipFill>
        <p:spPr>
          <a:xfrm>
            <a:off x="8570880" y="4822920"/>
            <a:ext cx="749520" cy="103680"/>
          </a:xfrm>
          <a:prstGeom prst="rect">
            <a:avLst/>
          </a:prstGeom>
          <a:ln>
            <a:noFill/>
          </a:ln>
        </p:spPr>
      </p:pic>
      <p:pic>
        <p:nvPicPr>
          <p:cNvPr id="168" name="Písanie rukou 39" descr=""/>
          <p:cNvPicPr/>
          <p:nvPr/>
        </p:nvPicPr>
        <p:blipFill>
          <a:blip r:embed="rId33"/>
          <a:stretch/>
        </p:blipFill>
        <p:spPr>
          <a:xfrm>
            <a:off x="9554760" y="5190120"/>
            <a:ext cx="511560" cy="109800"/>
          </a:xfrm>
          <a:prstGeom prst="rect">
            <a:avLst/>
          </a:prstGeom>
          <a:ln>
            <a:noFill/>
          </a:ln>
        </p:spPr>
      </p:pic>
      <p:pic>
        <p:nvPicPr>
          <p:cNvPr id="169" name="Písanie rukou 40" descr=""/>
          <p:cNvPicPr/>
          <p:nvPr/>
        </p:nvPicPr>
        <p:blipFill>
          <a:blip r:embed="rId34"/>
          <a:stretch/>
        </p:blipFill>
        <p:spPr>
          <a:xfrm>
            <a:off x="10110240" y="5491440"/>
            <a:ext cx="416160" cy="109800"/>
          </a:xfrm>
          <a:prstGeom prst="rect">
            <a:avLst/>
          </a:prstGeom>
          <a:ln>
            <a:noFill/>
          </a:ln>
        </p:spPr>
      </p:pic>
      <p:pic>
        <p:nvPicPr>
          <p:cNvPr id="170" name="Písanie rukou 41" descr=""/>
          <p:cNvPicPr/>
          <p:nvPr/>
        </p:nvPicPr>
        <p:blipFill>
          <a:blip r:embed="rId35"/>
          <a:stretch/>
        </p:blipFill>
        <p:spPr>
          <a:xfrm>
            <a:off x="3871800" y="823680"/>
            <a:ext cx="1578240" cy="1273680"/>
          </a:xfrm>
          <a:prstGeom prst="rect">
            <a:avLst/>
          </a:prstGeom>
          <a:ln>
            <a:noFill/>
          </a:ln>
        </p:spPr>
      </p:pic>
      <p:pic>
        <p:nvPicPr>
          <p:cNvPr id="171" name="Písanie rukou 42" descr=""/>
          <p:cNvPicPr/>
          <p:nvPr/>
        </p:nvPicPr>
        <p:blipFill>
          <a:blip r:embed="rId36"/>
          <a:stretch/>
        </p:blipFill>
        <p:spPr>
          <a:xfrm>
            <a:off x="3935160" y="2204640"/>
            <a:ext cx="130320" cy="349200"/>
          </a:xfrm>
          <a:prstGeom prst="rect">
            <a:avLst/>
          </a:prstGeom>
          <a:ln>
            <a:noFill/>
          </a:ln>
        </p:spPr>
      </p:pic>
      <p:pic>
        <p:nvPicPr>
          <p:cNvPr id="172" name="Písanie rukou 43" descr=""/>
          <p:cNvPicPr/>
          <p:nvPr/>
        </p:nvPicPr>
        <p:blipFill>
          <a:blip r:embed="rId37"/>
          <a:stretch/>
        </p:blipFill>
        <p:spPr>
          <a:xfrm>
            <a:off x="4538160" y="2347920"/>
            <a:ext cx="349200" cy="606240"/>
          </a:xfrm>
          <a:prstGeom prst="rect">
            <a:avLst/>
          </a:prstGeom>
          <a:ln>
            <a:noFill/>
          </a:ln>
        </p:spPr>
      </p:pic>
      <p:pic>
        <p:nvPicPr>
          <p:cNvPr id="173" name="Písanie rukou 44" descr=""/>
          <p:cNvPicPr/>
          <p:nvPr/>
        </p:nvPicPr>
        <p:blipFill>
          <a:blip r:embed="rId38"/>
          <a:stretch/>
        </p:blipFill>
        <p:spPr>
          <a:xfrm>
            <a:off x="5236560" y="2458440"/>
            <a:ext cx="749520" cy="198000"/>
          </a:xfrm>
          <a:prstGeom prst="rect">
            <a:avLst/>
          </a:prstGeom>
          <a:ln>
            <a:noFill/>
          </a:ln>
        </p:spPr>
      </p:pic>
      <p:pic>
        <p:nvPicPr>
          <p:cNvPr id="174" name="Písanie rukou 45" descr=""/>
          <p:cNvPicPr/>
          <p:nvPr/>
        </p:nvPicPr>
        <p:blipFill>
          <a:blip r:embed="rId39"/>
          <a:stretch/>
        </p:blipFill>
        <p:spPr>
          <a:xfrm>
            <a:off x="5967000" y="1649160"/>
            <a:ext cx="587520" cy="396720"/>
          </a:xfrm>
          <a:prstGeom prst="rect">
            <a:avLst/>
          </a:prstGeom>
          <a:ln>
            <a:noFill/>
          </a:ln>
        </p:spPr>
      </p:pic>
      <p:pic>
        <p:nvPicPr>
          <p:cNvPr id="175" name="Písanie rukou 46" descr=""/>
          <p:cNvPicPr/>
          <p:nvPr/>
        </p:nvPicPr>
        <p:blipFill>
          <a:blip r:embed="rId40"/>
          <a:stretch/>
        </p:blipFill>
        <p:spPr>
          <a:xfrm>
            <a:off x="6221520" y="871560"/>
            <a:ext cx="635040" cy="396720"/>
          </a:xfrm>
          <a:prstGeom prst="rect">
            <a:avLst/>
          </a:prstGeom>
          <a:ln>
            <a:noFill/>
          </a:ln>
        </p:spPr>
      </p:pic>
      <p:pic>
        <p:nvPicPr>
          <p:cNvPr id="176" name="Písanie rukou 47" descr=""/>
          <p:cNvPicPr/>
          <p:nvPr/>
        </p:nvPicPr>
        <p:blipFill>
          <a:blip r:embed="rId41"/>
          <a:stretch/>
        </p:blipFill>
        <p:spPr>
          <a:xfrm>
            <a:off x="5729400" y="521640"/>
            <a:ext cx="253800" cy="198000"/>
          </a:xfrm>
          <a:prstGeom prst="rect">
            <a:avLst/>
          </a:prstGeom>
          <a:ln>
            <a:noFill/>
          </a:ln>
        </p:spPr>
      </p:pic>
      <p:pic>
        <p:nvPicPr>
          <p:cNvPr id="177" name="Písanie rukou 48" descr=""/>
          <p:cNvPicPr/>
          <p:nvPr/>
        </p:nvPicPr>
        <p:blipFill>
          <a:blip r:embed="rId42"/>
          <a:stretch/>
        </p:blipFill>
        <p:spPr>
          <a:xfrm>
            <a:off x="2998800" y="1697040"/>
            <a:ext cx="540000" cy="559080"/>
          </a:xfrm>
          <a:prstGeom prst="rect">
            <a:avLst/>
          </a:prstGeom>
          <a:ln>
            <a:noFill/>
          </a:ln>
        </p:spPr>
      </p:pic>
      <p:pic>
        <p:nvPicPr>
          <p:cNvPr id="178" name="Písanie rukou 49" descr=""/>
          <p:cNvPicPr/>
          <p:nvPr/>
        </p:nvPicPr>
        <p:blipFill>
          <a:blip r:embed="rId43"/>
          <a:stretch/>
        </p:blipFill>
        <p:spPr>
          <a:xfrm>
            <a:off x="3283920" y="712440"/>
            <a:ext cx="797400" cy="416160"/>
          </a:xfrm>
          <a:prstGeom prst="rect">
            <a:avLst/>
          </a:prstGeom>
          <a:ln>
            <a:noFill/>
          </a:ln>
        </p:spPr>
      </p:pic>
      <p:pic>
        <p:nvPicPr>
          <p:cNvPr id="179" name="Písanie rukou 50" descr=""/>
          <p:cNvPicPr/>
          <p:nvPr/>
        </p:nvPicPr>
        <p:blipFill>
          <a:blip r:embed="rId44"/>
          <a:stretch/>
        </p:blipFill>
        <p:spPr>
          <a:xfrm>
            <a:off x="4632840" y="299520"/>
            <a:ext cx="103680" cy="435600"/>
          </a:xfrm>
          <a:prstGeom prst="rect">
            <a:avLst/>
          </a:prstGeom>
          <a:ln>
            <a:noFill/>
          </a:ln>
        </p:spPr>
      </p:pic>
      <p:pic>
        <p:nvPicPr>
          <p:cNvPr id="180" name="Písanie rukou 51" descr=""/>
          <p:cNvPicPr/>
          <p:nvPr/>
        </p:nvPicPr>
        <p:blipFill>
          <a:blip r:embed="rId45"/>
          <a:stretch/>
        </p:blipFill>
        <p:spPr>
          <a:xfrm>
            <a:off x="7713360" y="394560"/>
            <a:ext cx="1825920" cy="768960"/>
          </a:xfrm>
          <a:prstGeom prst="rect">
            <a:avLst/>
          </a:prstGeom>
          <a:ln>
            <a:noFill/>
          </a:ln>
        </p:spPr>
      </p:pic>
      <p:pic>
        <p:nvPicPr>
          <p:cNvPr id="181" name="Písanie rukou 52" descr=""/>
          <p:cNvPicPr/>
          <p:nvPr/>
        </p:nvPicPr>
        <p:blipFill>
          <a:blip r:embed="rId46"/>
          <a:stretch/>
        </p:blipFill>
        <p:spPr>
          <a:xfrm>
            <a:off x="10031400" y="744120"/>
            <a:ext cx="1178280" cy="777960"/>
          </a:xfrm>
          <a:prstGeom prst="rect">
            <a:avLst/>
          </a:prstGeom>
          <a:ln>
            <a:noFill/>
          </a:ln>
        </p:spPr>
      </p:pic>
      <p:pic>
        <p:nvPicPr>
          <p:cNvPr id="182" name="Písanie rukou 53" descr=""/>
          <p:cNvPicPr/>
          <p:nvPr/>
        </p:nvPicPr>
        <p:blipFill>
          <a:blip r:embed="rId47"/>
          <a:stretch/>
        </p:blipFill>
        <p:spPr>
          <a:xfrm>
            <a:off x="807840" y="537480"/>
            <a:ext cx="2511720" cy="1197360"/>
          </a:xfrm>
          <a:prstGeom prst="rect">
            <a:avLst/>
          </a:prstGeom>
          <a:ln>
            <a:noFill/>
          </a:ln>
        </p:spPr>
      </p:pic>
      <p:sp>
        <p:nvSpPr>
          <p:cNvPr id="183" name="CustomShape 2"/>
          <p:cNvSpPr/>
          <p:nvPr/>
        </p:nvSpPr>
        <p:spPr>
          <a:xfrm rot="2100000">
            <a:off x="8557200" y="4833360"/>
            <a:ext cx="1322280" cy="1351080"/>
          </a:xfrm>
          <a:prstGeom prst="wedgeRoundRectCallout">
            <a:avLst>
              <a:gd name="adj1" fmla="val -20833"/>
              <a:gd name="adj2" fmla="val 62500"/>
              <a:gd name="adj3" fmla="val 16667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sk-SK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venir Next LT Pro"/>
              </a:rPr>
              <a:t>Vy máte naozaj ružovú školu? haaha</a:t>
            </a:r>
            <a:endParaRPr b="0" lang="sk-S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4" name="CustomShape 3"/>
          <p:cNvSpPr/>
          <p:nvPr/>
        </p:nvSpPr>
        <p:spPr>
          <a:xfrm>
            <a:off x="9936720" y="2273400"/>
            <a:ext cx="1969200" cy="1149840"/>
          </a:xfrm>
          <a:prstGeom prst="wedgeRoundRectCallout">
            <a:avLst>
              <a:gd name="adj1" fmla="val -20833"/>
              <a:gd name="adj2" fmla="val 62500"/>
              <a:gd name="adj3" fmla="val 16667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sk-SK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venir Next LT Pro"/>
              </a:rPr>
              <a:t>Hah aspoň tu si oddýchnem od rodičov, kľud a zábava</a:t>
            </a:r>
            <a:endParaRPr b="0" lang="sk-S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" name="CustomShape 4"/>
          <p:cNvSpPr/>
          <p:nvPr/>
        </p:nvSpPr>
        <p:spPr>
          <a:xfrm rot="1320000">
            <a:off x="9907200" y="245160"/>
            <a:ext cx="1811160" cy="1336680"/>
          </a:xfrm>
          <a:prstGeom prst="wedgeRoundRectCallout">
            <a:avLst>
              <a:gd name="adj1" fmla="val -20833"/>
              <a:gd name="adj2" fmla="val 62500"/>
              <a:gd name="adj3" fmla="val 16667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sk-SK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venir Next LT Pro"/>
              </a:rPr>
              <a:t>Zas meškám, ale však zvoní o 3 min neskoršie :D</a:t>
            </a:r>
            <a:endParaRPr b="0" lang="sk-S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6" name="CustomShape 5"/>
          <p:cNvSpPr/>
          <p:nvPr/>
        </p:nvSpPr>
        <p:spPr>
          <a:xfrm rot="19320000">
            <a:off x="7205040" y="178920"/>
            <a:ext cx="1667520" cy="1408680"/>
          </a:xfrm>
          <a:prstGeom prst="wedgeRoundRectCallout">
            <a:avLst>
              <a:gd name="adj1" fmla="val -20833"/>
              <a:gd name="adj2" fmla="val 62500"/>
              <a:gd name="adj3" fmla="val 16667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sk-SK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venir Next LT Pro"/>
              </a:rPr>
              <a:t>Dneska píšeme Slovinu, Mickey vieš to?</a:t>
            </a:r>
            <a:endParaRPr b="0" lang="sk-S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7" name="Obrázok 61" descr=""/>
          <p:cNvPicPr/>
          <p:nvPr/>
        </p:nvPicPr>
        <p:blipFill>
          <a:blip r:embed="rId48"/>
          <a:stretch/>
        </p:blipFill>
        <p:spPr>
          <a:xfrm>
            <a:off x="6090120" y="2076480"/>
            <a:ext cx="1951920" cy="1597680"/>
          </a:xfrm>
          <a:prstGeom prst="rect">
            <a:avLst/>
          </a:prstGeom>
          <a:ln>
            <a:noFill/>
          </a:ln>
        </p:spPr>
      </p:pic>
      <p:sp>
        <p:nvSpPr>
          <p:cNvPr id="188" name="CustomShape 6"/>
          <p:cNvSpPr/>
          <p:nvPr/>
        </p:nvSpPr>
        <p:spPr>
          <a:xfrm rot="19380000">
            <a:off x="5340600" y="810720"/>
            <a:ext cx="1581120" cy="1911960"/>
          </a:xfrm>
          <a:prstGeom prst="wedgeRoundRectCallout">
            <a:avLst>
              <a:gd name="adj1" fmla="val -20833"/>
              <a:gd name="adj2" fmla="val 62500"/>
              <a:gd name="adj3" fmla="val 16667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sk-SK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venir Next LT Pro"/>
              </a:rPr>
              <a:t>Si robíš srandu? Ďalšia 5, dneska neprídem radšej domov</a:t>
            </a:r>
            <a:endParaRPr b="0" lang="sk-SK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11" dur="indefinite" restart="never" nodeType="tmRoot">
          <p:childTnLst>
            <p:seq>
              <p:cTn id="1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Obrázok 4" descr=""/>
          <p:cNvPicPr/>
          <p:nvPr/>
        </p:nvPicPr>
        <p:blipFill>
          <a:blip r:embed="rId1"/>
          <a:stretch/>
        </p:blipFill>
        <p:spPr>
          <a:xfrm>
            <a:off x="246240" y="350640"/>
            <a:ext cx="2324880" cy="4114440"/>
          </a:xfrm>
          <a:prstGeom prst="rect">
            <a:avLst/>
          </a:prstGeom>
          <a:ln>
            <a:noFill/>
          </a:ln>
        </p:spPr>
      </p:pic>
      <p:pic>
        <p:nvPicPr>
          <p:cNvPr id="190" name="Obrázok 6" descr=""/>
          <p:cNvPicPr/>
          <p:nvPr/>
        </p:nvPicPr>
        <p:blipFill>
          <a:blip r:embed="rId2"/>
          <a:stretch/>
        </p:blipFill>
        <p:spPr>
          <a:xfrm>
            <a:off x="2572200" y="3384360"/>
            <a:ext cx="1238400" cy="4114440"/>
          </a:xfrm>
          <a:prstGeom prst="rect">
            <a:avLst/>
          </a:prstGeom>
          <a:ln>
            <a:noFill/>
          </a:ln>
        </p:spPr>
      </p:pic>
      <p:sp>
        <p:nvSpPr>
          <p:cNvPr id="191" name="TextShape 1"/>
          <p:cNvSpPr txBox="1"/>
          <p:nvPr/>
        </p:nvSpPr>
        <p:spPr>
          <a:xfrm>
            <a:off x="1557000" y="1889280"/>
            <a:ext cx="11435400" cy="20008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90000"/>
              </a:lnSpc>
            </a:pPr>
            <a:r>
              <a:rPr b="0" lang="sk-SK" sz="6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Ďakujem za pozornosť kamoši </a:t>
            </a:r>
            <a:endParaRPr b="0" lang="sk-SK" sz="6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venir Next LT Pro"/>
            </a:endParaRPr>
          </a:p>
        </p:txBody>
      </p:sp>
      <p:pic>
        <p:nvPicPr>
          <p:cNvPr id="192" name="Obrázok 8" descr=""/>
          <p:cNvPicPr/>
          <p:nvPr/>
        </p:nvPicPr>
        <p:blipFill>
          <a:blip r:embed="rId3"/>
          <a:stretch/>
        </p:blipFill>
        <p:spPr>
          <a:xfrm rot="21300000">
            <a:off x="9065880" y="4492440"/>
            <a:ext cx="2742840" cy="2530800"/>
          </a:xfrm>
          <a:prstGeom prst="rect">
            <a:avLst/>
          </a:prstGeom>
          <a:ln>
            <a:noFill/>
          </a:ln>
        </p:spPr>
      </p:pic>
      <p:pic>
        <p:nvPicPr>
          <p:cNvPr id="193" name="Grafický objekt 10" descr=""/>
          <p:cNvPicPr/>
          <p:nvPr/>
        </p:nvPicPr>
        <p:blipFill>
          <a:blip r:embed="rId4"/>
          <a:stretch/>
        </p:blipFill>
        <p:spPr>
          <a:xfrm>
            <a:off x="4373640" y="743400"/>
            <a:ext cx="2323080" cy="2294280"/>
          </a:xfrm>
          <a:prstGeom prst="rect">
            <a:avLst/>
          </a:prstGeom>
          <a:ln>
            <a:noFill/>
          </a:ln>
        </p:spPr>
      </p:pic>
      <p:pic>
        <p:nvPicPr>
          <p:cNvPr id="194" name="Grafický objekt 12" descr=""/>
          <p:cNvPicPr/>
          <p:nvPr/>
        </p:nvPicPr>
        <p:blipFill>
          <a:blip r:embed="rId5"/>
          <a:stretch/>
        </p:blipFill>
        <p:spPr>
          <a:xfrm rot="20340000">
            <a:off x="346680" y="4710600"/>
            <a:ext cx="1330920" cy="1345320"/>
          </a:xfrm>
          <a:prstGeom prst="rect">
            <a:avLst/>
          </a:prstGeom>
          <a:ln>
            <a:noFill/>
          </a:ln>
        </p:spPr>
      </p:pic>
      <p:pic>
        <p:nvPicPr>
          <p:cNvPr id="195" name="Grafický objekt 16" descr=""/>
          <p:cNvPicPr/>
          <p:nvPr/>
        </p:nvPicPr>
        <p:blipFill>
          <a:blip r:embed="rId6"/>
          <a:stretch/>
        </p:blipFill>
        <p:spPr>
          <a:xfrm>
            <a:off x="7562520" y="352440"/>
            <a:ext cx="2150640" cy="2150640"/>
          </a:xfrm>
          <a:prstGeom prst="rect">
            <a:avLst/>
          </a:prstGeom>
          <a:ln>
            <a:noFill/>
          </a:ln>
        </p:spPr>
      </p:pic>
      <p:pic>
        <p:nvPicPr>
          <p:cNvPr id="196" name="Grafický objekt 18" descr=""/>
          <p:cNvPicPr/>
          <p:nvPr/>
        </p:nvPicPr>
        <p:blipFill>
          <a:blip r:embed="rId7"/>
          <a:stretch/>
        </p:blipFill>
        <p:spPr>
          <a:xfrm>
            <a:off x="6929280" y="4420440"/>
            <a:ext cx="2207880" cy="2236680"/>
          </a:xfrm>
          <a:prstGeom prst="rect">
            <a:avLst/>
          </a:prstGeom>
          <a:ln>
            <a:noFill/>
          </a:ln>
        </p:spPr>
      </p:pic>
      <p:pic>
        <p:nvPicPr>
          <p:cNvPr id="197" name="Grafický objekt 20" descr=""/>
          <p:cNvPicPr/>
          <p:nvPr/>
        </p:nvPicPr>
        <p:blipFill>
          <a:blip r:embed="rId8"/>
          <a:stretch/>
        </p:blipFill>
        <p:spPr>
          <a:xfrm>
            <a:off x="4326120" y="3427560"/>
            <a:ext cx="3329280" cy="3358080"/>
          </a:xfrm>
          <a:prstGeom prst="rect">
            <a:avLst/>
          </a:prstGeom>
          <a:ln>
            <a:noFill/>
          </a:ln>
        </p:spPr>
      </p:pic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LibreOffice/5.3.6.1$Windows_x86 LibreOffice_project/686f202eff87ef707079aeb7f485847613344eb7</Application>
  <Words>0</Words>
  <Paragraphs>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2020-04-29T10:46:09Z</dcterms:created>
  <dc:creator/>
  <dc:description/>
  <dc:language>sk-SK</dc:language>
  <cp:lastModifiedBy/>
  <dcterms:modified xsi:type="dcterms:W3CDTF">2020-04-29T11:37:52Z</dcterms:modified>
  <cp:revision>335</cp:revision>
  <dc:subject/>
  <dc:title>Prezentácia programu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Širokouhlá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9</vt:i4>
  </property>
</Properties>
</file>