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Amatic SC"/>
      <p:regular r:id="rId10"/>
      <p:bold r:id="rId11"/>
    </p:embeddedFont>
    <p:embeddedFont>
      <p:font typeface="Source Code Pr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maticSC-bold.fntdata"/><Relationship Id="rId10" Type="http://schemas.openxmlformats.org/officeDocument/2006/relationships/font" Target="fonts/AmaticSC-regular.fntdata"/><Relationship Id="rId13" Type="http://schemas.openxmlformats.org/officeDocument/2006/relationships/font" Target="fonts/SourceCodePro-bold.fntdata"/><Relationship Id="rId12" Type="http://schemas.openxmlformats.org/officeDocument/2006/relationships/font" Target="fonts/SourceCode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boldItalic.fntdata"/><Relationship Id="rId14" Type="http://schemas.openxmlformats.org/officeDocument/2006/relationships/font" Target="fonts/SourceCode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783c9ce75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783c9ce75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783c9ce75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783c9ce75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783c9ce75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783c9ce75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image" Target="../media/image3.gif"/><Relationship Id="rId6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10.jpg"/><Relationship Id="rId6" Type="http://schemas.openxmlformats.org/officeDocument/2006/relationships/image" Target="../media/image9.jpg"/><Relationship Id="rId7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182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Olomoucký kraj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875" y="1775200"/>
            <a:ext cx="3563824" cy="14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0649" y="204275"/>
            <a:ext cx="2171910" cy="261715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6415350" y="2783625"/>
            <a:ext cx="26172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Source Code Pro"/>
                <a:ea typeface="Source Code Pro"/>
                <a:cs typeface="Source Code Pro"/>
                <a:sym typeface="Source Code Pro"/>
              </a:rPr>
              <a:t>znak Olomouckého kraje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25" y="204275"/>
            <a:ext cx="2198406" cy="261715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117175" y="2821425"/>
            <a:ext cx="23289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Source Code Pro"/>
                <a:ea typeface="Source Code Pro"/>
                <a:cs typeface="Source Code Pro"/>
                <a:sym typeface="Source Code Pro"/>
              </a:rPr>
              <a:t>znak města Olomouc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15535" y="3111050"/>
            <a:ext cx="3712939" cy="20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292850"/>
            <a:ext cx="34587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znak města Prostějov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13" y="1093850"/>
            <a:ext cx="3146875" cy="358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6975" y="247325"/>
            <a:ext cx="2998167" cy="43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208525" y="103175"/>
            <a:ext cx="31608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zajímavosti z kraje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88" y="835925"/>
            <a:ext cx="3160676" cy="1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9600" y="300500"/>
            <a:ext cx="2907700" cy="18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4004450" y="2169750"/>
            <a:ext cx="2238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Source Code Pro"/>
                <a:ea typeface="Source Code Pro"/>
                <a:cs typeface="Source Code Pro"/>
                <a:sym typeface="Source Code Pro"/>
              </a:rPr>
              <a:t>Javoříčské jeskyně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475" y="2428300"/>
            <a:ext cx="3354900" cy="22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1094125" y="4664900"/>
            <a:ext cx="13896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Source Code Pro"/>
                <a:ea typeface="Source Code Pro"/>
                <a:cs typeface="Source Code Pro"/>
                <a:sym typeface="Source Code Pro"/>
              </a:rPr>
              <a:t>hrad Bouzov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5800" y="556075"/>
            <a:ext cx="2343649" cy="351547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7365175" y="4126975"/>
            <a:ext cx="8649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Source Code Pro"/>
                <a:ea typeface="Source Code Pro"/>
                <a:cs typeface="Source Code Pro"/>
                <a:sym typeface="Source Code Pro"/>
              </a:rPr>
              <a:t>Praděd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18775" y="2594588"/>
            <a:ext cx="2854625" cy="190401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4351286" y="4521450"/>
            <a:ext cx="13896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Source Code Pro"/>
                <a:ea typeface="Source Code Pro"/>
                <a:cs typeface="Source Code Pro"/>
                <a:sym typeface="Source Code Pro"/>
              </a:rPr>
              <a:t>ZOO Olomouc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Hanáčtina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157025" y="1093840"/>
            <a:ext cx="8520600" cy="34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7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Každé vi, že národni hanácky jidlo só tvargle. Tož postime krátkó reportáž nazvanó,Páchneš, ale seš náš’, kerá dokumentoje vznik naší chlóbe, jejiž odér překračoje hranice okreso, kraja a dik našé družici se nebojim řict, že aji význam sloneční sóstave.</a:t>
            </a:r>
            <a:endParaRPr sz="1750" u="sng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7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Sledojeme póť bodóciho tvargla: hledime chvilo na krávo, jak se pase, pak střih na vemeno a jož jo selka doji, sbirá mličesko, pak chestá plny konve na odvoz. Za kopcem cose rachoti a néni to bóřka, ale traktor Zetor…</a:t>
            </a:r>
            <a:endParaRPr sz="17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7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Početli jste si? Asi vám došlo, že text je příkladem hanáčtiny, která je právě pro okolí Olomouce tak typická.</a:t>
            </a:r>
            <a:endParaRPr sz="17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157018" y="3980873"/>
            <a:ext cx="9060600" cy="2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