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  <p:sldMasterId id="2147483708" r:id="rId2"/>
    <p:sldMasterId id="2147483720" r:id="rId3"/>
  </p:sldMasterIdLst>
  <p:sldIdLst>
    <p:sldId id="256" r:id="rId4"/>
    <p:sldId id="257" r:id="rId5"/>
    <p:sldId id="272" r:id="rId6"/>
    <p:sldId id="258" r:id="rId7"/>
    <p:sldId id="259" r:id="rId8"/>
    <p:sldId id="260" r:id="rId9"/>
    <p:sldId id="261" r:id="rId10"/>
    <p:sldId id="273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969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077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42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1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935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58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59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33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282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72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09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58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674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07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95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577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796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29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412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47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456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8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93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E010F8-FE92-4ED2-B97F-D0254B281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835634"/>
            <a:ext cx="8991600" cy="4109992"/>
          </a:xfrm>
        </p:spPr>
        <p:txBody>
          <a:bodyPr>
            <a:normAutofit/>
          </a:bodyPr>
          <a:lstStyle/>
          <a:p>
            <a:r>
              <a:rPr lang="cs-CZ" b="1" dirty="0"/>
              <a:t>OBCHODNÍ AKADEMIE s.r.o.</a:t>
            </a:r>
            <a:br>
              <a:rPr lang="cs-CZ" b="1" dirty="0"/>
            </a:br>
            <a:br>
              <a:rPr lang="cs-CZ" b="1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 err="1"/>
              <a:t>presents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5FAE055-C8DF-451D-B5E5-5F07167C4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028" y="5352893"/>
            <a:ext cx="1999943" cy="133894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B935207-58C0-4CD3-B8A2-35B1542E0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466" y="2233097"/>
            <a:ext cx="1315065" cy="13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5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298D0-3EAF-4433-8F82-D90C99FA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49" y="228215"/>
            <a:ext cx="4494998" cy="1134640"/>
          </a:xfrm>
        </p:spPr>
        <p:txBody>
          <a:bodyPr/>
          <a:lstStyle/>
          <a:p>
            <a:r>
              <a:rPr lang="cs-CZ" sz="2800" b="1" dirty="0"/>
              <a:t>THE LEGEND OF THE FRYŠTÁT BELL</a:t>
            </a:r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FA218012-7788-420C-BA08-27C2A5CBA96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674" r="16674"/>
          <a:stretch>
            <a:fillRect/>
          </a:stretch>
        </p:blipFill>
        <p:spPr/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1710207-80C7-414A-B689-F9EC24BDC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449" y="1612490"/>
            <a:ext cx="4494998" cy="4935794"/>
          </a:xfrm>
        </p:spPr>
        <p:txBody>
          <a:bodyPr>
            <a:normAutofit fontScale="92500"/>
          </a:bodyPr>
          <a:lstStyle/>
          <a:p>
            <a:r>
              <a:rPr lang="cs-CZ" sz="4000" b="1" dirty="0" err="1">
                <a:solidFill>
                  <a:srgbClr val="FFFF00"/>
                </a:solidFill>
              </a:rPr>
              <a:t>There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was</a:t>
            </a:r>
            <a:r>
              <a:rPr lang="cs-CZ" sz="4000" b="1" dirty="0">
                <a:solidFill>
                  <a:srgbClr val="FFFF00"/>
                </a:solidFill>
              </a:rPr>
              <a:t> a </a:t>
            </a:r>
            <a:r>
              <a:rPr lang="cs-CZ" sz="4000" b="1" dirty="0" err="1">
                <a:solidFill>
                  <a:srgbClr val="FFFF00"/>
                </a:solidFill>
              </a:rPr>
              <a:t>church</a:t>
            </a:r>
            <a:r>
              <a:rPr lang="cs-CZ" sz="4000" b="1" dirty="0">
                <a:solidFill>
                  <a:srgbClr val="FFFF00"/>
                </a:solidFill>
              </a:rPr>
              <a:t> in Fryštát </a:t>
            </a:r>
            <a:r>
              <a:rPr lang="cs-CZ" sz="4000" b="1" dirty="0" err="1">
                <a:solidFill>
                  <a:srgbClr val="FFFF00"/>
                </a:solidFill>
              </a:rPr>
              <a:t>which</a:t>
            </a:r>
            <a:r>
              <a:rPr lang="cs-CZ" sz="4000" b="1" dirty="0">
                <a:solidFill>
                  <a:srgbClr val="FFFF00"/>
                </a:solidFill>
              </a:rPr>
              <a:t> had a bell made of </a:t>
            </a:r>
            <a:r>
              <a:rPr lang="cs-CZ" sz="4000" b="1" dirty="0" err="1">
                <a:solidFill>
                  <a:srgbClr val="FFFF00"/>
                </a:solidFill>
              </a:rPr>
              <a:t>magic</a:t>
            </a:r>
            <a:r>
              <a:rPr lang="cs-CZ" sz="4000" b="1" dirty="0">
                <a:solidFill>
                  <a:srgbClr val="FFFF00"/>
                </a:solidFill>
              </a:rPr>
              <a:t> metal. </a:t>
            </a:r>
          </a:p>
          <a:p>
            <a:r>
              <a:rPr lang="cs-CZ" sz="1300" b="1" dirty="0">
                <a:solidFill>
                  <a:srgbClr val="FFFF00"/>
                </a:solidFill>
              </a:rPr>
              <a:t> </a:t>
            </a:r>
          </a:p>
          <a:p>
            <a:r>
              <a:rPr lang="cs-CZ" sz="4000" b="1" dirty="0">
                <a:solidFill>
                  <a:srgbClr val="FFFF00"/>
                </a:solidFill>
              </a:rPr>
              <a:t>It </a:t>
            </a:r>
            <a:r>
              <a:rPr lang="cs-CZ" sz="4000" b="1" dirty="0" err="1">
                <a:solidFill>
                  <a:srgbClr val="FFFF00"/>
                </a:solidFill>
              </a:rPr>
              <a:t>could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change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evil</a:t>
            </a:r>
            <a:r>
              <a:rPr lang="cs-CZ" sz="4000" b="1" dirty="0">
                <a:solidFill>
                  <a:srgbClr val="FFFF00"/>
                </a:solidFill>
              </a:rPr>
              <a:t> to </a:t>
            </a:r>
            <a:r>
              <a:rPr lang="cs-CZ" sz="4000" b="1" dirty="0" err="1">
                <a:solidFill>
                  <a:srgbClr val="FFFF00"/>
                </a:solidFill>
              </a:rPr>
              <a:t>good</a:t>
            </a:r>
            <a:r>
              <a:rPr lang="cs-CZ" sz="4000" b="1" dirty="0">
                <a:solidFill>
                  <a:srgbClr val="FFFF00"/>
                </a:solidFill>
              </a:rPr>
              <a:t>, </a:t>
            </a:r>
            <a:r>
              <a:rPr lang="cs-CZ" sz="4000" b="1" dirty="0" err="1">
                <a:solidFill>
                  <a:srgbClr val="FFFF00"/>
                </a:solidFill>
              </a:rPr>
              <a:t>sadness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into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happiness</a:t>
            </a:r>
            <a:r>
              <a:rPr lang="cs-CZ" sz="40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1498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298D0-3EAF-4433-8F82-D90C99FA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49" y="228215"/>
            <a:ext cx="4494998" cy="1134640"/>
          </a:xfrm>
        </p:spPr>
        <p:txBody>
          <a:bodyPr/>
          <a:lstStyle/>
          <a:p>
            <a:r>
              <a:rPr lang="cs-CZ" dirty="0"/>
              <a:t>THE LEGEND OF THE FRYŠTÁT BELL</a:t>
            </a:r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FA218012-7788-420C-BA08-27C2A5CBA96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674" r="16674"/>
          <a:stretch>
            <a:fillRect/>
          </a:stretch>
        </p:blipFill>
        <p:spPr/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1710207-80C7-414A-B689-F9EC24BDC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449" y="1612490"/>
            <a:ext cx="4494998" cy="4935794"/>
          </a:xfrm>
        </p:spPr>
        <p:txBody>
          <a:bodyPr>
            <a:normAutofit/>
          </a:bodyPr>
          <a:lstStyle/>
          <a:p>
            <a:r>
              <a:rPr lang="cs-CZ" sz="4000" b="1" dirty="0" err="1">
                <a:solidFill>
                  <a:srgbClr val="FFFF00"/>
                </a:solidFill>
              </a:rPr>
              <a:t>Once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there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was</a:t>
            </a:r>
            <a:r>
              <a:rPr lang="cs-CZ" sz="4000" b="1" dirty="0">
                <a:solidFill>
                  <a:srgbClr val="FFFF00"/>
                </a:solidFill>
              </a:rPr>
              <a:t> a </a:t>
            </a:r>
            <a:r>
              <a:rPr lang="cs-CZ" sz="4000" b="1" dirty="0" err="1">
                <a:solidFill>
                  <a:srgbClr val="FFFF00"/>
                </a:solidFill>
              </a:rPr>
              <a:t>fire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at</a:t>
            </a:r>
            <a:r>
              <a:rPr lang="cs-CZ" sz="4000" b="1" dirty="0">
                <a:solidFill>
                  <a:srgbClr val="FFFF00"/>
                </a:solidFill>
              </a:rPr>
              <a:t> night and the bell </a:t>
            </a:r>
            <a:r>
              <a:rPr lang="cs-CZ" sz="4000" b="1" dirty="0" err="1">
                <a:solidFill>
                  <a:srgbClr val="FFFF00"/>
                </a:solidFill>
              </a:rPr>
              <a:t>started</a:t>
            </a:r>
            <a:r>
              <a:rPr lang="cs-CZ" sz="4000" b="1" dirty="0">
                <a:solidFill>
                  <a:srgbClr val="FFFF00"/>
                </a:solidFill>
              </a:rPr>
              <a:t> to beat. </a:t>
            </a:r>
          </a:p>
          <a:p>
            <a:r>
              <a:rPr lang="cs-CZ" sz="4000" b="1" dirty="0" err="1">
                <a:solidFill>
                  <a:srgbClr val="FFFF00"/>
                </a:solidFill>
              </a:rPr>
              <a:t>Nobody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died</a:t>
            </a:r>
            <a:r>
              <a:rPr lang="cs-CZ" sz="4000" b="1" dirty="0">
                <a:solidFill>
                  <a:srgbClr val="FFFF00"/>
                </a:solidFill>
              </a:rPr>
              <a:t> but the </a:t>
            </a:r>
            <a:r>
              <a:rPr lang="cs-CZ" sz="4000" b="1" dirty="0" err="1">
                <a:solidFill>
                  <a:srgbClr val="FFFF00"/>
                </a:solidFill>
              </a:rPr>
              <a:t>town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was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burnt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down</a:t>
            </a:r>
            <a:r>
              <a:rPr lang="cs-CZ" sz="40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2370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298D0-3EAF-4433-8F82-D90C99FA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49" y="228215"/>
            <a:ext cx="4494998" cy="1134640"/>
          </a:xfrm>
        </p:spPr>
        <p:txBody>
          <a:bodyPr/>
          <a:lstStyle/>
          <a:p>
            <a:r>
              <a:rPr lang="cs-CZ" dirty="0"/>
              <a:t>THE LEGEND OF THE FRYŠTÁT BELL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1710207-80C7-414A-B689-F9EC24BDC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449" y="1612490"/>
            <a:ext cx="4494998" cy="4935794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FF00"/>
                </a:solidFill>
              </a:rPr>
              <a:t>The place </a:t>
            </a:r>
            <a:r>
              <a:rPr lang="cs-CZ" sz="4000" b="1" dirty="0" err="1">
                <a:solidFill>
                  <a:srgbClr val="FFFF00"/>
                </a:solidFill>
              </a:rPr>
              <a:t>changed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into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grazing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land</a:t>
            </a:r>
            <a:r>
              <a:rPr lang="cs-CZ" sz="4000" b="1" dirty="0">
                <a:solidFill>
                  <a:srgbClr val="FFFF00"/>
                </a:solidFill>
              </a:rPr>
              <a:t> and </a:t>
            </a:r>
            <a:r>
              <a:rPr lang="cs-CZ" sz="4000" b="1" dirty="0" err="1">
                <a:solidFill>
                  <a:srgbClr val="FFFF00"/>
                </a:solidFill>
              </a:rPr>
              <a:t>people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built</a:t>
            </a:r>
            <a:r>
              <a:rPr lang="cs-CZ" sz="4000" b="1" dirty="0">
                <a:solidFill>
                  <a:srgbClr val="FFFF00"/>
                </a:solidFill>
              </a:rPr>
              <a:t> a </a:t>
            </a:r>
            <a:r>
              <a:rPr lang="cs-CZ" sz="4000" b="1" dirty="0" err="1">
                <a:solidFill>
                  <a:srgbClr val="FFFF00"/>
                </a:solidFill>
              </a:rPr>
              <a:t>new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town</a:t>
            </a:r>
            <a:r>
              <a:rPr lang="cs-CZ" sz="4000" b="1" dirty="0">
                <a:solidFill>
                  <a:srgbClr val="FFFF00"/>
                </a:solidFill>
              </a:rPr>
              <a:t>.  </a:t>
            </a:r>
          </a:p>
          <a:p>
            <a:r>
              <a:rPr lang="cs-CZ" sz="4000" b="1" dirty="0">
                <a:solidFill>
                  <a:srgbClr val="FFFF00"/>
                </a:solidFill>
              </a:rPr>
              <a:t>At </a:t>
            </a:r>
            <a:r>
              <a:rPr lang="cs-CZ" sz="4000" b="1" dirty="0" err="1">
                <a:solidFill>
                  <a:srgbClr val="FFFF00"/>
                </a:solidFill>
              </a:rPr>
              <a:t>that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time</a:t>
            </a:r>
            <a:r>
              <a:rPr lang="cs-CZ" sz="4000" b="1" dirty="0">
                <a:solidFill>
                  <a:srgbClr val="FFFF00"/>
                </a:solidFill>
              </a:rPr>
              <a:t> in the </a:t>
            </a:r>
            <a:r>
              <a:rPr lang="cs-CZ" sz="4000" b="1" dirty="0" err="1">
                <a:solidFill>
                  <a:srgbClr val="FFFF00"/>
                </a:solidFill>
              </a:rPr>
              <a:t>town</a:t>
            </a:r>
            <a:r>
              <a:rPr lang="cs-CZ" sz="4000" b="1" dirty="0">
                <a:solidFill>
                  <a:srgbClr val="FFFF00"/>
                </a:solidFill>
              </a:rPr>
              <a:t> of Těšín </a:t>
            </a:r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2C1B712E-EA11-47EF-B03C-40408E759A6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594" r="25594"/>
          <a:stretch>
            <a:fillRect/>
          </a:stretch>
        </p:blipFill>
        <p:spPr>
          <a:xfrm>
            <a:off x="6152410" y="462116"/>
            <a:ext cx="5862609" cy="5624052"/>
          </a:xfrm>
        </p:spPr>
      </p:pic>
    </p:spTree>
    <p:extLst>
      <p:ext uri="{BB962C8B-B14F-4D97-AF65-F5344CB8AC3E}">
        <p14:creationId xmlns:p14="http://schemas.microsoft.com/office/powerpoint/2010/main" val="772440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298D0-3EAF-4433-8F82-D90C99FA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49" y="228215"/>
            <a:ext cx="4494998" cy="1134640"/>
          </a:xfrm>
        </p:spPr>
        <p:txBody>
          <a:bodyPr/>
          <a:lstStyle/>
          <a:p>
            <a:r>
              <a:rPr lang="cs-CZ" dirty="0"/>
              <a:t>THE LEGEND OF THE FRYŠTÁT BELL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1710207-80C7-414A-B689-F9EC24BDC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449" y="1612490"/>
            <a:ext cx="4494998" cy="4935794"/>
          </a:xfrm>
        </p:spPr>
        <p:txBody>
          <a:bodyPr>
            <a:normAutofit/>
          </a:bodyPr>
          <a:lstStyle/>
          <a:p>
            <a:r>
              <a:rPr lang="cs-CZ" sz="4000" b="1" dirty="0" err="1">
                <a:solidFill>
                  <a:srgbClr val="FFFF00"/>
                </a:solidFill>
              </a:rPr>
              <a:t>lived</a:t>
            </a:r>
            <a:r>
              <a:rPr lang="cs-CZ" sz="4000" b="1" dirty="0">
                <a:solidFill>
                  <a:srgbClr val="FFFF00"/>
                </a:solidFill>
              </a:rPr>
              <a:t> a </a:t>
            </a:r>
            <a:r>
              <a:rPr lang="cs-CZ" sz="4000" b="1" dirty="0" err="1">
                <a:solidFill>
                  <a:srgbClr val="FFFF00"/>
                </a:solidFill>
              </a:rPr>
              <a:t>princess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who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liked</a:t>
            </a:r>
            <a:r>
              <a:rPr lang="cs-CZ" sz="4000" b="1" dirty="0">
                <a:solidFill>
                  <a:srgbClr val="FFFF00"/>
                </a:solidFill>
              </a:rPr>
              <a:t> the </a:t>
            </a:r>
            <a:r>
              <a:rPr lang="cs-CZ" sz="4000" b="1" dirty="0" err="1">
                <a:solidFill>
                  <a:srgbClr val="FFFF00"/>
                </a:solidFill>
              </a:rPr>
              <a:t>voice</a:t>
            </a:r>
            <a:r>
              <a:rPr lang="cs-CZ" sz="4000" b="1" dirty="0">
                <a:solidFill>
                  <a:srgbClr val="FFFF00"/>
                </a:solidFill>
              </a:rPr>
              <a:t> of the bell.</a:t>
            </a:r>
          </a:p>
          <a:p>
            <a:r>
              <a:rPr lang="cs-CZ" sz="4000" b="1" dirty="0" err="1">
                <a:solidFill>
                  <a:srgbClr val="FFFF00"/>
                </a:solidFill>
              </a:rPr>
              <a:t>She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decided</a:t>
            </a:r>
            <a:r>
              <a:rPr lang="cs-CZ" sz="4000" b="1" dirty="0">
                <a:solidFill>
                  <a:srgbClr val="FFFF00"/>
                </a:solidFill>
              </a:rPr>
              <a:t> to </a:t>
            </a:r>
            <a:r>
              <a:rPr lang="cs-CZ" sz="4000" b="1" dirty="0" err="1">
                <a:solidFill>
                  <a:srgbClr val="FFFF00"/>
                </a:solidFill>
              </a:rPr>
              <a:t>buy</a:t>
            </a:r>
            <a:r>
              <a:rPr lang="cs-CZ" sz="4000" b="1" dirty="0">
                <a:solidFill>
                  <a:srgbClr val="FFFF00"/>
                </a:solidFill>
              </a:rPr>
              <a:t> the bell and </a:t>
            </a:r>
            <a:r>
              <a:rPr lang="cs-CZ" sz="4000" b="1" dirty="0" err="1">
                <a:solidFill>
                  <a:srgbClr val="FFFF00"/>
                </a:solidFill>
              </a:rPr>
              <a:t>offered</a:t>
            </a:r>
            <a:r>
              <a:rPr lang="cs-CZ" sz="4000" b="1" dirty="0">
                <a:solidFill>
                  <a:srgbClr val="FFFF00"/>
                </a:solidFill>
              </a:rPr>
              <a:t> as many </a:t>
            </a:r>
            <a:r>
              <a:rPr lang="cs-CZ" sz="4000" b="1" dirty="0" err="1">
                <a:solidFill>
                  <a:srgbClr val="FFFF00"/>
                </a:solidFill>
              </a:rPr>
              <a:t>ducats</a:t>
            </a:r>
            <a:r>
              <a:rPr lang="cs-CZ" sz="4000" b="1" dirty="0">
                <a:solidFill>
                  <a:srgbClr val="FFFF00"/>
                </a:solidFill>
              </a:rPr>
              <a:t> as the </a:t>
            </a:r>
            <a:r>
              <a:rPr lang="cs-CZ" sz="4000" b="1" dirty="0" err="1">
                <a:solidFill>
                  <a:srgbClr val="FFFF00"/>
                </a:solidFill>
              </a:rPr>
              <a:t>way</a:t>
            </a:r>
            <a:endParaRPr lang="cs-CZ" sz="4000" b="1" dirty="0">
              <a:solidFill>
                <a:srgbClr val="FFFF00"/>
              </a:solidFill>
            </a:endParaRPr>
          </a:p>
        </p:txBody>
      </p:sp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7D9FBA92-12A2-499B-8B37-080EF7B5CB2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365" r="16365"/>
          <a:stretch>
            <a:fillRect/>
          </a:stretch>
        </p:blipFill>
        <p:spPr>
          <a:xfrm>
            <a:off x="6479458" y="430960"/>
            <a:ext cx="5260258" cy="5911878"/>
          </a:xfrm>
        </p:spPr>
      </p:pic>
    </p:spTree>
    <p:extLst>
      <p:ext uri="{BB962C8B-B14F-4D97-AF65-F5344CB8AC3E}">
        <p14:creationId xmlns:p14="http://schemas.microsoft.com/office/powerpoint/2010/main" val="3931374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298D0-3EAF-4433-8F82-D90C99FA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49" y="228215"/>
            <a:ext cx="4494998" cy="1134640"/>
          </a:xfrm>
        </p:spPr>
        <p:txBody>
          <a:bodyPr/>
          <a:lstStyle/>
          <a:p>
            <a:r>
              <a:rPr lang="cs-CZ" dirty="0"/>
              <a:t>THE LEGEND OF THE FRYŠTÁT BELL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1710207-80C7-414A-B689-F9EC24BDC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449" y="1612490"/>
            <a:ext cx="4494998" cy="4935794"/>
          </a:xfrm>
        </p:spPr>
        <p:txBody>
          <a:bodyPr>
            <a:normAutofit/>
          </a:bodyPr>
          <a:lstStyle/>
          <a:p>
            <a:r>
              <a:rPr lang="cs-CZ" sz="4000" b="1" dirty="0" err="1">
                <a:solidFill>
                  <a:srgbClr val="FFFF00"/>
                </a:solidFill>
              </a:rPr>
              <a:t>from</a:t>
            </a:r>
            <a:r>
              <a:rPr lang="cs-CZ" sz="4000" b="1" dirty="0">
                <a:solidFill>
                  <a:srgbClr val="FFFF00"/>
                </a:solidFill>
              </a:rPr>
              <a:t> Těšín to Fryštát </a:t>
            </a:r>
            <a:r>
              <a:rPr lang="cs-CZ" sz="4000" b="1" dirty="0" err="1">
                <a:solidFill>
                  <a:srgbClr val="FFFF00"/>
                </a:solidFill>
              </a:rPr>
              <a:t>needed</a:t>
            </a:r>
            <a:r>
              <a:rPr lang="cs-CZ" sz="4000" b="1" dirty="0">
                <a:solidFill>
                  <a:srgbClr val="FFFF00"/>
                </a:solidFill>
              </a:rPr>
              <a:t> to </a:t>
            </a:r>
            <a:r>
              <a:rPr lang="cs-CZ" sz="4000" b="1" dirty="0" err="1">
                <a:solidFill>
                  <a:srgbClr val="FFFF00"/>
                </a:solidFill>
              </a:rPr>
              <a:t>be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paved</a:t>
            </a:r>
            <a:r>
              <a:rPr lang="cs-CZ" sz="4000" b="1" dirty="0">
                <a:solidFill>
                  <a:srgbClr val="FFFF00"/>
                </a:solidFill>
              </a:rPr>
              <a:t>.</a:t>
            </a:r>
          </a:p>
          <a:p>
            <a:r>
              <a:rPr lang="cs-CZ" sz="4000" b="1" dirty="0" err="1">
                <a:solidFill>
                  <a:srgbClr val="FFFF00"/>
                </a:solidFill>
              </a:rPr>
              <a:t>People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were</a:t>
            </a:r>
            <a:r>
              <a:rPr lang="cs-CZ" sz="4000" b="1" dirty="0">
                <a:solidFill>
                  <a:srgbClr val="FFFF00"/>
                </a:solidFill>
              </a:rPr>
              <a:t> sad </a:t>
            </a:r>
            <a:r>
              <a:rPr lang="cs-CZ" sz="4000" b="1" dirty="0" err="1">
                <a:solidFill>
                  <a:srgbClr val="FFFF00"/>
                </a:solidFill>
              </a:rPr>
              <a:t>when</a:t>
            </a:r>
            <a:r>
              <a:rPr lang="cs-CZ" sz="4000" b="1" dirty="0">
                <a:solidFill>
                  <a:srgbClr val="FFFF00"/>
                </a:solidFill>
              </a:rPr>
              <a:t> the bell </a:t>
            </a:r>
            <a:r>
              <a:rPr lang="cs-CZ" sz="4000" b="1" dirty="0" err="1">
                <a:solidFill>
                  <a:srgbClr val="FFFF00"/>
                </a:solidFill>
              </a:rPr>
              <a:t>left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their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town</a:t>
            </a:r>
            <a:r>
              <a:rPr lang="cs-CZ" sz="4000" b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2C1B712E-EA11-47EF-B03C-40408E759A6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594" r="25594"/>
          <a:stretch>
            <a:fillRect/>
          </a:stretch>
        </p:blipFill>
        <p:spPr>
          <a:xfrm>
            <a:off x="6152410" y="462116"/>
            <a:ext cx="5862609" cy="5624052"/>
          </a:xfrm>
        </p:spPr>
      </p:pic>
    </p:spTree>
    <p:extLst>
      <p:ext uri="{BB962C8B-B14F-4D97-AF65-F5344CB8AC3E}">
        <p14:creationId xmlns:p14="http://schemas.microsoft.com/office/powerpoint/2010/main" val="968903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298D0-3EAF-4433-8F82-D90C99FA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49" y="228215"/>
            <a:ext cx="4494998" cy="1134640"/>
          </a:xfrm>
        </p:spPr>
        <p:txBody>
          <a:bodyPr/>
          <a:lstStyle/>
          <a:p>
            <a:r>
              <a:rPr lang="cs-CZ" dirty="0"/>
              <a:t>THE LEGEND OF THE FRYŠTÁT BELL</a:t>
            </a:r>
          </a:p>
        </p:txBody>
      </p:sp>
      <p:pic>
        <p:nvPicPr>
          <p:cNvPr id="12" name="Zástupný symbol obrázku 11">
            <a:extLst>
              <a:ext uri="{FF2B5EF4-FFF2-40B4-BE49-F238E27FC236}">
                <a16:creationId xmlns:a16="http://schemas.microsoft.com/office/drawing/2014/main" id="{585D0C69-34DF-4473-BCA6-04D744F107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9333" r="29333"/>
          <a:stretch>
            <a:fillRect/>
          </a:stretch>
        </p:blipFill>
        <p:spPr/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1710207-80C7-414A-B689-F9EC24BDC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449" y="1612490"/>
            <a:ext cx="4494998" cy="4935794"/>
          </a:xfrm>
        </p:spPr>
        <p:txBody>
          <a:bodyPr>
            <a:normAutofit/>
          </a:bodyPr>
          <a:lstStyle/>
          <a:p>
            <a:r>
              <a:rPr lang="cs-CZ" sz="4000" b="1" dirty="0" err="1">
                <a:solidFill>
                  <a:srgbClr val="FFFF00"/>
                </a:solidFill>
              </a:rPr>
              <a:t>Then</a:t>
            </a:r>
            <a:r>
              <a:rPr lang="cs-CZ" sz="4000" b="1" dirty="0">
                <a:solidFill>
                  <a:srgbClr val="FFFF00"/>
                </a:solidFill>
              </a:rPr>
              <a:t> a </a:t>
            </a:r>
            <a:r>
              <a:rPr lang="cs-CZ" sz="4000" b="1" dirty="0" err="1">
                <a:solidFill>
                  <a:srgbClr val="FFFF00"/>
                </a:solidFill>
              </a:rPr>
              <a:t>miracle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happened</a:t>
            </a:r>
            <a:r>
              <a:rPr lang="cs-CZ" sz="4000" b="1" dirty="0">
                <a:solidFill>
                  <a:srgbClr val="FFFF00"/>
                </a:solidFill>
              </a:rPr>
              <a:t>.  At night the bell </a:t>
            </a:r>
            <a:r>
              <a:rPr lang="cs-CZ" sz="4000" b="1" dirty="0" err="1">
                <a:solidFill>
                  <a:srgbClr val="FFFF00"/>
                </a:solidFill>
              </a:rPr>
              <a:t>returned</a:t>
            </a:r>
            <a:r>
              <a:rPr lang="cs-CZ" sz="4000" b="1" dirty="0">
                <a:solidFill>
                  <a:srgbClr val="FFFF00"/>
                </a:solidFill>
              </a:rPr>
              <a:t> to Fryštát and </a:t>
            </a:r>
            <a:r>
              <a:rPr lang="cs-CZ" sz="4000" b="1" dirty="0" err="1">
                <a:solidFill>
                  <a:srgbClr val="FFFF00"/>
                </a:solidFill>
              </a:rPr>
              <a:t>started</a:t>
            </a:r>
            <a:r>
              <a:rPr lang="cs-CZ" sz="4000" b="1" dirty="0">
                <a:solidFill>
                  <a:srgbClr val="FFFF00"/>
                </a:solidFill>
              </a:rPr>
              <a:t> to beat </a:t>
            </a:r>
            <a:r>
              <a:rPr lang="cs-CZ" sz="4000" b="1" dirty="0" err="1">
                <a:solidFill>
                  <a:srgbClr val="FFFF00"/>
                </a:solidFill>
              </a:rPr>
              <a:t>again</a:t>
            </a:r>
            <a:r>
              <a:rPr lang="cs-CZ" sz="4000" b="1" dirty="0">
                <a:solidFill>
                  <a:srgbClr val="FFFF00"/>
                </a:solidFill>
              </a:rPr>
              <a:t> and </a:t>
            </a:r>
            <a:r>
              <a:rPr lang="cs-CZ" sz="4000" b="1" dirty="0" err="1">
                <a:solidFill>
                  <a:srgbClr val="FFFF00"/>
                </a:solidFill>
              </a:rPr>
              <a:t>again</a:t>
            </a:r>
            <a:r>
              <a:rPr lang="cs-CZ" sz="40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4130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298D0-3EAF-4433-8F82-D90C99FA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49" y="228215"/>
            <a:ext cx="4494998" cy="1134640"/>
          </a:xfrm>
        </p:spPr>
        <p:txBody>
          <a:bodyPr/>
          <a:lstStyle/>
          <a:p>
            <a:r>
              <a:rPr lang="cs-CZ" dirty="0"/>
              <a:t>THE LEGEND OF THE FRYŠTÁT BELL</a:t>
            </a:r>
          </a:p>
        </p:txBody>
      </p:sp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AD003C9D-D04E-4DDF-B269-7AEC6141131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674" r="16674"/>
          <a:stretch>
            <a:fillRect/>
          </a:stretch>
        </p:blipFill>
        <p:spPr/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1710207-80C7-414A-B689-F9EC24BDC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449" y="1612490"/>
            <a:ext cx="4494998" cy="4935794"/>
          </a:xfrm>
        </p:spPr>
        <p:txBody>
          <a:bodyPr>
            <a:normAutofit/>
          </a:bodyPr>
          <a:lstStyle/>
          <a:p>
            <a:r>
              <a:rPr lang="cs-CZ" sz="4000" b="1" dirty="0" err="1">
                <a:solidFill>
                  <a:srgbClr val="FFFF00"/>
                </a:solidFill>
              </a:rPr>
              <a:t>Twice</a:t>
            </a:r>
            <a:r>
              <a:rPr lang="cs-CZ" sz="4000" b="1" dirty="0">
                <a:solidFill>
                  <a:srgbClr val="FFFF00"/>
                </a:solidFill>
              </a:rPr>
              <a:t> more the </a:t>
            </a:r>
            <a:r>
              <a:rPr lang="cs-CZ" sz="4000" b="1" dirty="0" err="1">
                <a:solidFill>
                  <a:srgbClr val="FFFF00"/>
                </a:solidFill>
              </a:rPr>
              <a:t>people</a:t>
            </a:r>
            <a:r>
              <a:rPr lang="cs-CZ" sz="4000" b="1" dirty="0">
                <a:solidFill>
                  <a:srgbClr val="FFFF00"/>
                </a:solidFill>
              </a:rPr>
              <a:t> of Fryštát had to </a:t>
            </a:r>
            <a:r>
              <a:rPr lang="cs-CZ" sz="4000" b="1" dirty="0" err="1">
                <a:solidFill>
                  <a:srgbClr val="FFFF00"/>
                </a:solidFill>
              </a:rPr>
              <a:t>accompany</a:t>
            </a:r>
            <a:r>
              <a:rPr lang="cs-CZ" sz="4000" b="1" dirty="0">
                <a:solidFill>
                  <a:srgbClr val="FFFF00"/>
                </a:solidFill>
              </a:rPr>
              <a:t> the bell to Těšín but </a:t>
            </a:r>
            <a:r>
              <a:rPr lang="cs-CZ" sz="4000" b="1" dirty="0" err="1">
                <a:solidFill>
                  <a:srgbClr val="FFFF00"/>
                </a:solidFill>
              </a:rPr>
              <a:t>it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always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returned</a:t>
            </a:r>
            <a:r>
              <a:rPr lang="cs-CZ" sz="40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2258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298D0-3EAF-4433-8F82-D90C99FA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49" y="228215"/>
            <a:ext cx="4494998" cy="1134640"/>
          </a:xfrm>
        </p:spPr>
        <p:txBody>
          <a:bodyPr/>
          <a:lstStyle/>
          <a:p>
            <a:r>
              <a:rPr lang="cs-CZ" dirty="0"/>
              <a:t>THE LEGEND OF THE FRYŠTÁT BELL</a:t>
            </a:r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E79D832E-BC0A-4EE7-BADA-66220A972D4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924" r="12924"/>
          <a:stretch>
            <a:fillRect/>
          </a:stretch>
        </p:blipFill>
        <p:spPr>
          <a:xfrm>
            <a:off x="6687590" y="423796"/>
            <a:ext cx="5038253" cy="5662371"/>
          </a:xfrm>
        </p:spPr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1710207-80C7-414A-B689-F9EC24BDC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449" y="1612490"/>
            <a:ext cx="4494998" cy="4935794"/>
          </a:xfrm>
        </p:spPr>
        <p:txBody>
          <a:bodyPr>
            <a:normAutofit lnSpcReduction="10000"/>
          </a:bodyPr>
          <a:lstStyle/>
          <a:p>
            <a:r>
              <a:rPr lang="cs-CZ" sz="4000" b="1" dirty="0">
                <a:solidFill>
                  <a:srgbClr val="FFFF00"/>
                </a:solidFill>
              </a:rPr>
              <a:t>The </a:t>
            </a:r>
            <a:r>
              <a:rPr lang="cs-CZ" sz="4000" b="1" dirty="0" err="1">
                <a:solidFill>
                  <a:srgbClr val="FFFF00"/>
                </a:solidFill>
              </a:rPr>
              <a:t>princess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understood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that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she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cannot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break</a:t>
            </a:r>
            <a:r>
              <a:rPr lang="cs-CZ" sz="4000" b="1" dirty="0">
                <a:solidFill>
                  <a:srgbClr val="FFFF00"/>
                </a:solidFill>
              </a:rPr>
              <a:t> the </a:t>
            </a:r>
            <a:r>
              <a:rPr lang="cs-CZ" sz="4000" b="1" dirty="0" err="1">
                <a:solidFill>
                  <a:srgbClr val="FFFF00"/>
                </a:solidFill>
              </a:rPr>
              <a:t>will</a:t>
            </a:r>
            <a:r>
              <a:rPr lang="cs-CZ" sz="4000" b="1" dirty="0">
                <a:solidFill>
                  <a:srgbClr val="FFFF00"/>
                </a:solidFill>
              </a:rPr>
              <a:t> of the bell. So </a:t>
            </a:r>
            <a:r>
              <a:rPr lang="cs-CZ" sz="4000" b="1" dirty="0" err="1">
                <a:solidFill>
                  <a:srgbClr val="FFFF00"/>
                </a:solidFill>
              </a:rPr>
              <a:t>she</a:t>
            </a:r>
            <a:r>
              <a:rPr lang="cs-CZ" sz="4000" b="1" dirty="0">
                <a:solidFill>
                  <a:srgbClr val="FFFF00"/>
                </a:solidFill>
              </a:rPr>
              <a:t> let to </a:t>
            </a:r>
            <a:r>
              <a:rPr lang="cs-CZ" sz="4000" b="1" dirty="0" err="1">
                <a:solidFill>
                  <a:srgbClr val="FFFF00"/>
                </a:solidFill>
              </a:rPr>
              <a:t>brick</a:t>
            </a:r>
            <a:r>
              <a:rPr lang="cs-CZ" sz="4000" b="1" dirty="0">
                <a:solidFill>
                  <a:srgbClr val="FFFF00"/>
                </a:solidFill>
              </a:rPr>
              <a:t> up the </a:t>
            </a:r>
            <a:r>
              <a:rPr lang="cs-CZ" sz="4000" b="1" dirty="0" err="1">
                <a:solidFill>
                  <a:srgbClr val="FFFF00"/>
                </a:solidFill>
              </a:rPr>
              <a:t>windows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heading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towards</a:t>
            </a:r>
            <a:r>
              <a:rPr lang="cs-CZ" sz="4000" b="1" dirty="0">
                <a:solidFill>
                  <a:srgbClr val="FFFF00"/>
                </a:solidFill>
              </a:rPr>
              <a:t> Těšín.</a:t>
            </a:r>
          </a:p>
        </p:txBody>
      </p:sp>
    </p:spTree>
    <p:extLst>
      <p:ext uri="{BB962C8B-B14F-4D97-AF65-F5344CB8AC3E}">
        <p14:creationId xmlns:p14="http://schemas.microsoft.com/office/powerpoint/2010/main" val="3116236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E010F8-FE92-4ED2-B97F-D0254B281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52284"/>
            <a:ext cx="8991600" cy="6027174"/>
          </a:xfrm>
        </p:spPr>
        <p:txBody>
          <a:bodyPr>
            <a:normAutofit/>
          </a:bodyPr>
          <a:lstStyle/>
          <a:p>
            <a:r>
              <a:rPr lang="cs-CZ" sz="4800" b="1" dirty="0">
                <a:solidFill>
                  <a:schemeClr val="bg1"/>
                </a:solidFill>
              </a:rPr>
              <a:t>THANK YOU FOR YOUR</a:t>
            </a:r>
            <a:br>
              <a:rPr lang="cs-CZ" sz="4800" b="1" dirty="0">
                <a:solidFill>
                  <a:schemeClr val="bg1"/>
                </a:solidFill>
              </a:rPr>
            </a:br>
            <a:br>
              <a:rPr lang="cs-CZ" sz="4800" b="1" dirty="0">
                <a:solidFill>
                  <a:schemeClr val="bg1"/>
                </a:solidFill>
              </a:rPr>
            </a:br>
            <a:r>
              <a:rPr lang="cs-CZ" sz="4800" b="1" dirty="0">
                <a:solidFill>
                  <a:schemeClr val="bg1"/>
                </a:solidFill>
              </a:rPr>
              <a:t>ATTENTION !</a:t>
            </a:r>
            <a:br>
              <a:rPr lang="cs-CZ" sz="4800" b="1" dirty="0">
                <a:solidFill>
                  <a:schemeClr val="bg1"/>
                </a:solidFill>
              </a:rPr>
            </a:br>
            <a:br>
              <a:rPr lang="cs-CZ" sz="4800" b="1" dirty="0">
                <a:solidFill>
                  <a:schemeClr val="bg1"/>
                </a:solidFill>
              </a:rPr>
            </a:br>
            <a:endParaRPr lang="cs-CZ" sz="4800" b="1" dirty="0">
              <a:solidFill>
                <a:schemeClr val="bg1"/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935207-58C0-4CD3-B8A2-35B1542E0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439" y="4353232"/>
            <a:ext cx="1385122" cy="138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84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E010F8-FE92-4ED2-B97F-D0254B281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650550"/>
            <a:ext cx="8991600" cy="164592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FAIRY TALES AND LEGENDS 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OF OUR GRANDPARENTS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DB7BD77-01D3-45EA-B2B3-4FC88F18D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505174"/>
            <a:ext cx="5666913" cy="363036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5FAE055-C8DF-451D-B5E5-5F07167C4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856" y="2794137"/>
            <a:ext cx="1999943" cy="133894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744B702-2941-4EFA-8EB7-1567C0773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1856" y="505174"/>
            <a:ext cx="1999943" cy="199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22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E010F8-FE92-4ED2-B97F-D0254B281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650550"/>
            <a:ext cx="8991600" cy="1645920"/>
          </a:xfrm>
        </p:spPr>
        <p:txBody>
          <a:bodyPr/>
          <a:lstStyle/>
          <a:p>
            <a:r>
              <a:rPr lang="cs-CZ" b="1" dirty="0" err="1">
                <a:solidFill>
                  <a:srgbClr val="0070C0"/>
                </a:solidFill>
              </a:rPr>
              <a:t>We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asked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them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what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fairy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tales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they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liked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DB7BD77-01D3-45EA-B2B3-4FC88F18D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505174"/>
            <a:ext cx="5666913" cy="363036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5FAE055-C8DF-451D-B5E5-5F07167C4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856" y="2794137"/>
            <a:ext cx="1999943" cy="133894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744B702-2941-4EFA-8EB7-1567C0773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1856" y="505174"/>
            <a:ext cx="1999943" cy="199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96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20665A-DFC0-4BB0-AE03-C63D38C4A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GINGERBREAD HOUSE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D351A98-0E7B-4DDA-9027-34F8B409A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4142" y="2399071"/>
            <a:ext cx="5643715" cy="4031225"/>
          </a:xfrm>
          <a:ln>
            <a:solidFill>
              <a:srgbClr val="404040"/>
            </a:solidFill>
          </a:ln>
        </p:spPr>
      </p:pic>
    </p:spTree>
    <p:extLst>
      <p:ext uri="{BB962C8B-B14F-4D97-AF65-F5344CB8AC3E}">
        <p14:creationId xmlns:p14="http://schemas.microsoft.com/office/powerpoint/2010/main" val="1806555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20665A-DFC0-4BB0-AE03-C63D38C4A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THREE NUTS FOR CINDERELLA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25D0DF00-E983-4D46-BB46-81788590D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7419" y="2399071"/>
            <a:ext cx="5637161" cy="4227871"/>
          </a:xfrm>
          <a:ln>
            <a:solidFill>
              <a:srgbClr val="404040"/>
            </a:solidFill>
          </a:ln>
        </p:spPr>
      </p:pic>
    </p:spTree>
    <p:extLst>
      <p:ext uri="{BB962C8B-B14F-4D97-AF65-F5344CB8AC3E}">
        <p14:creationId xmlns:p14="http://schemas.microsoft.com/office/powerpoint/2010/main" val="45600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20665A-DFC0-4BB0-AE03-C63D38C4A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PROUD PRINCESS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8B1F6AC3-36D3-4A22-A4C6-C90E017AD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0842" y="2448232"/>
            <a:ext cx="7430315" cy="4176000"/>
          </a:xfrm>
          <a:ln>
            <a:solidFill>
              <a:srgbClr val="404040"/>
            </a:solidFill>
          </a:ln>
        </p:spPr>
      </p:pic>
    </p:spTree>
    <p:extLst>
      <p:ext uri="{BB962C8B-B14F-4D97-AF65-F5344CB8AC3E}">
        <p14:creationId xmlns:p14="http://schemas.microsoft.com/office/powerpoint/2010/main" val="2735476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20665A-DFC0-4BB0-AE03-C63D38C4A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THE PRINCESS WITH A GOLDEN STAR ON HER FOREHEAD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0D61FEC1-F3D9-484B-A662-48743D862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7781" y="2682000"/>
            <a:ext cx="7456437" cy="3888000"/>
          </a:xfrm>
          <a:ln>
            <a:solidFill>
              <a:srgbClr val="404040"/>
            </a:solidFill>
          </a:ln>
        </p:spPr>
      </p:pic>
    </p:spTree>
    <p:extLst>
      <p:ext uri="{BB962C8B-B14F-4D97-AF65-F5344CB8AC3E}">
        <p14:creationId xmlns:p14="http://schemas.microsoft.com/office/powerpoint/2010/main" val="635682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E010F8-FE92-4ED2-B97F-D0254B281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650550"/>
            <a:ext cx="8991600" cy="1645920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AND WE SEARCHED FOR LEGENDS OF OUR TOWN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DB7BD77-01D3-45EA-B2B3-4FC88F18D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505174"/>
            <a:ext cx="5666913" cy="363036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5FAE055-C8DF-451D-B5E5-5F07167C4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856" y="2794137"/>
            <a:ext cx="1999943" cy="133894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744B702-2941-4EFA-8EB7-1567C0773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1856" y="505174"/>
            <a:ext cx="1999943" cy="199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09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20665A-DFC0-4BB0-AE03-C63D38C4A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THE LEGEND OF </a:t>
            </a:r>
            <a:br>
              <a:rPr lang="cs-CZ" sz="3200" b="1" dirty="0">
                <a:solidFill>
                  <a:srgbClr val="FF0000"/>
                </a:solidFill>
              </a:rPr>
            </a:br>
            <a:r>
              <a:rPr lang="cs-CZ" sz="3200" b="1" dirty="0">
                <a:solidFill>
                  <a:srgbClr val="FF0000"/>
                </a:solidFill>
              </a:rPr>
              <a:t>THE FRYŠTÁT BELL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0A0521D5-42E1-4930-8479-B3B74A197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7119" y="2599096"/>
            <a:ext cx="4917761" cy="3683717"/>
          </a:xfrm>
        </p:spPr>
      </p:pic>
    </p:spTree>
    <p:extLst>
      <p:ext uri="{BB962C8B-B14F-4D97-AF65-F5344CB8AC3E}">
        <p14:creationId xmlns:p14="http://schemas.microsoft.com/office/powerpoint/2010/main" val="2858509500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1_Balík">
  <a:themeElements>
    <a:clrScheme name="Balík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ppt/theme/theme3.xml><?xml version="1.0" encoding="utf-8"?>
<a:theme xmlns:a="http://schemas.openxmlformats.org/drawingml/2006/main" name="2_Balík">
  <a:themeElements>
    <a:clrScheme name="Balík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66</TotalTime>
  <Words>278</Words>
  <Application>Microsoft Office PowerPoint</Application>
  <PresentationFormat>Širokoúhlá obrazovka</PresentationFormat>
  <Paragraphs>32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Gill Sans MT</vt:lpstr>
      <vt:lpstr>Balík</vt:lpstr>
      <vt:lpstr>1_Balík</vt:lpstr>
      <vt:lpstr>2_Balík</vt:lpstr>
      <vt:lpstr>OBCHODNÍ AKADEMIE s.r.o.     presents</vt:lpstr>
      <vt:lpstr>FAIRY TALES AND LEGENDS  OF OUR GRANDPARENTS</vt:lpstr>
      <vt:lpstr>We asked them what fairy tales they liked</vt:lpstr>
      <vt:lpstr>GINGERBREAD HOUSE</vt:lpstr>
      <vt:lpstr>THREE NUTS FOR CINDERELLA</vt:lpstr>
      <vt:lpstr>PROUD PRINCESS</vt:lpstr>
      <vt:lpstr>THE PRINCESS WITH A GOLDEN STAR ON HER FOREHEAD</vt:lpstr>
      <vt:lpstr>AND WE SEARCHED FOR LEGENDS OF OUR TOWN</vt:lpstr>
      <vt:lpstr>THE LEGEND OF  THE FRYŠTÁT BELL</vt:lpstr>
      <vt:lpstr>THE LEGEND OF THE FRYŠTÁT BELL</vt:lpstr>
      <vt:lpstr>THE LEGEND OF THE FRYŠTÁT BELL</vt:lpstr>
      <vt:lpstr>THE LEGEND OF THE FRYŠTÁT BELL</vt:lpstr>
      <vt:lpstr>THE LEGEND OF THE FRYŠTÁT BELL</vt:lpstr>
      <vt:lpstr>THE LEGEND OF THE FRYŠTÁT BELL</vt:lpstr>
      <vt:lpstr>THE LEGEND OF THE FRYŠTÁT BELL</vt:lpstr>
      <vt:lpstr>THE LEGEND OF THE FRYŠTÁT BELL</vt:lpstr>
      <vt:lpstr>THE LEGEND OF THE FRYŠTÁT BELL</vt:lpstr>
      <vt:lpstr>THANK YOU FOR YOUR  ATTENTION 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OBCHODNÍ AKADEMIE s.r.o.     presents</dc:title>
  <dc:creator>Martin Frolík</dc:creator>
  <cp:lastModifiedBy>Martin Frolík</cp:lastModifiedBy>
  <cp:revision>6</cp:revision>
  <dcterms:created xsi:type="dcterms:W3CDTF">2018-12-10T20:36:11Z</dcterms:created>
  <dcterms:modified xsi:type="dcterms:W3CDTF">2018-12-10T21:42:53Z</dcterms:modified>
</cp:coreProperties>
</file>