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4" d="100"/>
          <a:sy n="204" d="100"/>
        </p:scale>
        <p:origin x="56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9efd5c64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9efd5c64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9efd5c64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9efd5c64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mail.google.com/mail/u/0/#inbox/FMfcgxvzMBrRSMjVDttncdwChVHXVzMP" TargetMode="External"/><Relationship Id="rId4" Type="http://schemas.openxmlformats.org/officeDocument/2006/relationships/hyperlink" Target="https://mail.google.com/mail/u/0/#inbox/FMfcgxvzMBkXRjhwrhplvkNlPLCbLjv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04075" y="430000"/>
            <a:ext cx="4320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 u="sng"/>
              <a:t>KALEVALA</a:t>
            </a:r>
            <a:endParaRPr sz="4800" u="sng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400" y="845375"/>
            <a:ext cx="4320599" cy="4057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55500" y="141950"/>
            <a:ext cx="4299900" cy="48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-Kalevala is a finnish folk story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- Elias Lönrot had gathered stories and poems from finnish people from all over the country and he put it together in one piece.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-Kalevala is Finland’s national epic.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-Through the stories of Kalevala there were a lot of different versions of how the world was born.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-Many people thought that the world was born from Kalevala’s character Väinämöinen when an egg hatched on his knee.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-Some people thought that two characters from Kalevala created the world by singing.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-The stories are really fictional but they made a great start for finnish culture and inspired literature, arts and music. Kalevala was the start of </a:t>
            </a:r>
            <a:r>
              <a:rPr lang="fi">
                <a:solidFill>
                  <a:schemeClr val="accent2"/>
                </a:solidFill>
                <a:highlight>
                  <a:srgbClr val="FFFFFF"/>
                </a:highlight>
              </a:rPr>
              <a:t>Finnish identity. </a:t>
            </a:r>
            <a:endParaRPr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400" y="899944"/>
            <a:ext cx="4299901" cy="306585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061200" y="4215625"/>
            <a:ext cx="39810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4"/>
              </a:rPr>
              <a:t>video1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5"/>
              </a:rPr>
              <a:t>Video2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Näytössä katseltava esitys (16:9)</PresentationFormat>
  <Paragraphs>20</Paragraphs>
  <Slides>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Mäenpää Eija</dc:creator>
  <cp:lastModifiedBy>Mäenpää Eija</cp:lastModifiedBy>
  <cp:revision>1</cp:revision>
  <dcterms:modified xsi:type="dcterms:W3CDTF">2018-12-18T14:04:42Z</dcterms:modified>
</cp:coreProperties>
</file>