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İlknur" initials="İ" lastIdx="1" clrIdx="0">
    <p:extLst>
      <p:ext uri="{19B8F6BF-5375-455C-9EA6-DF929625EA0E}">
        <p15:presenceInfo xmlns:p15="http://schemas.microsoft.com/office/powerpoint/2012/main" xmlns="" userId="İlkn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16T17:55:41.706" idx="1">
    <p:pos x="10" y="10"/>
    <p:text/>
    <p:extLst>
      <p:ext uri="{C676402C-5697-4E1C-873F-D02D1690AC5C}">
        <p15:threadingInfo xmlns:p15="http://schemas.microsoft.com/office/powerpoint/2012/main" xmlns="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7X0PVKfIy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69fn4WGuc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IIjVmMf5Nw" TargetMode="Externa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927543" y="67778"/>
            <a:ext cx="9518783" cy="3200400"/>
          </a:xfrm>
        </p:spPr>
        <p:txBody>
          <a:bodyPr/>
          <a:lstStyle/>
          <a:p>
            <a:r>
              <a:rPr lang="tr-TR" dirty="0" smtClean="0"/>
              <a:t>ROOTS </a:t>
            </a:r>
            <a:br>
              <a:rPr lang="tr-TR" dirty="0" smtClean="0"/>
            </a:br>
            <a:r>
              <a:rPr lang="tr-TR" dirty="0" smtClean="0"/>
              <a:t>project meeting in </a:t>
            </a:r>
            <a:r>
              <a:rPr lang="tr-TR" dirty="0" smtClean="0"/>
              <a:t>CYPRUS</a:t>
            </a:r>
            <a:br>
              <a:rPr lang="tr-TR" dirty="0" smtClean="0"/>
            </a:br>
            <a:r>
              <a:rPr lang="tr-TR" sz="2400" dirty="0" smtClean="0"/>
              <a:t>23-28 / JANUARY / 2019</a:t>
            </a:r>
            <a:endParaRPr lang="tr-TR" sz="24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54182" y="3886199"/>
            <a:ext cx="11379200" cy="2496127"/>
          </a:xfrm>
        </p:spPr>
        <p:txBody>
          <a:bodyPr>
            <a:normAutofit fontScale="77500" lnSpcReduction="20000"/>
          </a:bodyPr>
          <a:lstStyle/>
          <a:p>
            <a:r>
              <a:rPr lang="tr-TR" sz="4800" dirty="0" smtClean="0"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TURKISH </a:t>
            </a:r>
            <a:r>
              <a:rPr lang="tr-TR" sz="4800" dirty="0" smtClean="0"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CUISINE</a:t>
            </a:r>
          </a:p>
          <a:p>
            <a:r>
              <a:rPr lang="tr-TR" sz="4800" dirty="0" smtClean="0"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Mantı / Sarma / baklava</a:t>
            </a:r>
            <a:endParaRPr lang="tr-TR" sz="4800" dirty="0" smtClean="0">
              <a:solidFill>
                <a:srgbClr val="FF0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endParaRPr lang="tr-TR" sz="4800" dirty="0" smtClean="0">
              <a:solidFill>
                <a:srgbClr val="FF0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r>
              <a:rPr lang="tr-TR" sz="48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By özel falez fen bilimleri anadolu lisesi</a:t>
            </a:r>
            <a:endParaRPr lang="tr-TR" sz="48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441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7X0PVKfIy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23493" y="824248"/>
            <a:ext cx="9221273" cy="5447763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</p:spTree>
    <p:extLst>
      <p:ext uri="{BB962C8B-B14F-4D97-AF65-F5344CB8AC3E}">
        <p14:creationId xmlns:p14="http://schemas.microsoft.com/office/powerpoint/2010/main" xmlns="" val="1927648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69fn4WGuc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97735" y="759854"/>
            <a:ext cx="9723550" cy="5512157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</p:spTree>
    <p:extLst>
      <p:ext uri="{BB962C8B-B14F-4D97-AF65-F5344CB8AC3E}">
        <p14:creationId xmlns:p14="http://schemas.microsoft.com/office/powerpoint/2010/main" xmlns="" val="4129918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8IIjVmMf5N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78794" y="682580"/>
            <a:ext cx="9350062" cy="5486400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</p:spTree>
    <p:extLst>
      <p:ext uri="{BB962C8B-B14F-4D97-AF65-F5344CB8AC3E}">
        <p14:creationId xmlns:p14="http://schemas.microsoft.com/office/powerpoint/2010/main" xmlns="" val="209766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ğ Gözü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TM03457485[[fn=Örgü]]</Template>
  <TotalTime>38</TotalTime>
  <Words>15</Words>
  <Application>Microsoft Office PowerPoint</Application>
  <PresentationFormat>Özel</PresentationFormat>
  <Paragraphs>5</Paragraphs>
  <Slides>4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5" baseType="lpstr">
      <vt:lpstr>Ağ Gözü</vt:lpstr>
      <vt:lpstr>ROOTS  project meeting in CYPRUS 23-28 / JANUARY / 2019</vt:lpstr>
      <vt:lpstr>Slayt 2</vt:lpstr>
      <vt:lpstr>Slayt 3</vt:lpstr>
      <vt:lpstr>Slayt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ROOTS CYPRUS</dc:title>
  <dc:creator>İlknur</dc:creator>
  <cp:lastModifiedBy>ronaldinho424</cp:lastModifiedBy>
  <cp:revision>7</cp:revision>
  <dcterms:created xsi:type="dcterms:W3CDTF">2019-01-16T15:14:54Z</dcterms:created>
  <dcterms:modified xsi:type="dcterms:W3CDTF">2019-03-26T13:19:15Z</dcterms:modified>
</cp:coreProperties>
</file>