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60" r:id="rId3"/>
    <p:sldId id="262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B5ED1C-B7C1-4F37-ACBD-662A4F581377}" type="datetimeFigureOut">
              <a:rPr lang="tr-TR" smtClean="0"/>
              <a:pPr/>
              <a:t>16.05.2019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0838E8-78E1-4E0A-9C11-E20CA235A6BD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G:\koruma_yok\ERASMUS mobilities\Erasmus SUNU\Logos\Türk&amp;AB bay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13" y="404664"/>
            <a:ext cx="915039" cy="504056"/>
          </a:xfrm>
          <a:prstGeom prst="rect">
            <a:avLst/>
          </a:prstGeom>
          <a:noFill/>
        </p:spPr>
      </p:pic>
      <p:pic>
        <p:nvPicPr>
          <p:cNvPr id="22534" name="Picture 6" descr="G:\koruma_yok\ERASMUS mobilities\Erasmus SUNU\Logos\u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864096" cy="453296"/>
          </a:xfrm>
          <a:prstGeom prst="rect">
            <a:avLst/>
          </a:prstGeom>
          <a:noFill/>
        </p:spPr>
      </p:pic>
      <p:pic>
        <p:nvPicPr>
          <p:cNvPr id="22535" name="Picture 7" descr="G:\koruma_yok\ERASMUS mobilities\Erasmus SUNU\Logos\Erasmus+ Solda Yazılı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456384" cy="759917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115616" y="1196753"/>
            <a:ext cx="7488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Erasmus</a:t>
            </a:r>
            <a:r>
              <a:rPr lang="tr-TR" b="1" dirty="0" smtClean="0"/>
              <a:t>+, KA229, </a:t>
            </a:r>
            <a:r>
              <a:rPr lang="tr-TR" b="1" dirty="0" err="1" smtClean="0"/>
              <a:t>School</a:t>
            </a:r>
            <a:r>
              <a:rPr lang="tr-TR" b="1" dirty="0" smtClean="0"/>
              <a:t> </a:t>
            </a:r>
            <a:r>
              <a:rPr lang="tr-TR" b="1" dirty="0" err="1" smtClean="0"/>
              <a:t>Partnerships</a:t>
            </a:r>
            <a:r>
              <a:rPr lang="tr-TR" b="1" dirty="0" smtClean="0"/>
              <a:t> Project</a:t>
            </a:r>
            <a:endParaRPr lang="tr-TR" sz="48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endParaRPr lang="tr-TR" sz="48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  <a:cs typeface="Andalus" pitchFamily="18" charset="-78"/>
            </a:endParaRPr>
          </a:p>
          <a:p>
            <a:pPr algn="ctr"/>
            <a:endParaRPr lang="tr-TR" sz="48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  <a:cs typeface="Andalus" pitchFamily="18" charset="-78"/>
            </a:endParaRPr>
          </a:p>
          <a:p>
            <a:pPr algn="ctr"/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Project </a:t>
            </a:r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meeting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Catania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 / </a:t>
            </a:r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Italy</a:t>
            </a:r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30.</a:t>
            </a:r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March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 – 06.April / 2019</a:t>
            </a:r>
          </a:p>
          <a:p>
            <a:pPr algn="ctr"/>
            <a:r>
              <a:rPr lang="tr-TR" sz="6000" dirty="0" smtClean="0">
                <a:solidFill>
                  <a:srgbClr val="0070C0"/>
                </a:solidFill>
                <a:latin typeface="Gabriola" pitchFamily="82" charset="0"/>
                <a:cs typeface="Andalus" pitchFamily="18" charset="-78"/>
              </a:rPr>
              <a:t>“</a:t>
            </a:r>
            <a:r>
              <a:rPr lang="tr-TR" sz="6000" dirty="0" err="1" smtClean="0">
                <a:solidFill>
                  <a:srgbClr val="0070C0"/>
                </a:solidFill>
                <a:latin typeface="Gabriola" pitchFamily="82" charset="0"/>
                <a:cs typeface="Andalus" pitchFamily="18" charset="-78"/>
              </a:rPr>
              <a:t>Turkish</a:t>
            </a:r>
            <a:r>
              <a:rPr lang="tr-TR" sz="6000" dirty="0" smtClean="0">
                <a:solidFill>
                  <a:srgbClr val="0070C0"/>
                </a:solidFill>
                <a:latin typeface="Gabriola" pitchFamily="82" charset="0"/>
                <a:cs typeface="Andalus" pitchFamily="18" charset="-78"/>
              </a:rPr>
              <a:t> </a:t>
            </a:r>
            <a:r>
              <a:rPr lang="tr-TR" sz="6000" dirty="0" err="1" smtClean="0">
                <a:solidFill>
                  <a:srgbClr val="0070C0"/>
                </a:solidFill>
                <a:latin typeface="Gabriola" pitchFamily="82" charset="0"/>
                <a:cs typeface="Andalus" pitchFamily="18" charset="-78"/>
              </a:rPr>
              <a:t>Cuisine</a:t>
            </a:r>
            <a:r>
              <a:rPr lang="tr-TR" sz="6000" dirty="0" smtClean="0">
                <a:solidFill>
                  <a:srgbClr val="0070C0"/>
                </a:solidFill>
                <a:latin typeface="Gabriola" pitchFamily="82" charset="0"/>
                <a:cs typeface="Andalus" pitchFamily="18" charset="-78"/>
              </a:rPr>
              <a:t>, Analı Kızlı </a:t>
            </a:r>
            <a:r>
              <a:rPr lang="tr-TR" sz="6000" dirty="0" err="1" smtClean="0">
                <a:solidFill>
                  <a:srgbClr val="0070C0"/>
                </a:solidFill>
                <a:latin typeface="Gabriola" pitchFamily="82" charset="0"/>
                <a:cs typeface="Andalus" pitchFamily="18" charset="-78"/>
              </a:rPr>
              <a:t>and</a:t>
            </a:r>
            <a:r>
              <a:rPr lang="tr-TR" sz="6000" dirty="0" smtClean="0">
                <a:solidFill>
                  <a:srgbClr val="0070C0"/>
                </a:solidFill>
                <a:latin typeface="Gabriola" pitchFamily="82" charset="0"/>
                <a:cs typeface="Andalus" pitchFamily="18" charset="-78"/>
              </a:rPr>
              <a:t> Aşure”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0" y="6162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0" y="7658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0" y="900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7" name="46 Metin kutusu"/>
          <p:cNvSpPr txBox="1"/>
          <p:nvPr/>
        </p:nvSpPr>
        <p:spPr>
          <a:xfrm>
            <a:off x="467544" y="381661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dirty="0" smtClean="0">
              <a:solidFill>
                <a:schemeClr val="accent3">
                  <a:lumMod val="60000"/>
                  <a:lumOff val="40000"/>
                </a:schemeClr>
              </a:solidFill>
              <a:latin typeface="Gabriola" pitchFamily="82" charset="0"/>
            </a:endParaRPr>
          </a:p>
          <a:p>
            <a:pPr algn="ctr"/>
            <a:endParaRPr lang="tr-TR" sz="2400" dirty="0" smtClean="0">
              <a:latin typeface="Gabriola" pitchFamily="82" charset="0"/>
            </a:endParaRPr>
          </a:p>
          <a:p>
            <a:pPr algn="ctr"/>
            <a:endParaRPr lang="tr-TR" sz="2400" dirty="0" smtClean="0">
              <a:latin typeface="Gabriola" pitchFamily="82" charset="0"/>
            </a:endParaRPr>
          </a:p>
          <a:p>
            <a:pPr algn="ctr"/>
            <a:endParaRPr lang="tr-TR" sz="2400" dirty="0" smtClean="0">
              <a:latin typeface="Gabriola" pitchFamily="82" charset="0"/>
            </a:endParaRPr>
          </a:p>
          <a:p>
            <a:pPr algn="ctr"/>
            <a:r>
              <a:rPr lang="tr-TR" sz="2400" dirty="0" err="1" smtClean="0">
                <a:latin typeface="Gabriola" pitchFamily="82" charset="0"/>
              </a:rPr>
              <a:t>By</a:t>
            </a:r>
            <a:r>
              <a:rPr lang="tr-TR" sz="2400" dirty="0" smtClean="0">
                <a:latin typeface="Gabriola" pitchFamily="82" charset="0"/>
              </a:rPr>
              <a:t> Özel Falez Fen Bilimleri Anadolu Lisesi</a:t>
            </a:r>
          </a:p>
          <a:p>
            <a:pPr algn="ctr"/>
            <a:r>
              <a:rPr lang="tr-TR" sz="2400" dirty="0" smtClean="0">
                <a:latin typeface="Gabriola" pitchFamily="82" charset="0"/>
              </a:rPr>
              <a:t>Antalya / </a:t>
            </a:r>
            <a:r>
              <a:rPr lang="tr-TR" sz="2400" dirty="0" err="1" smtClean="0">
                <a:latin typeface="Gabriola" pitchFamily="82" charset="0"/>
              </a:rPr>
              <a:t>Turkey</a:t>
            </a:r>
            <a:endParaRPr lang="tr-TR" sz="2400" dirty="0" smtClean="0">
              <a:latin typeface="Gabriola" pitchFamily="82" charset="0"/>
            </a:endParaRPr>
          </a:p>
          <a:p>
            <a:pPr algn="ctr"/>
            <a:endParaRPr lang="tr-TR" sz="6000" dirty="0">
              <a:solidFill>
                <a:schemeClr val="accent3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1026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56792"/>
            <a:ext cx="3240360" cy="166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502"/>
            <a:ext cx="9144000" cy="5092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26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200636" cy="51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72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088232"/>
          </a:xfrm>
        </p:spPr>
        <p:txBody>
          <a:bodyPr>
            <a:normAutofit/>
          </a:bodyPr>
          <a:lstStyle/>
          <a:p>
            <a:r>
              <a:rPr lang="tr-TR" sz="5400" dirty="0" smtClean="0">
                <a:latin typeface="Monotype Corsiva" pitchFamily="66" charset="0"/>
                <a:ea typeface="Amperzand" panose="02000507000000020003" pitchFamily="2" charset="-94"/>
              </a:rPr>
              <a:t>Thank you </a:t>
            </a:r>
            <a:r>
              <a:rPr lang="tr-TR" sz="5400" dirty="0" err="1" smtClean="0">
                <a:latin typeface="Monotype Corsiva" pitchFamily="66" charset="0"/>
                <a:ea typeface="Amperzand" panose="02000507000000020003" pitchFamily="2" charset="-94"/>
              </a:rPr>
              <a:t>for</a:t>
            </a:r>
            <a:r>
              <a:rPr lang="tr-TR" sz="5400" dirty="0" smtClean="0">
                <a:latin typeface="Monotype Corsiva" pitchFamily="66" charset="0"/>
                <a:ea typeface="Amperzand" panose="02000507000000020003" pitchFamily="2" charset="-94"/>
              </a:rPr>
              <a:t> </a:t>
            </a:r>
            <a:r>
              <a:rPr lang="tr-TR" sz="5400" dirty="0" err="1" smtClean="0">
                <a:latin typeface="Monotype Corsiva" pitchFamily="66" charset="0"/>
                <a:ea typeface="Amperzand" panose="02000507000000020003" pitchFamily="2" charset="-94"/>
              </a:rPr>
              <a:t>watching</a:t>
            </a:r>
            <a:r>
              <a:rPr lang="tr-TR" sz="5400" dirty="0" smtClean="0">
                <a:latin typeface="Monotype Corsiva" pitchFamily="66" charset="0"/>
                <a:ea typeface="Amperzand" panose="02000507000000020003" pitchFamily="2" charset="-94"/>
              </a:rPr>
              <a:t/>
            </a:r>
            <a:br>
              <a:rPr lang="tr-TR" sz="5400" dirty="0" smtClean="0">
                <a:latin typeface="Monotype Corsiva" pitchFamily="66" charset="0"/>
                <a:ea typeface="Amperzand" panose="02000507000000020003" pitchFamily="2" charset="-94"/>
              </a:rPr>
            </a:br>
            <a:endParaRPr lang="tr-TR" sz="5400" dirty="0">
              <a:latin typeface="Monotype Corsiva" pitchFamily="66" charset="0"/>
              <a:ea typeface="Amperzand" panose="02000507000000020003" pitchFamily="2" charset="-9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80920" cy="1800200"/>
          </a:xfrm>
        </p:spPr>
        <p:txBody>
          <a:bodyPr>
            <a:normAutofit fontScale="92500" lnSpcReduction="20000"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Özel Falez Fen Bilimleri Anadolu Lisesi</a:t>
            </a:r>
          </a:p>
          <a:p>
            <a:r>
              <a:rPr lang="tr-TR" sz="4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Antalya / </a:t>
            </a:r>
            <a:r>
              <a:rPr lang="tr-TR" sz="40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Turkey</a:t>
            </a:r>
            <a:endParaRPr lang="tr-TR" sz="40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2019</a:t>
            </a:r>
          </a:p>
          <a:p>
            <a:endParaRPr lang="tr-TR" dirty="0"/>
          </a:p>
        </p:txBody>
      </p:sp>
      <p:pic>
        <p:nvPicPr>
          <p:cNvPr id="4" name="Picture 25" descr="C:\Users\TJ\Desktop\ANTS\Logos\Fen Bilimleri log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677636" cy="617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959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53</Words>
  <Application>Microsoft Office PowerPoint</Application>
  <PresentationFormat>Ekran Gösterisi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Akış</vt:lpstr>
      <vt:lpstr>Slayt 1</vt:lpstr>
      <vt:lpstr>Slayt 2</vt:lpstr>
      <vt:lpstr>Slayt 3</vt:lpstr>
      <vt:lpstr>Thank you for watching 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ronaldinho424</dc:creator>
  <cp:lastModifiedBy>ronaldinho424</cp:lastModifiedBy>
  <cp:revision>7</cp:revision>
  <dcterms:created xsi:type="dcterms:W3CDTF">2019-03-20T07:49:34Z</dcterms:created>
  <dcterms:modified xsi:type="dcterms:W3CDTF">2019-05-16T13:47:24Z</dcterms:modified>
</cp:coreProperties>
</file>