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279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1233B-B625-47F9-AE06-A404B448AF25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5A872-5459-475F-ACB2-5C1E8CDE47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A872-5459-475F-ACB2-5C1E8CDE472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5A75-4237-421F-86E5-9A260B5EFEB6}" type="datetimeFigureOut">
              <a:rPr lang="it-IT" smtClean="0"/>
              <a:pPr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0A15-4219-4B0E-A3FF-BF69E5486BE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Risultati immagini per antichi mestieri sicili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17016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u="sng" dirty="0" smtClean="0">
                <a:solidFill>
                  <a:srgbClr val="FF0000"/>
                </a:solidFill>
                <a:latin typeface="Impact" pitchFamily="34" charset="0"/>
              </a:rPr>
              <a:t>Jobs and </a:t>
            </a:r>
            <a:r>
              <a:rPr lang="it-IT" sz="6000" u="sng" dirty="0" err="1" smtClean="0">
                <a:solidFill>
                  <a:srgbClr val="FF0000"/>
                </a:solidFill>
                <a:latin typeface="Impact" pitchFamily="34" charset="0"/>
              </a:rPr>
              <a:t>Crafts</a:t>
            </a:r>
            <a:endParaRPr lang="it-IT" sz="6000" u="sng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err="1" smtClean="0"/>
              <a:t>Until</a:t>
            </a:r>
            <a:r>
              <a:rPr lang="it-IT" dirty="0" smtClean="0"/>
              <a:t> </a:t>
            </a:r>
            <a:r>
              <a:rPr lang="it-IT" dirty="0" err="1" smtClean="0"/>
              <a:t>relatively</a:t>
            </a:r>
            <a:r>
              <a:rPr lang="it-IT" dirty="0" smtClean="0"/>
              <a:t> </a:t>
            </a:r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, </a:t>
            </a:r>
            <a:r>
              <a:rPr lang="it-IT" dirty="0" err="1" smtClean="0"/>
              <a:t>craft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 and </a:t>
            </a:r>
            <a:r>
              <a:rPr lang="it-IT" dirty="0" err="1" smtClean="0"/>
              <a:t>designs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passed</a:t>
            </a:r>
            <a:r>
              <a:rPr lang="it-IT" dirty="0" smtClean="0"/>
              <a:t> down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family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generations</a:t>
            </a:r>
            <a:r>
              <a:rPr lang="it-IT" dirty="0" smtClean="0"/>
              <a:t> or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transmitted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apprentice</a:t>
            </a:r>
            <a:r>
              <a:rPr lang="it-IT" dirty="0" smtClean="0"/>
              <a:t> system </a:t>
            </a:r>
            <a:r>
              <a:rPr lang="it-IT" dirty="0" err="1" smtClean="0"/>
              <a:t>wherein</a:t>
            </a:r>
            <a:r>
              <a:rPr lang="it-IT" dirty="0" smtClean="0"/>
              <a:t> a boy </a:t>
            </a:r>
            <a:r>
              <a:rPr lang="it-IT" dirty="0" err="1" smtClean="0"/>
              <a:t>learning</a:t>
            </a:r>
            <a:r>
              <a:rPr lang="it-IT" dirty="0" smtClean="0"/>
              <a:t> the </a:t>
            </a:r>
            <a:r>
              <a:rPr lang="it-IT" dirty="0" err="1" smtClean="0"/>
              <a:t>craft</a:t>
            </a:r>
            <a:r>
              <a:rPr lang="it-IT" dirty="0" smtClean="0"/>
              <a:t> </a:t>
            </a:r>
            <a:r>
              <a:rPr lang="it-IT" dirty="0" err="1" smtClean="0"/>
              <a:t>served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long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seven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 under a master </a:t>
            </a:r>
            <a:r>
              <a:rPr lang="it-IT" dirty="0" err="1" smtClean="0"/>
              <a:t>craftsman</a:t>
            </a:r>
            <a:r>
              <a:rPr lang="it-IT" dirty="0" smtClean="0"/>
              <a:t>.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fairly</a:t>
            </a:r>
            <a:r>
              <a:rPr lang="it-IT" dirty="0" smtClean="0"/>
              <a:t> </a:t>
            </a:r>
            <a:r>
              <a:rPr lang="it-IT" dirty="0" err="1" smtClean="0"/>
              <a:t>recently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the </a:t>
            </a:r>
            <a:r>
              <a:rPr lang="it-IT" dirty="0" err="1" smtClean="0"/>
              <a:t>older</a:t>
            </a:r>
            <a:r>
              <a:rPr lang="it-IT" dirty="0" smtClean="0"/>
              <a:t> </a:t>
            </a:r>
            <a:r>
              <a:rPr lang="it-IT" dirty="0" err="1" smtClean="0"/>
              <a:t>traditional</a:t>
            </a:r>
            <a:r>
              <a:rPr lang="it-IT" dirty="0" smtClean="0"/>
              <a:t> system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transmitting</a:t>
            </a:r>
            <a:r>
              <a:rPr lang="it-IT" dirty="0" smtClean="0"/>
              <a:t> the </a:t>
            </a:r>
            <a:r>
              <a:rPr lang="it-IT" dirty="0" err="1" smtClean="0"/>
              <a:t>skills</a:t>
            </a:r>
            <a:r>
              <a:rPr lang="it-IT" dirty="0" smtClean="0"/>
              <a:t> and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</a:t>
            </a:r>
            <a:r>
              <a:rPr lang="it-IT" dirty="0" err="1" smtClean="0"/>
              <a:t>craft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partially</a:t>
            </a:r>
            <a:r>
              <a:rPr lang="it-IT" dirty="0" smtClean="0"/>
              <a:t> </a:t>
            </a:r>
            <a:r>
              <a:rPr lang="it-IT" dirty="0" err="1" smtClean="0"/>
              <a:t>supplanted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formalized</a:t>
            </a:r>
            <a:r>
              <a:rPr lang="it-IT" dirty="0" smtClean="0"/>
              <a:t> training in </a:t>
            </a:r>
            <a:r>
              <a:rPr lang="it-IT" dirty="0" err="1" smtClean="0"/>
              <a:t>schools</a:t>
            </a:r>
            <a:r>
              <a:rPr lang="it-IT" dirty="0" smtClean="0"/>
              <a:t> and </a:t>
            </a:r>
            <a:r>
              <a:rPr lang="it-IT" dirty="0" err="1" smtClean="0"/>
              <a:t>books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4" descr="Risultati immagini per antichi mestieri sicili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earlier</a:t>
            </a:r>
            <a:r>
              <a:rPr lang="it-IT" dirty="0" smtClean="0"/>
              <a:t> era, </a:t>
            </a:r>
            <a:r>
              <a:rPr lang="it-IT" dirty="0" err="1" smtClean="0"/>
              <a:t>practically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textiles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the home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in the home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a rare </a:t>
            </a:r>
            <a:r>
              <a:rPr lang="it-IT" dirty="0" err="1" smtClean="0"/>
              <a:t>occasion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a </a:t>
            </a:r>
            <a:r>
              <a:rPr lang="it-IT" dirty="0" err="1" smtClean="0"/>
              <a:t>piece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cloth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purchased</a:t>
            </a:r>
            <a:r>
              <a:rPr lang="it-IT" dirty="0" smtClean="0"/>
              <a:t>. A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texile</a:t>
            </a:r>
            <a:r>
              <a:rPr lang="it-IT" dirty="0" smtClean="0"/>
              <a:t> </a:t>
            </a:r>
            <a:r>
              <a:rPr lang="it-IT" dirty="0" err="1" smtClean="0"/>
              <a:t>crafts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practised</a:t>
            </a:r>
            <a:r>
              <a:rPr lang="it-IT" dirty="0" smtClean="0"/>
              <a:t> </a:t>
            </a:r>
            <a:r>
              <a:rPr lang="it-IT" dirty="0" err="1" smtClean="0"/>
              <a:t>largely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decorative </a:t>
            </a:r>
            <a:r>
              <a:rPr lang="it-IT" dirty="0" err="1" smtClean="0"/>
              <a:t>purposes</a:t>
            </a:r>
            <a:r>
              <a:rPr lang="it-IT" dirty="0" smtClean="0"/>
              <a:t>. </a:t>
            </a:r>
            <a:r>
              <a:rPr lang="it-IT" dirty="0" err="1" smtClean="0"/>
              <a:t>These</a:t>
            </a:r>
            <a:r>
              <a:rPr lang="it-IT" dirty="0" smtClean="0"/>
              <a:t> include </a:t>
            </a:r>
            <a:r>
              <a:rPr lang="it-IT" dirty="0" err="1" smtClean="0"/>
              <a:t>embroidery</a:t>
            </a:r>
            <a:r>
              <a:rPr lang="it-IT" dirty="0" smtClean="0"/>
              <a:t>, </a:t>
            </a:r>
            <a:r>
              <a:rPr lang="it-IT" dirty="0" err="1" smtClean="0"/>
              <a:t>crewel</a:t>
            </a:r>
            <a:r>
              <a:rPr lang="it-IT" dirty="0" smtClean="0"/>
              <a:t> work, </a:t>
            </a:r>
            <a:r>
              <a:rPr lang="it-IT" dirty="0" err="1" smtClean="0"/>
              <a:t>needle-point</a:t>
            </a:r>
            <a:r>
              <a:rPr lang="it-IT" dirty="0" smtClean="0"/>
              <a:t> and </a:t>
            </a:r>
            <a:r>
              <a:rPr lang="it-IT" dirty="0" err="1" smtClean="0"/>
              <a:t>crocheting</a:t>
            </a:r>
            <a:r>
              <a:rPr lang="it-IT" dirty="0" smtClean="0"/>
              <a:t>. </a:t>
            </a:r>
            <a:r>
              <a:rPr lang="it-IT" dirty="0" err="1" smtClean="0"/>
              <a:t>Girls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samplers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 intricate decorative </a:t>
            </a:r>
            <a:r>
              <a:rPr lang="it-IT" dirty="0" err="1" smtClean="0"/>
              <a:t>needlework</a:t>
            </a:r>
            <a:r>
              <a:rPr lang="it-IT" dirty="0" smtClean="0"/>
              <a:t>.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decorative </a:t>
            </a:r>
            <a:r>
              <a:rPr lang="it-IT" dirty="0" err="1" smtClean="0"/>
              <a:t>techniques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frequently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young</a:t>
            </a:r>
            <a:r>
              <a:rPr lang="it-IT" dirty="0" smtClean="0"/>
              <a:t> </a:t>
            </a:r>
            <a:r>
              <a:rPr lang="it-IT" dirty="0" err="1" smtClean="0"/>
              <a:t>ladies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to-do</a:t>
            </a:r>
            <a:r>
              <a:rPr lang="it-IT" dirty="0" smtClean="0"/>
              <a:t> </a:t>
            </a:r>
            <a:r>
              <a:rPr lang="it-IT" dirty="0" err="1" smtClean="0"/>
              <a:t>families</a:t>
            </a:r>
            <a:r>
              <a:rPr lang="it-IT" dirty="0" smtClean="0"/>
              <a:t> and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taught</a:t>
            </a:r>
            <a:r>
              <a:rPr lang="it-IT" dirty="0" smtClean="0"/>
              <a:t> in </a:t>
            </a:r>
            <a:r>
              <a:rPr lang="it-IT" dirty="0" err="1" smtClean="0"/>
              <a:t>schools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traditional</a:t>
            </a:r>
            <a:r>
              <a:rPr lang="it-IT" dirty="0" smtClean="0"/>
              <a:t> ad </a:t>
            </a:r>
            <a:r>
              <a:rPr lang="it-IT" dirty="0" err="1" smtClean="0"/>
              <a:t>practised</a:t>
            </a:r>
            <a:r>
              <a:rPr lang="it-IT" dirty="0" smtClean="0"/>
              <a:t> in </a:t>
            </a:r>
            <a:r>
              <a:rPr lang="it-IT" dirty="0" err="1" smtClean="0"/>
              <a:t>leisure</a:t>
            </a:r>
            <a:r>
              <a:rPr lang="it-IT" dirty="0" smtClean="0"/>
              <a:t> </a:t>
            </a:r>
            <a:r>
              <a:rPr lang="it-IT" dirty="0" err="1" smtClean="0"/>
              <a:t>hours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smtClean="0"/>
              <a:t>women</a:t>
            </a:r>
            <a:r>
              <a:rPr lang="it-IT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isultati immagini per ciabattino sicili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Some </a:t>
            </a:r>
            <a:r>
              <a:rPr lang="it-IT" dirty="0" err="1" smtClean="0"/>
              <a:t>craftmen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flaurish</a:t>
            </a:r>
            <a:r>
              <a:rPr lang="it-IT" dirty="0" smtClean="0"/>
              <a:t> in </a:t>
            </a:r>
            <a:r>
              <a:rPr lang="it-IT" dirty="0" err="1" smtClean="0"/>
              <a:t>aereas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repair</a:t>
            </a:r>
            <a:r>
              <a:rPr lang="it-IT" dirty="0" smtClean="0"/>
              <a:t> </a:t>
            </a:r>
            <a:r>
              <a:rPr lang="it-IT" dirty="0" err="1" smtClean="0"/>
              <a:t>factory-made</a:t>
            </a:r>
            <a:r>
              <a:rPr lang="it-IT" dirty="0" smtClean="0"/>
              <a:t> </a:t>
            </a:r>
            <a:r>
              <a:rPr lang="it-IT" dirty="0" err="1" smtClean="0"/>
              <a:t>items</a:t>
            </a:r>
            <a:r>
              <a:rPr lang="it-IT" dirty="0" smtClean="0"/>
              <a:t>, </a:t>
            </a:r>
            <a:r>
              <a:rPr lang="it-IT" dirty="0" err="1" smtClean="0"/>
              <a:t>although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crafts</a:t>
            </a:r>
            <a:r>
              <a:rPr lang="it-IT" dirty="0" smtClean="0"/>
              <a:t> </a:t>
            </a:r>
            <a:r>
              <a:rPr lang="it-IT" dirty="0" err="1" smtClean="0"/>
              <a:t>survive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way. The </a:t>
            </a:r>
            <a:r>
              <a:rPr lang="it-IT" dirty="0" err="1" smtClean="0"/>
              <a:t>shoemaker</a:t>
            </a:r>
            <a:r>
              <a:rPr lang="it-IT" dirty="0" smtClean="0"/>
              <a:t>,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r>
              <a:rPr lang="it-IT" dirty="0" smtClean="0"/>
              <a:t>,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in the community.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capable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repairing</a:t>
            </a:r>
            <a:r>
              <a:rPr lang="it-IT" dirty="0" smtClean="0"/>
              <a:t> </a:t>
            </a:r>
            <a:r>
              <a:rPr lang="it-IT" dirty="0" err="1" smtClean="0"/>
              <a:t>shoes</a:t>
            </a:r>
            <a:r>
              <a:rPr lang="it-IT" dirty="0" smtClean="0"/>
              <a:t> 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producing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compoents</a:t>
            </a:r>
            <a:r>
              <a:rPr lang="it-IT" dirty="0" smtClean="0"/>
              <a:t> , </a:t>
            </a:r>
            <a:r>
              <a:rPr lang="it-IT" dirty="0" err="1" smtClean="0"/>
              <a:t>adapting</a:t>
            </a:r>
            <a:r>
              <a:rPr lang="it-IT" dirty="0" smtClean="0"/>
              <a:t>, </a:t>
            </a:r>
            <a:r>
              <a:rPr lang="it-IT" dirty="0" err="1" smtClean="0"/>
              <a:t>modifying</a:t>
            </a:r>
            <a:r>
              <a:rPr lang="it-IT" dirty="0" smtClean="0"/>
              <a:t> and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last </a:t>
            </a:r>
            <a:r>
              <a:rPr lang="it-IT" dirty="0" err="1" smtClean="0"/>
              <a:t>for</a:t>
            </a:r>
            <a:r>
              <a:rPr lang="it-IT" dirty="0" smtClean="0"/>
              <a:t> a long </a:t>
            </a:r>
            <a:r>
              <a:rPr lang="it-IT" dirty="0" err="1" smtClean="0"/>
              <a:t>time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isultati immagini per pupi sicili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puppeteers</a:t>
            </a:r>
            <a:r>
              <a:rPr lang="it-IT" dirty="0" smtClean="0"/>
              <a:t> </a:t>
            </a:r>
            <a:r>
              <a:rPr lang="it-IT" dirty="0" err="1" smtClean="0"/>
              <a:t>give</a:t>
            </a:r>
            <a:r>
              <a:rPr lang="it-IT" dirty="0" smtClean="0"/>
              <a:t> life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chivalravs</a:t>
            </a:r>
            <a:r>
              <a:rPr lang="it-IT" dirty="0" smtClean="0"/>
              <a:t> </a:t>
            </a:r>
            <a:r>
              <a:rPr lang="it-IT" dirty="0" err="1" smtClean="0"/>
              <a:t>histories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out </a:t>
            </a:r>
            <a:r>
              <a:rPr lang="it-IT" dirty="0" err="1" smtClean="0"/>
              <a:t>from</a:t>
            </a:r>
            <a:r>
              <a:rPr lang="it-IT" dirty="0" smtClean="0"/>
              <a:t> the Renaissance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poems</a:t>
            </a:r>
            <a:r>
              <a:rPr lang="it-IT" dirty="0" smtClean="0"/>
              <a:t>. The </a:t>
            </a:r>
            <a:r>
              <a:rPr lang="it-IT" dirty="0" err="1" smtClean="0"/>
              <a:t>Syracuse</a:t>
            </a:r>
            <a:r>
              <a:rPr lang="it-IT" dirty="0" smtClean="0"/>
              <a:t>’s </a:t>
            </a:r>
            <a:r>
              <a:rPr lang="it-IT" dirty="0" err="1" smtClean="0"/>
              <a:t>puppeteers</a:t>
            </a:r>
            <a:r>
              <a:rPr lang="it-IT" dirty="0" smtClean="0"/>
              <a:t> </a:t>
            </a:r>
            <a:r>
              <a:rPr lang="it-IT" dirty="0" err="1" smtClean="0"/>
              <a:t>carry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tradition</a:t>
            </a:r>
            <a:r>
              <a:rPr lang="it-IT" dirty="0" smtClean="0"/>
              <a:t> on </a:t>
            </a:r>
            <a:r>
              <a:rPr lang="it-IT" dirty="0" err="1" smtClean="0"/>
              <a:t>since</a:t>
            </a:r>
            <a:r>
              <a:rPr lang="it-IT" dirty="0" smtClean="0"/>
              <a:t> 1923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in the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in </a:t>
            </a:r>
            <a:r>
              <a:rPr lang="it-IT" dirty="0" err="1" smtClean="0"/>
              <a:t>Syracuse</a:t>
            </a:r>
            <a:r>
              <a:rPr lang="it-IT" dirty="0" smtClean="0"/>
              <a:t>.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knowledge</a:t>
            </a:r>
            <a:r>
              <a:rPr lang="it-IT" dirty="0" smtClean="0"/>
              <a:t>, </a:t>
            </a:r>
            <a:r>
              <a:rPr lang="it-IT" dirty="0" err="1" smtClean="0"/>
              <a:t>passed</a:t>
            </a:r>
            <a:r>
              <a:rPr lang="it-IT" dirty="0" smtClean="0"/>
              <a:t> down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father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son,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gave</a:t>
            </a:r>
            <a:r>
              <a:rPr lang="it-IT" dirty="0" smtClean="0"/>
              <a:t> life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unique</a:t>
            </a:r>
            <a:r>
              <a:rPr lang="it-IT" dirty="0" smtClean="0"/>
              <a:t> </a:t>
            </a:r>
            <a:r>
              <a:rPr lang="it-IT" dirty="0" err="1" smtClean="0"/>
              <a:t>pieces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art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theater</a:t>
            </a:r>
            <a:r>
              <a:rPr lang="it-IT" dirty="0" smtClean="0"/>
              <a:t>, entertainment and </a:t>
            </a:r>
            <a:r>
              <a:rPr lang="it-IT" dirty="0" err="1" smtClean="0"/>
              <a:t>interior</a:t>
            </a:r>
            <a:r>
              <a:rPr lang="it-IT" dirty="0" smtClean="0"/>
              <a:t> design.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307</Words>
  <Application>Microsoft Office PowerPoint</Application>
  <PresentationFormat>Presentazione su schermo (4:3)</PresentationFormat>
  <Paragraphs>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Jobs and Crafts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and Crafts</dc:title>
  <dc:creator>Marco</dc:creator>
  <cp:lastModifiedBy>Fabio Sanfilippo</cp:lastModifiedBy>
  <cp:revision>7</cp:revision>
  <dcterms:created xsi:type="dcterms:W3CDTF">2020-01-25T11:08:26Z</dcterms:created>
  <dcterms:modified xsi:type="dcterms:W3CDTF">2020-01-25T16:02:24Z</dcterms:modified>
</cp:coreProperties>
</file>