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</p:sldMasterIdLst>
  <p:notesMasterIdLst>
    <p:notesMasterId r:id="rId7"/>
  </p:notesMasterIdLst>
  <p:sldIdLst>
    <p:sldId id="256" r:id="rId5"/>
    <p:sldId id="257" r:id="rId6"/>
  </p:sldIdLst>
  <p:sldSz cx="9144000" cy="5143500" type="screen16x9"/>
  <p:notesSz cx="6858000" cy="9144000"/>
  <p:embeddedFontLst>
    <p:embeddedFont>
      <p:font typeface="Merriweather" panose="020B0604020202020204" charset="-18"/>
      <p:regular r:id="rId8"/>
      <p:bold r:id="rId9"/>
      <p:italic r:id="rId10"/>
      <p:boldItalic r:id="rId11"/>
    </p:embeddedFont>
    <p:embeddedFont>
      <p:font typeface="Roboto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86f6ca47db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86f6ca47db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 hasCustomPrompt="1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avLst/>
            <a:gdLst/>
            <a:ahLst/>
            <a:cxnLst/>
            <a:rect l="l" t="t" r="r" b="b"/>
            <a:pathLst>
              <a:path w="172545" h="175975" extrusionOk="0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avLst/>
            <a:gdLst/>
            <a:ahLst/>
            <a:cxnLst/>
            <a:rect l="l" t="t" r="r" b="b"/>
            <a:pathLst>
              <a:path w="172676" h="175824" extrusionOk="0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2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radig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The most beautiful word of Finnish language</a:t>
            </a:r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 err="1"/>
              <a:t>Voted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students</a:t>
            </a:r>
            <a:r>
              <a:rPr lang="fi-FI" dirty="0"/>
              <a:t> of Naantali Upper </a:t>
            </a:r>
            <a:r>
              <a:rPr lang="fi-FI" dirty="0" err="1"/>
              <a:t>Secondary</a:t>
            </a:r>
            <a:r>
              <a:rPr lang="fi-FI" dirty="0"/>
              <a:t> School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Top 10</a:t>
            </a:r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fi" dirty="0"/>
              <a:t>pilvi =  cloud </a:t>
            </a: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fi" dirty="0"/>
              <a:t>äiti = mother </a:t>
            </a:r>
            <a:endParaRPr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fi" dirty="0"/>
              <a:t>suudelma = kiss </a:t>
            </a:r>
            <a:endParaRPr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fi" dirty="0"/>
              <a:t>vadelma  =  raspberry </a:t>
            </a:r>
            <a:endParaRPr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fi" dirty="0"/>
              <a:t>helmi =  pearl </a:t>
            </a:r>
            <a:endParaRPr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fi" dirty="0"/>
              <a:t>rakas = darling </a:t>
            </a:r>
            <a:endParaRPr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fi" dirty="0"/>
              <a:t>kaunis  = beautiful </a:t>
            </a:r>
            <a:endParaRPr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fi" dirty="0"/>
              <a:t>ruusu  = rose </a:t>
            </a:r>
            <a:endParaRPr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fi" dirty="0"/>
              <a:t>luonto  = nature </a:t>
            </a:r>
            <a:endParaRPr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fi" dirty="0"/>
              <a:t>lilja = lily </a:t>
            </a:r>
            <a:endParaRPr dirty="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E88830C77A67344BB089B118764033D" ma:contentTypeVersion="13" ma:contentTypeDescription="Luo uusi asiakirja." ma:contentTypeScope="" ma:versionID="ccbc28a3923c8e350e18196c652d90cf">
  <xsd:schema xmlns:xsd="http://www.w3.org/2001/XMLSchema" xmlns:xs="http://www.w3.org/2001/XMLSchema" xmlns:p="http://schemas.microsoft.com/office/2006/metadata/properties" xmlns:ns3="b32ce414-9f4a-47bb-9104-941b749a5470" xmlns:ns4="4ff14298-4cb3-41b8-9c7d-d09e19dbffba" targetNamespace="http://schemas.microsoft.com/office/2006/metadata/properties" ma:root="true" ma:fieldsID="b31f4954c84a3c4f7170e6ac460c8fa6" ns3:_="" ns4:_="">
    <xsd:import namespace="b32ce414-9f4a-47bb-9104-941b749a5470"/>
    <xsd:import namespace="4ff14298-4cb3-41b8-9c7d-d09e19dbffb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2ce414-9f4a-47bb-9104-941b749a54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14298-4cb3-41b8-9c7d-d09e19dbffb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280F05-CB6E-4EFD-AB41-10781AC01F17}">
  <ds:schemaRefs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b32ce414-9f4a-47bb-9104-941b749a5470"/>
    <ds:schemaRef ds:uri="http://www.w3.org/XML/1998/namespace"/>
    <ds:schemaRef ds:uri="http://schemas.openxmlformats.org/package/2006/metadata/core-properties"/>
    <ds:schemaRef ds:uri="4ff14298-4cb3-41b8-9c7d-d09e19dbffba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2D0DF11-2E64-45B5-9F91-E7028DA698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A27BC5-9A8F-478A-B3B1-616A229A0A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2ce414-9f4a-47bb-9104-941b749a5470"/>
    <ds:schemaRef ds:uri="4ff14298-4cb3-41b8-9c7d-d09e19dbff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Předvádění na obrazovce (16:9)</PresentationFormat>
  <Paragraphs>13</Paragraphs>
  <Slides>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Merriweather</vt:lpstr>
      <vt:lpstr>Roboto</vt:lpstr>
      <vt:lpstr>Arial</vt:lpstr>
      <vt:lpstr>Paradigm</vt:lpstr>
      <vt:lpstr>The most beautiful word of Finnish language</vt:lpstr>
      <vt:lpstr>Top 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beautiful word of Finnish language</dc:title>
  <dc:creator>Mäenpää Eija</dc:creator>
  <cp:lastModifiedBy>Martin Frolík</cp:lastModifiedBy>
  <cp:revision>1</cp:revision>
  <dcterms:modified xsi:type="dcterms:W3CDTF">2020-06-07T12:10:08Z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0x0101008E88830C77A67344BB089B118764033D</vt:lpwstr>
  </property>
</Properties>
</file>