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002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2729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8529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027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366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1457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2858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5936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9778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360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089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56590-D674-4F0C-B9A3-6BFE76A64367}" type="datetimeFigureOut">
              <a:rPr lang="tr-TR" smtClean="0"/>
              <a:pPr/>
              <a:t>16.05.2019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C6AB-370B-45A5-978B-04B1A2AC3D8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1402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44137" y="852540"/>
            <a:ext cx="11038114" cy="3079380"/>
          </a:xfrm>
        </p:spPr>
        <p:txBody>
          <a:bodyPr>
            <a:normAutofit fontScale="90000"/>
          </a:bodyPr>
          <a:lstStyle/>
          <a:p>
            <a:r>
              <a:rPr lang="tr-TR" sz="8800" dirty="0" smtClean="0"/>
              <a:t>ROOTS CYPRUS</a:t>
            </a:r>
            <a:br>
              <a:rPr lang="tr-TR" sz="8800" dirty="0" smtClean="0"/>
            </a:br>
            <a:r>
              <a:rPr lang="tr-TR" sz="3600" dirty="0" smtClean="0"/>
              <a:t>23-28 / </a:t>
            </a:r>
            <a:r>
              <a:rPr lang="tr-TR" sz="3600" dirty="0" err="1" smtClean="0"/>
              <a:t>January</a:t>
            </a:r>
            <a:r>
              <a:rPr lang="tr-TR" sz="3600" dirty="0" smtClean="0"/>
              <a:t> / 2019</a:t>
            </a:r>
            <a:r>
              <a:rPr lang="tr-TR" sz="8800" dirty="0" smtClean="0"/>
              <a:t/>
            </a:r>
            <a:br>
              <a:rPr lang="tr-TR" sz="8800" dirty="0" smtClean="0"/>
            </a:br>
            <a:r>
              <a:rPr lang="tr-TR" sz="8800" b="1" dirty="0" err="1" smtClean="0">
                <a:solidFill>
                  <a:srgbClr val="FF0000"/>
                </a:solidFill>
              </a:rPr>
              <a:t>Interview</a:t>
            </a:r>
            <a:r>
              <a:rPr lang="tr-TR" sz="8800" b="1" dirty="0" smtClean="0">
                <a:solidFill>
                  <a:srgbClr val="FF0000"/>
                </a:solidFill>
              </a:rPr>
              <a:t> on </a:t>
            </a:r>
            <a:r>
              <a:rPr lang="tr-TR" sz="8800" b="1" dirty="0" err="1" smtClean="0">
                <a:solidFill>
                  <a:srgbClr val="FF0000"/>
                </a:solidFill>
              </a:rPr>
              <a:t>Immigration</a:t>
            </a:r>
            <a:endParaRPr lang="tr-TR" sz="88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85063"/>
            <a:ext cx="9144000" cy="1711233"/>
          </a:xfrm>
        </p:spPr>
        <p:txBody>
          <a:bodyPr/>
          <a:lstStyle/>
          <a:p>
            <a:r>
              <a:rPr lang="tr-TR" dirty="0" smtClean="0"/>
              <a:t>ÖZEL FALEZ FEN BİLİMLERİ ANADOLU LİSESİ</a:t>
            </a:r>
          </a:p>
          <a:p>
            <a:r>
              <a:rPr lang="tr-TR" dirty="0" smtClean="0"/>
              <a:t>ANTALYA/TURKEY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8080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Özel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ROOTS CYPRUS 23-28 / January / 2019 Interview on Immigration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CYPRUS</dc:title>
  <dc:creator>İlknur</dc:creator>
  <cp:lastModifiedBy>ronaldinho424</cp:lastModifiedBy>
  <cp:revision>3</cp:revision>
  <dcterms:created xsi:type="dcterms:W3CDTF">2019-01-23T21:53:43Z</dcterms:created>
  <dcterms:modified xsi:type="dcterms:W3CDTF">2019-05-16T13:20:41Z</dcterms:modified>
</cp:coreProperties>
</file>