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7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1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5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3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4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8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3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5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26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2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5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AEA038D-BF09-4218-AB2C-7240DBF3353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5D615D3-2765-4EA8-B854-F1C406846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2603500"/>
            <a:ext cx="11720944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“THE HIDDEN TREASURES OF OUR LANGUAGE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”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IN CYPRIOT DIALECT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sz="36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en-US" sz="36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0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4" y="2244436"/>
            <a:ext cx="11139054" cy="3775364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en-US" sz="2100" b="1" u="sng" dirty="0"/>
              <a:t>LOST </a:t>
            </a:r>
            <a:r>
              <a:rPr lang="en-US" sz="2100" b="1" u="sng" dirty="0" smtClean="0"/>
              <a:t>WORDS                       THE </a:t>
            </a:r>
            <a:r>
              <a:rPr lang="en-US" sz="2100" b="1" u="sng" dirty="0"/>
              <a:t>WORD WE USE </a:t>
            </a:r>
            <a:r>
              <a:rPr lang="en-US" sz="2100" b="1" u="sng" dirty="0" smtClean="0"/>
              <a:t>NOWADAYS</a:t>
            </a:r>
            <a:r>
              <a:rPr lang="en-US" sz="2100" b="1" u="sng" dirty="0"/>
              <a:t> </a:t>
            </a:r>
            <a:r>
              <a:rPr lang="en-US" sz="2100" b="1" u="sng" dirty="0" smtClean="0"/>
              <a:t>                        MEANING </a:t>
            </a:r>
            <a:r>
              <a:rPr lang="en-US" sz="2100" b="1" u="sng" dirty="0"/>
              <a:t>IN </a:t>
            </a:r>
            <a:r>
              <a:rPr lang="en-US" sz="2100" b="1" u="sng" dirty="0" smtClean="0"/>
              <a:t>ENGLISH</a:t>
            </a:r>
          </a:p>
          <a:p>
            <a:pPr fontAlgn="t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</a:rPr>
              <a:t>katsinioros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”                                         “</a:t>
            </a:r>
            <a:r>
              <a:rPr lang="en-US" sz="2400" b="1" dirty="0" err="1" smtClean="0">
                <a:solidFill>
                  <a:schemeClr val="accent1">
                    <a:lumMod val="75000"/>
                  </a:schemeClr>
                </a:solidFill>
              </a:rPr>
              <a:t>skorpio’s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”                                               scorpion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fontAlgn="t"/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“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</a:rPr>
              <a:t>fauda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”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It 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doesn’t exist as an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object                 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It was a piece of wood                </a:t>
            </a:r>
          </a:p>
          <a:p>
            <a:pPr marL="0" indent="0" fontAlgn="t"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                                                for cleaning the clothes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t"/>
            <a:r>
              <a:rPr lang="en-US" sz="2400" b="1" dirty="0">
                <a:solidFill>
                  <a:srgbClr val="FF0000"/>
                </a:solidFill>
              </a:rPr>
              <a:t> “</a:t>
            </a:r>
            <a:r>
              <a:rPr lang="en-US" sz="2400" b="1" dirty="0" err="1">
                <a:solidFill>
                  <a:srgbClr val="FF0000"/>
                </a:solidFill>
              </a:rPr>
              <a:t>tsimperi</a:t>
            </a:r>
            <a:r>
              <a:rPr lang="en-US" sz="2400" b="1" dirty="0" smtClean="0">
                <a:solidFill>
                  <a:srgbClr val="FF0000"/>
                </a:solidFill>
              </a:rPr>
              <a:t>”                                        “</a:t>
            </a:r>
            <a:r>
              <a:rPr lang="en-US" sz="2400" b="1" dirty="0" err="1" smtClean="0">
                <a:solidFill>
                  <a:srgbClr val="FF0000"/>
                </a:solidFill>
              </a:rPr>
              <a:t>shia’li</a:t>
            </a:r>
            <a:r>
              <a:rPr lang="en-US" sz="2400" b="1" dirty="0" smtClean="0">
                <a:solidFill>
                  <a:srgbClr val="FF0000"/>
                </a:solidFill>
              </a:rPr>
              <a:t>”                                                      shawl</a:t>
            </a:r>
            <a:endParaRPr lang="en-US" sz="2400" dirty="0">
              <a:solidFill>
                <a:srgbClr val="FF0000"/>
              </a:solidFill>
            </a:endParaRPr>
          </a:p>
          <a:p>
            <a:pPr fontAlgn="t"/>
            <a:r>
              <a:rPr lang="en-US" sz="2400" b="1" dirty="0" smtClean="0">
                <a:solidFill>
                  <a:srgbClr val="008000"/>
                </a:solidFill>
              </a:rPr>
              <a:t> </a:t>
            </a:r>
            <a:r>
              <a:rPr lang="en-US" sz="2400" b="1" dirty="0">
                <a:solidFill>
                  <a:srgbClr val="008000"/>
                </a:solidFill>
              </a:rPr>
              <a:t>“</a:t>
            </a:r>
            <a:r>
              <a:rPr lang="en-US" sz="2400" b="1" dirty="0" err="1">
                <a:solidFill>
                  <a:srgbClr val="008000"/>
                </a:solidFill>
              </a:rPr>
              <a:t>tsiripilla</a:t>
            </a:r>
            <a:r>
              <a:rPr lang="en-US" sz="2400" b="1" dirty="0" smtClean="0">
                <a:solidFill>
                  <a:srgbClr val="008000"/>
                </a:solidFill>
              </a:rPr>
              <a:t>”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                  </a:t>
            </a:r>
            <a:r>
              <a:rPr lang="en-US" sz="2400" b="1" dirty="0" smtClean="0">
                <a:solidFill>
                  <a:srgbClr val="008000"/>
                </a:solidFill>
              </a:rPr>
              <a:t>“</a:t>
            </a:r>
            <a:r>
              <a:rPr lang="en-US" sz="2400" b="1" dirty="0" err="1" smtClean="0">
                <a:solidFill>
                  <a:srgbClr val="008000"/>
                </a:solidFill>
              </a:rPr>
              <a:t>katsarida</a:t>
            </a:r>
            <a:r>
              <a:rPr lang="en-US" sz="2400" b="1" dirty="0" smtClean="0">
                <a:solidFill>
                  <a:srgbClr val="008000"/>
                </a:solidFill>
              </a:rPr>
              <a:t>”                                               cockroach</a:t>
            </a:r>
            <a:endParaRPr lang="en-US" sz="2400" dirty="0">
              <a:solidFill>
                <a:srgbClr val="008000"/>
              </a:solidFill>
            </a:endParaRPr>
          </a:p>
          <a:p>
            <a:pPr fontAlgn="t"/>
            <a:r>
              <a:rPr lang="en-US" sz="2400" dirty="0" smtClean="0"/>
              <a:t> </a:t>
            </a:r>
            <a:r>
              <a:rPr lang="en-US" sz="2400" b="1" dirty="0" smtClean="0"/>
              <a:t>“</a:t>
            </a:r>
            <a:r>
              <a:rPr lang="en-US" sz="2400" b="1" dirty="0" err="1"/>
              <a:t>shakatou’ri</a:t>
            </a:r>
            <a:r>
              <a:rPr lang="en-US" sz="2400" b="1" dirty="0" smtClean="0"/>
              <a:t>”</a:t>
            </a:r>
            <a:r>
              <a:rPr lang="en-US" sz="2400" dirty="0"/>
              <a:t> </a:t>
            </a:r>
            <a:r>
              <a:rPr lang="en-US" sz="2400" dirty="0" smtClean="0"/>
              <a:t>                               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katifora</a:t>
            </a:r>
            <a:r>
              <a:rPr lang="en-US" sz="2400" b="1" dirty="0" smtClean="0"/>
              <a:t>”                                                  downhill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843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7771"/>
            <a:ext cx="9832360" cy="37120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“ROOTS”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ERASMUS 2018-2020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POLEMIDIA LYCEUM-LIMASSOL-CYPRUS</a:t>
            </a:r>
            <a:endParaRPr lang="en-US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82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81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Comic Sans MS</vt:lpstr>
      <vt:lpstr>Wingdings 3</vt:lpstr>
      <vt:lpstr>Ion Boardroom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ΑΝΤΡΕΑΣ ΑΛ</dc:creator>
  <cp:lastModifiedBy>ΑΝΤΡΕΑΣ ΑΛ</cp:lastModifiedBy>
  <cp:revision>2</cp:revision>
  <dcterms:created xsi:type="dcterms:W3CDTF">2020-07-19T10:05:06Z</dcterms:created>
  <dcterms:modified xsi:type="dcterms:W3CDTF">2020-07-19T10:19:53Z</dcterms:modified>
</cp:coreProperties>
</file>