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29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1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3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5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2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9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5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4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0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5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82D7375-6105-499B-A35B-FC15F3B4C1C8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921C7F-A430-4686-985E-B7B1B0FF839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29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1"/>
            <a:ext cx="10058400" cy="456119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THE NEW TREASURES OF OUR LANGUAGE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WHICH OLDER PEOPLE CANNOT UNDERSTAND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6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"/>
            <a:ext cx="10058400" cy="58690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 </a:t>
            </a:r>
          </a:p>
          <a:p>
            <a:pPr algn="ctr"/>
            <a:r>
              <a:rPr lang="en-US" sz="3200" b="1" dirty="0"/>
              <a:t>Expressions used by the young people which the older people cannot </a:t>
            </a:r>
            <a:r>
              <a:rPr lang="en-US" sz="3200" b="1" dirty="0" smtClean="0"/>
              <a:t>understand</a:t>
            </a:r>
            <a:endParaRPr lang="en-US" sz="3200" b="1" dirty="0"/>
          </a:p>
          <a:p>
            <a:pPr algn="ctr"/>
            <a:r>
              <a:rPr lang="en-US" sz="3200" dirty="0" smtClean="0"/>
              <a:t>-The </a:t>
            </a:r>
            <a:r>
              <a:rPr lang="en-US" sz="3200" dirty="0"/>
              <a:t>expression </a:t>
            </a:r>
            <a:r>
              <a:rPr lang="en-US" sz="3200" b="1" dirty="0"/>
              <a:t>“ ’</a:t>
            </a:r>
            <a:r>
              <a:rPr lang="en-US" sz="3200" b="1" dirty="0" err="1"/>
              <a:t>eppese</a:t>
            </a:r>
            <a:r>
              <a:rPr lang="en-US" sz="3200" b="1" dirty="0"/>
              <a:t> to </a:t>
            </a:r>
            <a:r>
              <a:rPr lang="en-US" sz="3200" b="1" dirty="0" err="1"/>
              <a:t>arfa’li</a:t>
            </a:r>
            <a:r>
              <a:rPr lang="en-US" sz="3200" b="1" dirty="0"/>
              <a:t> </a:t>
            </a:r>
            <a:r>
              <a:rPr lang="en-US" sz="3200" b="1" dirty="0" err="1"/>
              <a:t>mou</a:t>
            </a:r>
            <a:r>
              <a:rPr lang="en-US" sz="3200" b="1" dirty="0"/>
              <a:t>” (my navel was fallen). It means that I am very hungry.</a:t>
            </a:r>
            <a:endParaRPr lang="en-US" sz="3200" dirty="0"/>
          </a:p>
          <a:p>
            <a:pPr algn="ctr"/>
            <a:r>
              <a:rPr lang="en-US" sz="3200" dirty="0" smtClean="0"/>
              <a:t>-The </a:t>
            </a:r>
            <a:r>
              <a:rPr lang="en-US" sz="3200" dirty="0"/>
              <a:t>expression “</a:t>
            </a:r>
            <a:r>
              <a:rPr lang="en-US" sz="3200" b="1" dirty="0" err="1"/>
              <a:t>eshi’stis</a:t>
            </a:r>
            <a:r>
              <a:rPr lang="en-US" sz="3200" b="1" dirty="0"/>
              <a:t>” (you were torn). They use it ironically and it means that you could have done more effort than you have already did.</a:t>
            </a:r>
            <a:endParaRPr lang="en-US" sz="3200" dirty="0"/>
          </a:p>
          <a:p>
            <a:pPr algn="ctr"/>
            <a:r>
              <a:rPr lang="en-US" sz="3200" dirty="0" smtClean="0"/>
              <a:t>-The </a:t>
            </a:r>
            <a:r>
              <a:rPr lang="en-US" sz="3200" dirty="0"/>
              <a:t>expression </a:t>
            </a:r>
            <a:r>
              <a:rPr lang="en-US" sz="3200" b="1" dirty="0"/>
              <a:t>“</a:t>
            </a:r>
            <a:r>
              <a:rPr lang="en-US" sz="3200" b="1" dirty="0" err="1"/>
              <a:t>ela’ngares</a:t>
            </a:r>
            <a:r>
              <a:rPr lang="en-US" sz="3200" b="1" dirty="0"/>
              <a:t>” it comes from the English word “Lag” and they use it when an online game is freezing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85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None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/>
              </a:rPr>
              <a:t>“ROOTS”</a:t>
            </a:r>
          </a:p>
          <a:p>
            <a:pPr marL="0" lvl="0" indent="0" algn="ctr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None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/>
              </a:rPr>
              <a:t>ERASMUS 2018-2020</a:t>
            </a:r>
          </a:p>
          <a:p>
            <a:pPr marL="0" lvl="0" indent="0" algn="ctr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B31166"/>
              </a:buClr>
              <a:buSzPct val="80000"/>
              <a:buNone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/>
              </a:rPr>
              <a:t>POLEMIDIA LYCEUM-LIMASSOL-CYPRUS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3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</TotalTime>
  <Words>13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Century Gothic</vt:lpstr>
      <vt:lpstr>Retrospect</vt:lpstr>
      <vt:lpstr>THE NEW TREASURES OF OUR LANGUAGE WHICH OLDER PEOPLE CANNOT UNDERSTAND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TREASURES OF OUR LANGUAGE WHICH OLDER PEOPLE CANNOT UNDERSTAND</dc:title>
  <dc:creator>ΑΝΤΡΕΑΣ ΑΛ</dc:creator>
  <cp:lastModifiedBy>ΑΝΤΡΕΑΣ ΑΛ</cp:lastModifiedBy>
  <cp:revision>1</cp:revision>
  <dcterms:created xsi:type="dcterms:W3CDTF">2020-07-19T10:23:08Z</dcterms:created>
  <dcterms:modified xsi:type="dcterms:W3CDTF">2020-07-19T10:27:50Z</dcterms:modified>
</cp:coreProperties>
</file>