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 id="310" r:id="rId53"/>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88"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372109" y="3105150"/>
            <a:ext cx="8399780" cy="314960"/>
          </a:xfrm>
          <a:prstGeom prst="rect">
            <a:avLst/>
          </a:prstGeom>
        </p:spPr>
        <p:txBody>
          <a:bodyPr wrap="square" lIns="0" tIns="0" rIns="0" bIns="0">
            <a:spAutoFit/>
          </a:bodyPr>
          <a:lstStyle>
            <a:lvl1pPr>
              <a:defRPr sz="1900" b="1" i="0" u="heavy">
                <a:solidFill>
                  <a:srgbClr val="CCCCCC"/>
                </a:solidFill>
                <a:latin typeface="Comic Sans MS"/>
                <a:cs typeface="Comic Sans MS"/>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1" i="0" u="heavy">
                <a:solidFill>
                  <a:srgbClr val="CCCCCC"/>
                </a:solidFill>
                <a:latin typeface="Comic Sans MS"/>
                <a:cs typeface="Comic Sans MS"/>
              </a:defRPr>
            </a:lvl1pPr>
          </a:lstStyle>
          <a:p>
            <a:endParaRPr/>
          </a:p>
        </p:txBody>
      </p:sp>
      <p:sp>
        <p:nvSpPr>
          <p:cNvPr id="3" name="Holder 3"/>
          <p:cNvSpPr>
            <a:spLocks noGrp="1"/>
          </p:cNvSpPr>
          <p:nvPr>
            <p:ph type="body" idx="1"/>
          </p:nvPr>
        </p:nvSpPr>
        <p:spPr/>
        <p:txBody>
          <a:bodyPr lIns="0" tIns="0" rIns="0" bIns="0"/>
          <a:lstStyle>
            <a:lvl1pPr>
              <a:defRPr sz="3000" b="0" i="0">
                <a:solidFill>
                  <a:schemeClr val="bg1"/>
                </a:solidFill>
                <a:latin typeface="Comic Sans MS"/>
                <a:cs typeface="Comic Sans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1" i="0" u="heavy">
                <a:solidFill>
                  <a:srgbClr val="CCCCCC"/>
                </a:solidFill>
                <a:latin typeface="Comic Sans MS"/>
                <a:cs typeface="Comic Sans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1" i="0" u="heavy">
                <a:solidFill>
                  <a:srgbClr val="CCCCCC"/>
                </a:solidFill>
                <a:latin typeface="Comic Sans MS"/>
                <a:cs typeface="Comic Sans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313131"/>
          </a:solidFill>
        </p:spPr>
        <p:txBody>
          <a:bodyPr wrap="square" lIns="0" tIns="0" rIns="0" bIns="0" rtlCol="0"/>
          <a:lstStyle/>
          <a:p>
            <a:endParaRPr/>
          </a:p>
        </p:txBody>
      </p:sp>
      <p:sp>
        <p:nvSpPr>
          <p:cNvPr id="2" name="Holder 2"/>
          <p:cNvSpPr>
            <a:spLocks noGrp="1"/>
          </p:cNvSpPr>
          <p:nvPr>
            <p:ph type="title"/>
          </p:nvPr>
        </p:nvSpPr>
        <p:spPr>
          <a:xfrm>
            <a:off x="3768089" y="101600"/>
            <a:ext cx="1607820" cy="726440"/>
          </a:xfrm>
          <a:prstGeom prst="rect">
            <a:avLst/>
          </a:prstGeom>
        </p:spPr>
        <p:txBody>
          <a:bodyPr wrap="square" lIns="0" tIns="0" rIns="0" bIns="0">
            <a:spAutoFit/>
          </a:bodyPr>
          <a:lstStyle>
            <a:lvl1pPr>
              <a:defRPr sz="4600" b="1" i="0" u="heavy">
                <a:solidFill>
                  <a:srgbClr val="CCCCCC"/>
                </a:solidFill>
                <a:latin typeface="Comic Sans MS"/>
                <a:cs typeface="Comic Sans MS"/>
              </a:defRPr>
            </a:lvl1pPr>
          </a:lstStyle>
          <a:p>
            <a:endParaRPr/>
          </a:p>
        </p:txBody>
      </p:sp>
      <p:sp>
        <p:nvSpPr>
          <p:cNvPr id="3" name="Holder 3"/>
          <p:cNvSpPr>
            <a:spLocks noGrp="1"/>
          </p:cNvSpPr>
          <p:nvPr>
            <p:ph type="body" idx="1"/>
          </p:nvPr>
        </p:nvSpPr>
        <p:spPr>
          <a:xfrm>
            <a:off x="843915" y="1389379"/>
            <a:ext cx="7456169" cy="4137660"/>
          </a:xfrm>
          <a:prstGeom prst="rect">
            <a:avLst/>
          </a:prstGeom>
        </p:spPr>
        <p:txBody>
          <a:bodyPr wrap="square" lIns="0" tIns="0" rIns="0" bIns="0">
            <a:spAutoFit/>
          </a:bodyPr>
          <a:lstStyle>
            <a:lvl1pPr>
              <a:defRPr sz="3000" b="0" i="0">
                <a:solidFill>
                  <a:schemeClr val="bg1"/>
                </a:solidFill>
                <a:latin typeface="Comic Sans MS"/>
                <a:cs typeface="Comic Sans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wmf"/><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jpg"/></Relationships>
</file>

<file path=ppt/slides/_rels/slide2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 Id="rId5" Type="http://schemas.openxmlformats.org/officeDocument/2006/relationships/image" Target="../media/image60.jpg"/><Relationship Id="rId4" Type="http://schemas.openxmlformats.org/officeDocument/2006/relationships/image" Target="../media/image59.jpg"/></Relationships>
</file>

<file path=ppt/slides/_rels/slide2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xml"/><Relationship Id="rId5" Type="http://schemas.openxmlformats.org/officeDocument/2006/relationships/image" Target="../media/image64.jpg"/><Relationship Id="rId4" Type="http://schemas.openxmlformats.org/officeDocument/2006/relationships/image" Target="../media/image6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2.xml"/><Relationship Id="rId5" Type="http://schemas.openxmlformats.org/officeDocument/2006/relationships/image" Target="../media/image77.jpg"/><Relationship Id="rId4" Type="http://schemas.openxmlformats.org/officeDocument/2006/relationships/image" Target="../media/image76.jpg"/></Relationships>
</file>

<file path=ppt/slides/_rels/slide3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2.xml"/><Relationship Id="rId5" Type="http://schemas.openxmlformats.org/officeDocument/2006/relationships/image" Target="../media/image81.jpg"/><Relationship Id="rId4" Type="http://schemas.openxmlformats.org/officeDocument/2006/relationships/image" Target="../media/image8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g"/><Relationship Id="rId1" Type="http://schemas.openxmlformats.org/officeDocument/2006/relationships/slideLayout" Target="../slideLayouts/slideLayout2.xml"/><Relationship Id="rId5" Type="http://schemas.openxmlformats.org/officeDocument/2006/relationships/image" Target="../media/image90.jpg"/><Relationship Id="rId4" Type="http://schemas.openxmlformats.org/officeDocument/2006/relationships/image" Target="../media/image89.jpg"/></Relationships>
</file>

<file path=ppt/slides/_rels/slide45.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95.jpg"/><Relationship Id="rId1" Type="http://schemas.openxmlformats.org/officeDocument/2006/relationships/slideLayout" Target="../slideLayouts/slideLayout2.xml"/><Relationship Id="rId5" Type="http://schemas.openxmlformats.org/officeDocument/2006/relationships/image" Target="../media/image98.jpg"/><Relationship Id="rId4" Type="http://schemas.openxmlformats.org/officeDocument/2006/relationships/image" Target="../media/image97.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jpg"/><Relationship Id="rId1" Type="http://schemas.openxmlformats.org/officeDocument/2006/relationships/slideLayout" Target="../slideLayouts/slideLayout2.xml"/><Relationship Id="rId5" Type="http://schemas.openxmlformats.org/officeDocument/2006/relationships/image" Target="../media/image102.jpg"/><Relationship Id="rId4" Type="http://schemas.openxmlformats.org/officeDocument/2006/relationships/image" Target="../media/image10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76200"/>
            <a:ext cx="9144000" cy="6801862"/>
          </a:xfrm>
          <a:solidFill>
            <a:schemeClr val="tx1"/>
          </a:solidFill>
        </p:spPr>
        <p:txBody>
          <a:bodyPr/>
          <a:lstStyle/>
          <a:p>
            <a:endParaRPr lang="tr-TR" sz="4000" dirty="0" smtClean="0"/>
          </a:p>
          <a:p>
            <a:endParaRPr lang="tr-TR" sz="4000" dirty="0"/>
          </a:p>
          <a:p>
            <a:r>
              <a:rPr lang="tr-TR" sz="4000" dirty="0"/>
              <a:t> </a:t>
            </a:r>
            <a:r>
              <a:rPr lang="tr-TR" sz="4000" dirty="0" smtClean="0"/>
              <a:t>            </a:t>
            </a:r>
            <a:r>
              <a:rPr lang="tr-TR" sz="4000" dirty="0" smtClean="0"/>
              <a:t> TURKISH </a:t>
            </a:r>
            <a:r>
              <a:rPr lang="tr-TR" sz="4000" dirty="0" smtClean="0"/>
              <a:t>CUISINE </a:t>
            </a:r>
          </a:p>
          <a:p>
            <a:endParaRPr lang="tr-TR" dirty="0" smtClean="0"/>
          </a:p>
          <a:p>
            <a:endParaRPr lang="tr-TR" dirty="0"/>
          </a:p>
          <a:p>
            <a:pPr algn="ctr"/>
            <a:endParaRPr lang="tr-TR" dirty="0" smtClean="0"/>
          </a:p>
          <a:p>
            <a:pPr algn="ctr"/>
            <a:endParaRPr lang="tr-TR" dirty="0" smtClean="0"/>
          </a:p>
          <a:p>
            <a:pPr algn="ctr"/>
            <a:endParaRPr lang="tr-TR" sz="2000" dirty="0"/>
          </a:p>
          <a:p>
            <a:pPr algn="ctr"/>
            <a:endParaRPr lang="tr-TR" sz="2000" dirty="0" smtClean="0"/>
          </a:p>
          <a:p>
            <a:pPr algn="ctr"/>
            <a:r>
              <a:rPr lang="tr-TR" sz="3200" dirty="0" smtClean="0"/>
              <a:t>Online </a:t>
            </a:r>
            <a:r>
              <a:rPr lang="tr-TR" sz="3200" dirty="0" err="1" smtClean="0"/>
              <a:t>presentation</a:t>
            </a:r>
            <a:endParaRPr lang="tr-TR" sz="3200" dirty="0" smtClean="0"/>
          </a:p>
          <a:p>
            <a:pPr algn="ctr"/>
            <a:r>
              <a:rPr lang="tr-TR" sz="2800" dirty="0" smtClean="0"/>
              <a:t>6th </a:t>
            </a:r>
            <a:r>
              <a:rPr lang="tr-TR" sz="2800" dirty="0" err="1" smtClean="0"/>
              <a:t>meeting</a:t>
            </a:r>
            <a:r>
              <a:rPr lang="tr-TR" sz="2800" dirty="0" smtClean="0"/>
              <a:t>, </a:t>
            </a:r>
            <a:r>
              <a:rPr lang="tr-TR" sz="2800" dirty="0" err="1" smtClean="0"/>
              <a:t>Spain</a:t>
            </a:r>
            <a:r>
              <a:rPr lang="tr-TR" sz="2800" dirty="0" smtClean="0"/>
              <a:t>        </a:t>
            </a:r>
          </a:p>
          <a:p>
            <a:pPr algn="ctr"/>
            <a:r>
              <a:rPr lang="tr-TR" sz="2800" dirty="0" smtClean="0"/>
              <a:t>May, 2020</a:t>
            </a:r>
            <a:endParaRPr lang="tr-TR" sz="2800" dirty="0" smtClean="0"/>
          </a:p>
          <a:p>
            <a:r>
              <a:rPr lang="tr-TR" dirty="0"/>
              <a:t> </a:t>
            </a:r>
            <a:r>
              <a:rPr lang="tr-TR" dirty="0" smtClean="0"/>
              <a:t>                  </a:t>
            </a:r>
          </a:p>
          <a:p>
            <a:r>
              <a:rPr lang="tr-TR" sz="2200" dirty="0"/>
              <a:t> </a:t>
            </a:r>
            <a:r>
              <a:rPr lang="tr-TR" sz="2200" dirty="0" smtClean="0"/>
              <a:t>                        </a:t>
            </a:r>
            <a:r>
              <a:rPr lang="tr-TR" sz="2200" dirty="0" err="1" smtClean="0"/>
              <a:t>By</a:t>
            </a:r>
            <a:r>
              <a:rPr lang="tr-TR" sz="2200" dirty="0" smtClean="0"/>
              <a:t> </a:t>
            </a:r>
            <a:r>
              <a:rPr lang="tr-TR" sz="2200" dirty="0" smtClean="0"/>
              <a:t>Özel </a:t>
            </a:r>
            <a:r>
              <a:rPr lang="tr-TR" sz="2200" dirty="0" smtClean="0"/>
              <a:t>Falez</a:t>
            </a:r>
            <a:r>
              <a:rPr lang="tr-TR" sz="2200" dirty="0" smtClean="0"/>
              <a:t> </a:t>
            </a:r>
            <a:r>
              <a:rPr lang="tr-TR" sz="2200" dirty="0" smtClean="0"/>
              <a:t>Fen Bilimleri Anadolu Lisesi</a:t>
            </a:r>
          </a:p>
          <a:p>
            <a:r>
              <a:rPr lang="tr-TR" sz="2200" dirty="0" smtClean="0"/>
              <a:t>                                          Antalya / Turkey</a:t>
            </a:r>
            <a:endParaRPr lang="tr-TR" sz="2200" dirty="0"/>
          </a:p>
        </p:txBody>
      </p:sp>
      <p:pic>
        <p:nvPicPr>
          <p:cNvPr id="1036" name="Picture 12" descr="C:\Users\TJ\Desktop\düzenlenen logolar\erasmus+ sag.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411" y="304800"/>
            <a:ext cx="6015789"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TJ\Desktop\düzenlenen logolar\türkab kare 10x10.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1"/>
            <a:ext cx="1382347"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TJ\Desktop\düzenlenen logolar\turkiyeua10x10.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72" y="5715000"/>
            <a:ext cx="1514475" cy="8006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p:cNvGraphicFramePr>
            <a:graphicFrameLocks noChangeAspect="1"/>
          </p:cNvGraphicFramePr>
          <p:nvPr>
            <p:extLst>
              <p:ext uri="{D42A27DB-BD31-4B8C-83A1-F6EECF244321}">
                <p14:modId xmlns:p14="http://schemas.microsoft.com/office/powerpoint/2010/main" val="3305762999"/>
              </p:ext>
            </p:extLst>
          </p:nvPr>
        </p:nvGraphicFramePr>
        <p:xfrm>
          <a:off x="8041153" y="5405912"/>
          <a:ext cx="1102847" cy="1102847"/>
        </p:xfrm>
        <a:graphic>
          <a:graphicData uri="http://schemas.openxmlformats.org/presentationml/2006/ole">
            <mc:AlternateContent xmlns:mc="http://schemas.openxmlformats.org/markup-compatibility/2006">
              <mc:Choice xmlns:v="urn:schemas-microsoft-com:vml" Requires="v">
                <p:oleObj spid="_x0000_s1052" name="Acrobat Document" r:id="rId6" imgW="1796760" imgH="1796796" progId="AcroExch.Document.DC">
                  <p:embed/>
                </p:oleObj>
              </mc:Choice>
              <mc:Fallback>
                <p:oleObj name="Acrobat Document" r:id="rId6" imgW="1796760" imgH="1796796" progId="AcroExch.Document.DC">
                  <p:embed/>
                  <p:pic>
                    <p:nvPicPr>
                      <p:cNvPr id="0" name=""/>
                      <p:cNvPicPr/>
                      <p:nvPr/>
                    </p:nvPicPr>
                    <p:blipFill>
                      <a:blip r:embed="rId7"/>
                      <a:stretch>
                        <a:fillRect/>
                      </a:stretch>
                    </p:blipFill>
                    <p:spPr>
                      <a:xfrm>
                        <a:off x="8041153" y="5405912"/>
                        <a:ext cx="1102847" cy="1102847"/>
                      </a:xfrm>
                      <a:prstGeom prst="rect">
                        <a:avLst/>
                      </a:prstGeom>
                    </p:spPr>
                  </p:pic>
                </p:oleObj>
              </mc:Fallback>
            </mc:AlternateContent>
          </a:graphicData>
        </a:graphic>
      </p:graphicFrame>
      <p:pic>
        <p:nvPicPr>
          <p:cNvPr id="1046" name="Picture 22" descr="D:\AB FILES\logolar\Logos 2019\Roots 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0" y="2184254"/>
            <a:ext cx="3971925" cy="204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306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7840" y="1211579"/>
            <a:ext cx="8500745" cy="4419158"/>
          </a:xfrm>
          <a:prstGeom prst="rect">
            <a:avLst/>
          </a:prstGeom>
        </p:spPr>
        <p:txBody>
          <a:bodyPr vert="horz" wrap="square" lIns="0" tIns="12700" rIns="0" bIns="0" rtlCol="0">
            <a:spAutoFit/>
          </a:bodyPr>
          <a:lstStyle/>
          <a:p>
            <a:pPr marL="12700" marR="5080">
              <a:lnSpc>
                <a:spcPct val="100000"/>
              </a:lnSpc>
              <a:spcBef>
                <a:spcPts val="100"/>
              </a:spcBef>
            </a:pPr>
            <a:r>
              <a:rPr sz="3200" spc="-5" dirty="0">
                <a:solidFill>
                  <a:srgbClr val="CCCCCC"/>
                </a:solidFill>
                <a:latin typeface="Comic Sans MS"/>
                <a:cs typeface="Comic Sans MS"/>
              </a:rPr>
              <a:t>In addition to these, some other foods </a:t>
            </a:r>
            <a:r>
              <a:rPr sz="3200" dirty="0">
                <a:solidFill>
                  <a:srgbClr val="CCCCCC"/>
                </a:solidFill>
                <a:latin typeface="Comic Sans MS"/>
                <a:cs typeface="Comic Sans MS"/>
              </a:rPr>
              <a:t>are  </a:t>
            </a:r>
            <a:r>
              <a:rPr sz="3200" spc="-5" dirty="0">
                <a:solidFill>
                  <a:srgbClr val="CCCCCC"/>
                </a:solidFill>
                <a:latin typeface="Comic Sans MS"/>
                <a:cs typeface="Comic Sans MS"/>
              </a:rPr>
              <a:t>served </a:t>
            </a:r>
            <a:r>
              <a:rPr sz="3200" dirty="0">
                <a:solidFill>
                  <a:srgbClr val="CCCCCC"/>
                </a:solidFill>
                <a:latin typeface="Comic Sans MS"/>
                <a:cs typeface="Comic Sans MS"/>
              </a:rPr>
              <a:t>in </a:t>
            </a:r>
            <a:r>
              <a:rPr sz="3200" spc="-5" dirty="0">
                <a:solidFill>
                  <a:srgbClr val="CCCCCC"/>
                </a:solidFill>
                <a:latin typeface="Comic Sans MS"/>
                <a:cs typeface="Comic Sans MS"/>
              </a:rPr>
              <a:t>funerals. In </a:t>
            </a:r>
            <a:r>
              <a:rPr sz="3200" dirty="0">
                <a:solidFill>
                  <a:srgbClr val="CCCCCC"/>
                </a:solidFill>
                <a:latin typeface="Comic Sans MS"/>
                <a:cs typeface="Comic Sans MS"/>
              </a:rPr>
              <a:t>a </a:t>
            </a:r>
            <a:r>
              <a:rPr sz="3200" spc="-5" dirty="0">
                <a:solidFill>
                  <a:srgbClr val="CCCCCC"/>
                </a:solidFill>
                <a:latin typeface="Comic Sans MS"/>
                <a:cs typeface="Comic Sans MS"/>
              </a:rPr>
              <a:t>funeral house, food  is not cooked for 3-7 </a:t>
            </a:r>
            <a:r>
              <a:rPr sz="3200" dirty="0">
                <a:solidFill>
                  <a:srgbClr val="CCCCCC"/>
                </a:solidFill>
                <a:latin typeface="Comic Sans MS"/>
                <a:cs typeface="Comic Sans MS"/>
              </a:rPr>
              <a:t>days </a:t>
            </a:r>
            <a:r>
              <a:rPr sz="3200" spc="-5" dirty="0">
                <a:solidFill>
                  <a:srgbClr val="CCCCCC"/>
                </a:solidFill>
                <a:latin typeface="Comic Sans MS"/>
                <a:cs typeface="Comic Sans MS"/>
              </a:rPr>
              <a:t>(depending on the  region), </a:t>
            </a:r>
            <a:r>
              <a:rPr sz="3200" dirty="0">
                <a:solidFill>
                  <a:srgbClr val="CCCCCC"/>
                </a:solidFill>
                <a:latin typeface="Comic Sans MS"/>
                <a:cs typeface="Comic Sans MS"/>
              </a:rPr>
              <a:t>and </a:t>
            </a:r>
            <a:r>
              <a:rPr sz="3200" spc="-5" dirty="0" err="1" smtClean="0">
                <a:solidFill>
                  <a:srgbClr val="CCCCCC"/>
                </a:solidFill>
                <a:latin typeface="Comic Sans MS"/>
                <a:cs typeface="Comic Sans MS"/>
              </a:rPr>
              <a:t>neighbo</a:t>
            </a:r>
            <a:r>
              <a:rPr lang="tr-TR" sz="3200" spc="-5" dirty="0" smtClean="0">
                <a:solidFill>
                  <a:srgbClr val="CCCCCC"/>
                </a:solidFill>
                <a:latin typeface="Comic Sans MS"/>
                <a:cs typeface="Comic Sans MS"/>
              </a:rPr>
              <a:t>u</a:t>
            </a:r>
            <a:r>
              <a:rPr sz="3200" spc="-5" dirty="0" err="1" smtClean="0">
                <a:solidFill>
                  <a:srgbClr val="CCCCCC"/>
                </a:solidFill>
                <a:latin typeface="Comic Sans MS"/>
                <a:cs typeface="Comic Sans MS"/>
              </a:rPr>
              <a:t>rs</a:t>
            </a:r>
            <a:r>
              <a:rPr sz="3200" spc="-5" dirty="0" smtClean="0">
                <a:solidFill>
                  <a:srgbClr val="CCCCCC"/>
                </a:solidFill>
                <a:latin typeface="Comic Sans MS"/>
                <a:cs typeface="Comic Sans MS"/>
              </a:rPr>
              <a:t> </a:t>
            </a:r>
            <a:r>
              <a:rPr sz="3200" spc="-5" dirty="0">
                <a:solidFill>
                  <a:srgbClr val="CCCCCC"/>
                </a:solidFill>
                <a:latin typeface="Comic Sans MS"/>
                <a:cs typeface="Comic Sans MS"/>
              </a:rPr>
              <a:t>bring food</a:t>
            </a:r>
            <a:r>
              <a:rPr sz="3200" spc="15" dirty="0">
                <a:solidFill>
                  <a:srgbClr val="CCCCCC"/>
                </a:solidFill>
                <a:latin typeface="Comic Sans MS"/>
                <a:cs typeface="Comic Sans MS"/>
              </a:rPr>
              <a:t> </a:t>
            </a:r>
            <a:r>
              <a:rPr sz="3200" spc="-5" dirty="0">
                <a:solidFill>
                  <a:srgbClr val="CCCCCC"/>
                </a:solidFill>
                <a:latin typeface="Comic Sans MS"/>
                <a:cs typeface="Comic Sans MS"/>
              </a:rPr>
              <a:t>instead.</a:t>
            </a:r>
            <a:endParaRPr sz="3200" dirty="0">
              <a:latin typeface="Comic Sans MS"/>
              <a:cs typeface="Comic Sans MS"/>
            </a:endParaRPr>
          </a:p>
          <a:p>
            <a:pPr marL="12700">
              <a:lnSpc>
                <a:spcPts val="3829"/>
              </a:lnSpc>
            </a:pPr>
            <a:endParaRPr lang="tr-TR" sz="3200" spc="-5" dirty="0">
              <a:solidFill>
                <a:srgbClr val="CCCCCC"/>
              </a:solidFill>
              <a:latin typeface="Comic Sans MS"/>
              <a:cs typeface="Comic Sans MS"/>
            </a:endParaRPr>
          </a:p>
          <a:p>
            <a:pPr marL="12700">
              <a:lnSpc>
                <a:spcPts val="3829"/>
              </a:lnSpc>
            </a:pPr>
            <a:r>
              <a:rPr lang="tr-TR" sz="3200" spc="-5" dirty="0" smtClean="0">
                <a:solidFill>
                  <a:srgbClr val="CCCCCC"/>
                </a:solidFill>
                <a:latin typeface="Comic Sans MS"/>
                <a:cs typeface="Comic Sans MS"/>
              </a:rPr>
              <a:t>W</a:t>
            </a:r>
            <a:r>
              <a:rPr lang="en-US" sz="3200" spc="-5" dirty="0" smtClean="0">
                <a:solidFill>
                  <a:srgbClr val="CCCCCC"/>
                </a:solidFill>
                <a:latin typeface="Comic Sans MS"/>
                <a:cs typeface="Comic Sans MS"/>
              </a:rPr>
              <a:t>hen the body of dead person is taken from the house, then  the tradition of cooking flour </a:t>
            </a:r>
            <a:r>
              <a:rPr lang="en-US" sz="3200" spc="-5" dirty="0" err="1" smtClean="0">
                <a:solidFill>
                  <a:srgbClr val="CCCCCC"/>
                </a:solidFill>
                <a:latin typeface="Comic Sans MS"/>
                <a:cs typeface="Comic Sans MS"/>
              </a:rPr>
              <a:t>helva</a:t>
            </a:r>
            <a:r>
              <a:rPr lang="en-US" sz="3200" spc="-5" dirty="0" smtClean="0">
                <a:solidFill>
                  <a:srgbClr val="CCCCCC"/>
                </a:solidFill>
                <a:latin typeface="Comic Sans MS"/>
                <a:cs typeface="Comic Sans MS"/>
              </a:rPr>
              <a:t> starts and food is served on the 3rd, 7th, 40th and 52nd days after death</a:t>
            </a:r>
            <a:endParaRPr sz="3200" dirty="0">
              <a:latin typeface="Comic Sans MS"/>
              <a:cs typeface="Comic Sans M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3889" y="91440"/>
            <a:ext cx="5307330" cy="817880"/>
          </a:xfrm>
          <a:prstGeom prst="rect">
            <a:avLst/>
          </a:prstGeom>
        </p:spPr>
        <p:txBody>
          <a:bodyPr vert="horz" wrap="square" lIns="0" tIns="12700" rIns="0" bIns="0" rtlCol="0">
            <a:spAutoFit/>
          </a:bodyPr>
          <a:lstStyle/>
          <a:p>
            <a:pPr marL="12700">
              <a:lnSpc>
                <a:spcPct val="100000"/>
              </a:lnSpc>
              <a:spcBef>
                <a:spcPts val="100"/>
              </a:spcBef>
            </a:pPr>
            <a:r>
              <a:rPr sz="5200" u="none" spc="-10" dirty="0"/>
              <a:t>Soups</a:t>
            </a:r>
            <a:r>
              <a:rPr sz="5200" u="none" spc="-95" dirty="0"/>
              <a:t> </a:t>
            </a:r>
            <a:r>
              <a:rPr sz="5200" u="none" spc="-5" dirty="0"/>
              <a:t>(Çorbalar)</a:t>
            </a:r>
            <a:endParaRPr sz="5200"/>
          </a:p>
        </p:txBody>
      </p:sp>
      <p:sp>
        <p:nvSpPr>
          <p:cNvPr id="3" name="object 3"/>
          <p:cNvSpPr/>
          <p:nvPr/>
        </p:nvSpPr>
        <p:spPr>
          <a:xfrm>
            <a:off x="1926589" y="838200"/>
            <a:ext cx="5290820" cy="0"/>
          </a:xfrm>
          <a:custGeom>
            <a:avLst/>
            <a:gdLst/>
            <a:ahLst/>
            <a:cxnLst/>
            <a:rect l="l" t="t" r="r" b="b"/>
            <a:pathLst>
              <a:path w="5290820">
                <a:moveTo>
                  <a:pt x="0" y="0"/>
                </a:moveTo>
                <a:lnTo>
                  <a:pt x="5290820" y="0"/>
                </a:lnTo>
              </a:path>
            </a:pathLst>
          </a:custGeom>
          <a:ln w="48260">
            <a:solidFill>
              <a:srgbClr val="CCCCCC"/>
            </a:solidFill>
          </a:ln>
        </p:spPr>
        <p:txBody>
          <a:bodyPr wrap="square" lIns="0" tIns="0" rIns="0" bIns="0" rtlCol="0"/>
          <a:lstStyle/>
          <a:p>
            <a:endParaRPr/>
          </a:p>
        </p:txBody>
      </p:sp>
      <p:sp>
        <p:nvSpPr>
          <p:cNvPr id="4" name="object 4"/>
          <p:cNvSpPr txBox="1"/>
          <p:nvPr/>
        </p:nvSpPr>
        <p:spPr>
          <a:xfrm>
            <a:off x="4498340" y="1032509"/>
            <a:ext cx="4513580" cy="5203190"/>
          </a:xfrm>
          <a:prstGeom prst="rect">
            <a:avLst/>
          </a:prstGeom>
        </p:spPr>
        <p:txBody>
          <a:bodyPr vert="horz" wrap="square" lIns="0" tIns="12700" rIns="0" bIns="0" rtlCol="0">
            <a:spAutoFit/>
          </a:bodyPr>
          <a:lstStyle/>
          <a:p>
            <a:pPr marL="12700" marR="5080">
              <a:lnSpc>
                <a:spcPct val="100000"/>
              </a:lnSpc>
              <a:spcBef>
                <a:spcPts val="100"/>
              </a:spcBef>
            </a:pPr>
            <a:r>
              <a:rPr sz="3400" dirty="0">
                <a:solidFill>
                  <a:srgbClr val="FFFFFF"/>
                </a:solidFill>
                <a:latin typeface="Comic Sans MS"/>
                <a:cs typeface="Comic Sans MS"/>
              </a:rPr>
              <a:t>A </a:t>
            </a:r>
            <a:r>
              <a:rPr sz="3400" spc="-10" dirty="0">
                <a:solidFill>
                  <a:srgbClr val="FFFFFF"/>
                </a:solidFill>
                <a:latin typeface="Comic Sans MS"/>
                <a:cs typeface="Comic Sans MS"/>
              </a:rPr>
              <a:t>Turkish meal </a:t>
            </a:r>
            <a:r>
              <a:rPr sz="3400" spc="-5" dirty="0">
                <a:solidFill>
                  <a:srgbClr val="FFFFFF"/>
                </a:solidFill>
                <a:latin typeface="Comic Sans MS"/>
                <a:cs typeface="Comic Sans MS"/>
              </a:rPr>
              <a:t>usually  starts with </a:t>
            </a:r>
            <a:r>
              <a:rPr sz="3400" dirty="0">
                <a:solidFill>
                  <a:srgbClr val="FFFFFF"/>
                </a:solidFill>
                <a:latin typeface="Comic Sans MS"/>
                <a:cs typeface="Comic Sans MS"/>
              </a:rPr>
              <a:t>a </a:t>
            </a:r>
            <a:r>
              <a:rPr sz="3400" spc="-10" dirty="0">
                <a:solidFill>
                  <a:srgbClr val="FFFFFF"/>
                </a:solidFill>
                <a:latin typeface="Comic Sans MS"/>
                <a:cs typeface="Comic Sans MS"/>
              </a:rPr>
              <a:t>thin  soup. Soups </a:t>
            </a:r>
            <a:r>
              <a:rPr sz="3400" spc="-5" dirty="0">
                <a:solidFill>
                  <a:srgbClr val="FFFFFF"/>
                </a:solidFill>
                <a:latin typeface="Comic Sans MS"/>
                <a:cs typeface="Comic Sans MS"/>
              </a:rPr>
              <a:t>are  usually named </a:t>
            </a:r>
            <a:r>
              <a:rPr sz="3400" spc="-10" dirty="0">
                <a:solidFill>
                  <a:srgbClr val="FFFFFF"/>
                </a:solidFill>
                <a:latin typeface="Comic Sans MS"/>
                <a:cs typeface="Comic Sans MS"/>
              </a:rPr>
              <a:t>after  their </a:t>
            </a:r>
            <a:r>
              <a:rPr sz="3400" spc="-5" dirty="0">
                <a:solidFill>
                  <a:srgbClr val="FFFFFF"/>
                </a:solidFill>
                <a:latin typeface="Comic Sans MS"/>
                <a:cs typeface="Comic Sans MS"/>
              </a:rPr>
              <a:t>main </a:t>
            </a:r>
            <a:r>
              <a:rPr sz="3400" spc="-10" dirty="0">
                <a:solidFill>
                  <a:srgbClr val="FFFFFF"/>
                </a:solidFill>
                <a:latin typeface="Comic Sans MS"/>
                <a:cs typeface="Comic Sans MS"/>
              </a:rPr>
              <a:t>ingredient,  the </a:t>
            </a:r>
            <a:r>
              <a:rPr sz="3400" spc="-5" dirty="0">
                <a:solidFill>
                  <a:srgbClr val="FFFFFF"/>
                </a:solidFill>
                <a:latin typeface="Comic Sans MS"/>
                <a:cs typeface="Comic Sans MS"/>
              </a:rPr>
              <a:t>most </a:t>
            </a:r>
            <a:r>
              <a:rPr sz="3400" spc="-10" dirty="0">
                <a:solidFill>
                  <a:srgbClr val="FFFFFF"/>
                </a:solidFill>
                <a:latin typeface="Comic Sans MS"/>
                <a:cs typeface="Comic Sans MS"/>
              </a:rPr>
              <a:t>common  types being </a:t>
            </a:r>
            <a:r>
              <a:rPr sz="3400" spc="-5" dirty="0">
                <a:solidFill>
                  <a:srgbClr val="FFFFFF"/>
                </a:solidFill>
                <a:latin typeface="Comic Sans MS"/>
                <a:cs typeface="Comic Sans MS"/>
              </a:rPr>
              <a:t>lentil,  </a:t>
            </a:r>
            <a:r>
              <a:rPr sz="3400" spc="-10" dirty="0">
                <a:solidFill>
                  <a:srgbClr val="FFFFFF"/>
                </a:solidFill>
                <a:latin typeface="Comic Sans MS"/>
                <a:cs typeface="Comic Sans MS"/>
              </a:rPr>
              <a:t>yoghurt, </a:t>
            </a:r>
            <a:r>
              <a:rPr sz="3400" spc="-5" dirty="0">
                <a:solidFill>
                  <a:srgbClr val="FFFFFF"/>
                </a:solidFill>
                <a:latin typeface="Comic Sans MS"/>
                <a:cs typeface="Comic Sans MS"/>
              </a:rPr>
              <a:t>or </a:t>
            </a:r>
            <a:r>
              <a:rPr sz="3400" spc="-10" dirty="0">
                <a:solidFill>
                  <a:srgbClr val="FFFFFF"/>
                </a:solidFill>
                <a:latin typeface="Comic Sans MS"/>
                <a:cs typeface="Comic Sans MS"/>
              </a:rPr>
              <a:t>wheat  </a:t>
            </a:r>
            <a:r>
              <a:rPr sz="3400" spc="-5" dirty="0">
                <a:solidFill>
                  <a:srgbClr val="FFFFFF"/>
                </a:solidFill>
                <a:latin typeface="Comic Sans MS"/>
                <a:cs typeface="Comic Sans MS"/>
              </a:rPr>
              <a:t>(often mashed) called  and </a:t>
            </a:r>
            <a:r>
              <a:rPr sz="3400" spc="-10" dirty="0">
                <a:solidFill>
                  <a:srgbClr val="FFFFFF"/>
                </a:solidFill>
                <a:latin typeface="Comic Sans MS"/>
                <a:cs typeface="Comic Sans MS"/>
              </a:rPr>
              <a:t>tarhana</a:t>
            </a:r>
            <a:r>
              <a:rPr sz="3400" spc="-20" dirty="0">
                <a:solidFill>
                  <a:srgbClr val="FFFFFF"/>
                </a:solidFill>
                <a:latin typeface="Comic Sans MS"/>
                <a:cs typeface="Comic Sans MS"/>
              </a:rPr>
              <a:t> </a:t>
            </a:r>
            <a:r>
              <a:rPr sz="3400" spc="-10" dirty="0">
                <a:solidFill>
                  <a:srgbClr val="FFFFFF"/>
                </a:solidFill>
                <a:latin typeface="Comic Sans MS"/>
                <a:cs typeface="Comic Sans MS"/>
              </a:rPr>
              <a:t>soup.</a:t>
            </a:r>
            <a:endParaRPr sz="3400">
              <a:latin typeface="Comic Sans MS"/>
              <a:cs typeface="Comic Sans MS"/>
            </a:endParaRPr>
          </a:p>
        </p:txBody>
      </p:sp>
      <p:sp>
        <p:nvSpPr>
          <p:cNvPr id="5" name="object 5"/>
          <p:cNvSpPr/>
          <p:nvPr/>
        </p:nvSpPr>
        <p:spPr>
          <a:xfrm>
            <a:off x="143510" y="1141730"/>
            <a:ext cx="4142740" cy="271526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3510" y="3928109"/>
            <a:ext cx="4142740" cy="278638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0400" y="154940"/>
            <a:ext cx="7809865" cy="619760"/>
          </a:xfrm>
          <a:prstGeom prst="rect">
            <a:avLst/>
          </a:prstGeom>
        </p:spPr>
        <p:txBody>
          <a:bodyPr vert="horz" wrap="square" lIns="0" tIns="12700" rIns="0" bIns="0" rtlCol="0">
            <a:spAutoFit/>
          </a:bodyPr>
          <a:lstStyle/>
          <a:p>
            <a:pPr marL="12700">
              <a:lnSpc>
                <a:spcPct val="100000"/>
              </a:lnSpc>
              <a:spcBef>
                <a:spcPts val="100"/>
              </a:spcBef>
            </a:pPr>
            <a:r>
              <a:rPr sz="3900" spc="-10" dirty="0"/>
              <a:t>Tarhana </a:t>
            </a:r>
            <a:r>
              <a:rPr sz="3900" spc="-5" dirty="0"/>
              <a:t>Soup </a:t>
            </a:r>
            <a:r>
              <a:rPr sz="3900" spc="-10" dirty="0"/>
              <a:t>(Tarhana</a:t>
            </a:r>
            <a:r>
              <a:rPr sz="3900" spc="-20" dirty="0"/>
              <a:t> </a:t>
            </a:r>
            <a:r>
              <a:rPr sz="3900" spc="-5" dirty="0"/>
              <a:t>Çorbası)</a:t>
            </a:r>
            <a:endParaRPr sz="3900"/>
          </a:p>
        </p:txBody>
      </p:sp>
      <p:sp>
        <p:nvSpPr>
          <p:cNvPr id="3" name="object 3"/>
          <p:cNvSpPr txBox="1"/>
          <p:nvPr/>
        </p:nvSpPr>
        <p:spPr>
          <a:xfrm>
            <a:off x="4998720" y="1247140"/>
            <a:ext cx="4053840" cy="4898390"/>
          </a:xfrm>
          <a:prstGeom prst="rect">
            <a:avLst/>
          </a:prstGeom>
        </p:spPr>
        <p:txBody>
          <a:bodyPr vert="horz" wrap="square" lIns="0" tIns="13335" rIns="0" bIns="0" rtlCol="0">
            <a:spAutoFit/>
          </a:bodyPr>
          <a:lstStyle/>
          <a:p>
            <a:pPr marL="12700" marR="5080">
              <a:lnSpc>
                <a:spcPct val="99900"/>
              </a:lnSpc>
              <a:spcBef>
                <a:spcPts val="105"/>
              </a:spcBef>
            </a:pPr>
            <a:r>
              <a:rPr sz="3400" spc="-5" dirty="0">
                <a:solidFill>
                  <a:srgbClr val="FFFFFF"/>
                </a:solidFill>
                <a:latin typeface="Comic Sans MS"/>
                <a:cs typeface="Comic Sans MS"/>
              </a:rPr>
              <a:t>It is </a:t>
            </a:r>
            <a:r>
              <a:rPr sz="3400" dirty="0">
                <a:solidFill>
                  <a:srgbClr val="FFFFFF"/>
                </a:solidFill>
                <a:latin typeface="Comic Sans MS"/>
                <a:cs typeface="Comic Sans MS"/>
              </a:rPr>
              <a:t>a </a:t>
            </a:r>
            <a:r>
              <a:rPr sz="3400" spc="-5" dirty="0">
                <a:solidFill>
                  <a:srgbClr val="FFFFFF"/>
                </a:solidFill>
                <a:latin typeface="Comic Sans MS"/>
                <a:cs typeface="Comic Sans MS"/>
              </a:rPr>
              <a:t>famous  </a:t>
            </a:r>
            <a:r>
              <a:rPr sz="3400" spc="-10" dirty="0">
                <a:solidFill>
                  <a:srgbClr val="FFFFFF"/>
                </a:solidFill>
                <a:latin typeface="Comic Sans MS"/>
                <a:cs typeface="Comic Sans MS"/>
              </a:rPr>
              <a:t>Turkish </a:t>
            </a:r>
            <a:r>
              <a:rPr sz="3400" spc="-5" dirty="0">
                <a:solidFill>
                  <a:srgbClr val="FFFFFF"/>
                </a:solidFill>
                <a:latin typeface="Comic Sans MS"/>
                <a:cs typeface="Comic Sans MS"/>
              </a:rPr>
              <a:t>soup. You  can have it at </a:t>
            </a:r>
            <a:r>
              <a:rPr sz="3400" spc="-10" dirty="0">
                <a:solidFill>
                  <a:srgbClr val="FFFFFF"/>
                </a:solidFill>
                <a:latin typeface="Comic Sans MS"/>
                <a:cs typeface="Comic Sans MS"/>
              </a:rPr>
              <a:t>every  </a:t>
            </a:r>
            <a:r>
              <a:rPr sz="3400" spc="-5" dirty="0">
                <a:solidFill>
                  <a:srgbClr val="FFFFFF"/>
                </a:solidFill>
                <a:latin typeface="Comic Sans MS"/>
                <a:cs typeface="Comic Sans MS"/>
              </a:rPr>
              <a:t>meal, </a:t>
            </a:r>
            <a:r>
              <a:rPr sz="3400" spc="-10" dirty="0">
                <a:solidFill>
                  <a:srgbClr val="FFFFFF"/>
                </a:solidFill>
                <a:latin typeface="Comic Sans MS"/>
                <a:cs typeface="Comic Sans MS"/>
              </a:rPr>
              <a:t>including  breakfast. </a:t>
            </a:r>
            <a:r>
              <a:rPr sz="3000" dirty="0">
                <a:solidFill>
                  <a:srgbClr val="FFFFFF"/>
                </a:solidFill>
                <a:latin typeface="Comic Sans MS"/>
                <a:cs typeface="Comic Sans MS"/>
              </a:rPr>
              <a:t>It </a:t>
            </a:r>
            <a:r>
              <a:rPr sz="3000" spc="-5" dirty="0">
                <a:solidFill>
                  <a:srgbClr val="FFFFFF"/>
                </a:solidFill>
                <a:latin typeface="Comic Sans MS"/>
                <a:cs typeface="Comic Sans MS"/>
              </a:rPr>
              <a:t>is  made of yoghurt,</a:t>
            </a:r>
            <a:r>
              <a:rPr sz="3000" spc="-90" dirty="0">
                <a:solidFill>
                  <a:srgbClr val="FFFFFF"/>
                </a:solidFill>
                <a:latin typeface="Comic Sans MS"/>
                <a:cs typeface="Comic Sans MS"/>
              </a:rPr>
              <a:t> </a:t>
            </a:r>
            <a:r>
              <a:rPr sz="3000" spc="-5" dirty="0">
                <a:solidFill>
                  <a:srgbClr val="FFFFFF"/>
                </a:solidFill>
                <a:latin typeface="Comic Sans MS"/>
                <a:cs typeface="Comic Sans MS"/>
              </a:rPr>
              <a:t>mint,  flour, red pepper,  green pepper,  tomatoes. </a:t>
            </a:r>
            <a:r>
              <a:rPr sz="3000" dirty="0">
                <a:solidFill>
                  <a:srgbClr val="FFFFFF"/>
                </a:solidFill>
                <a:latin typeface="Comic Sans MS"/>
                <a:cs typeface="Comic Sans MS"/>
              </a:rPr>
              <a:t>If </a:t>
            </a:r>
            <a:r>
              <a:rPr sz="3000" spc="-5" dirty="0">
                <a:solidFill>
                  <a:srgbClr val="FFFFFF"/>
                </a:solidFill>
                <a:latin typeface="Comic Sans MS"/>
                <a:cs typeface="Comic Sans MS"/>
              </a:rPr>
              <a:t>you want,  you can put </a:t>
            </a:r>
            <a:r>
              <a:rPr sz="3000" spc="-10" dirty="0">
                <a:solidFill>
                  <a:srgbClr val="FFFFFF"/>
                </a:solidFill>
                <a:latin typeface="Comic Sans MS"/>
                <a:cs typeface="Comic Sans MS"/>
              </a:rPr>
              <a:t>onion </a:t>
            </a:r>
            <a:r>
              <a:rPr sz="3000" spc="-5" dirty="0">
                <a:solidFill>
                  <a:srgbClr val="FFFFFF"/>
                </a:solidFill>
                <a:latin typeface="Comic Sans MS"/>
                <a:cs typeface="Comic Sans MS"/>
              </a:rPr>
              <a:t>on</a:t>
            </a:r>
            <a:r>
              <a:rPr sz="3000" spc="-30" dirty="0">
                <a:solidFill>
                  <a:srgbClr val="FFFFFF"/>
                </a:solidFill>
                <a:latin typeface="Comic Sans MS"/>
                <a:cs typeface="Comic Sans MS"/>
              </a:rPr>
              <a:t> </a:t>
            </a:r>
            <a:r>
              <a:rPr sz="3000" spc="-5" dirty="0">
                <a:solidFill>
                  <a:srgbClr val="FFFFFF"/>
                </a:solidFill>
                <a:latin typeface="Comic Sans MS"/>
                <a:cs typeface="Comic Sans MS"/>
              </a:rPr>
              <a:t>it.</a:t>
            </a:r>
            <a:endParaRPr sz="3000">
              <a:latin typeface="Comic Sans MS"/>
              <a:cs typeface="Comic Sans MS"/>
            </a:endParaRPr>
          </a:p>
        </p:txBody>
      </p:sp>
      <p:sp>
        <p:nvSpPr>
          <p:cNvPr id="4" name="object 4"/>
          <p:cNvSpPr/>
          <p:nvPr/>
        </p:nvSpPr>
        <p:spPr>
          <a:xfrm>
            <a:off x="214629" y="1929129"/>
            <a:ext cx="4643120" cy="3429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809" y="101600"/>
            <a:ext cx="8630285" cy="726440"/>
          </a:xfrm>
          <a:prstGeom prst="rect">
            <a:avLst/>
          </a:prstGeom>
        </p:spPr>
        <p:txBody>
          <a:bodyPr vert="horz" wrap="square" lIns="0" tIns="12700" rIns="0" bIns="0" rtlCol="0">
            <a:spAutoFit/>
          </a:bodyPr>
          <a:lstStyle/>
          <a:p>
            <a:pPr marL="12700">
              <a:lnSpc>
                <a:spcPct val="100000"/>
              </a:lnSpc>
              <a:spcBef>
                <a:spcPts val="100"/>
              </a:spcBef>
            </a:pPr>
            <a:r>
              <a:rPr spc="-10" dirty="0"/>
              <a:t>Yoghurt </a:t>
            </a:r>
            <a:r>
              <a:rPr spc="-5" dirty="0"/>
              <a:t>Soup </a:t>
            </a:r>
            <a:r>
              <a:rPr spc="-10" dirty="0"/>
              <a:t>(Yoğurt</a:t>
            </a:r>
            <a:r>
              <a:rPr spc="-35" dirty="0"/>
              <a:t> </a:t>
            </a:r>
            <a:r>
              <a:rPr spc="-10" dirty="0"/>
              <a:t>Çorbası)</a:t>
            </a:r>
          </a:p>
        </p:txBody>
      </p:sp>
      <p:sp>
        <p:nvSpPr>
          <p:cNvPr id="3" name="object 3"/>
          <p:cNvSpPr/>
          <p:nvPr/>
        </p:nvSpPr>
        <p:spPr>
          <a:xfrm>
            <a:off x="143510" y="1285239"/>
            <a:ext cx="4513580" cy="364362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19709" y="1318259"/>
            <a:ext cx="8669020" cy="4860290"/>
          </a:xfrm>
          <a:prstGeom prst="rect">
            <a:avLst/>
          </a:prstGeom>
        </p:spPr>
        <p:txBody>
          <a:bodyPr vert="horz" wrap="square" lIns="0" tIns="13335" rIns="0" bIns="0" rtlCol="0">
            <a:spAutoFit/>
          </a:bodyPr>
          <a:lstStyle/>
          <a:p>
            <a:pPr marL="4862830" marR="492125">
              <a:lnSpc>
                <a:spcPct val="99900"/>
              </a:lnSpc>
              <a:spcBef>
                <a:spcPts val="105"/>
              </a:spcBef>
            </a:pPr>
            <a:r>
              <a:rPr sz="3400" spc="-5" dirty="0">
                <a:solidFill>
                  <a:srgbClr val="FFFFFF"/>
                </a:solidFill>
                <a:latin typeface="Comic Sans MS"/>
                <a:cs typeface="Comic Sans MS"/>
              </a:rPr>
              <a:t>It is </a:t>
            </a:r>
            <a:r>
              <a:rPr sz="3400" dirty="0">
                <a:solidFill>
                  <a:srgbClr val="FFFFFF"/>
                </a:solidFill>
                <a:latin typeface="Comic Sans MS"/>
                <a:cs typeface="Comic Sans MS"/>
              </a:rPr>
              <a:t>a </a:t>
            </a:r>
            <a:r>
              <a:rPr sz="3400" spc="-5" dirty="0">
                <a:solidFill>
                  <a:srgbClr val="FFFFFF"/>
                </a:solidFill>
                <a:latin typeface="Comic Sans MS"/>
                <a:cs typeface="Comic Sans MS"/>
              </a:rPr>
              <a:t>kind </a:t>
            </a:r>
            <a:r>
              <a:rPr sz="3400" spc="-10" dirty="0">
                <a:solidFill>
                  <a:srgbClr val="FFFFFF"/>
                </a:solidFill>
                <a:latin typeface="Comic Sans MS"/>
                <a:cs typeface="Comic Sans MS"/>
              </a:rPr>
              <a:t>of  Turkish </a:t>
            </a:r>
            <a:r>
              <a:rPr sz="3400" spc="-5" dirty="0">
                <a:solidFill>
                  <a:srgbClr val="FFFFFF"/>
                </a:solidFill>
                <a:latin typeface="Comic Sans MS"/>
                <a:cs typeface="Comic Sans MS"/>
              </a:rPr>
              <a:t>soup.  You can find, </a:t>
            </a:r>
            <a:r>
              <a:rPr sz="3400" dirty="0">
                <a:solidFill>
                  <a:srgbClr val="FFFFFF"/>
                </a:solidFill>
                <a:latin typeface="Comic Sans MS"/>
                <a:cs typeface="Comic Sans MS"/>
              </a:rPr>
              <a:t>a  </a:t>
            </a:r>
            <a:r>
              <a:rPr sz="3400" spc="-10" dirty="0">
                <a:solidFill>
                  <a:srgbClr val="FFFFFF"/>
                </a:solidFill>
                <a:latin typeface="Comic Sans MS"/>
                <a:cs typeface="Comic Sans MS"/>
              </a:rPr>
              <a:t>lot </a:t>
            </a:r>
            <a:r>
              <a:rPr sz="3400" spc="-5" dirty="0">
                <a:solidFill>
                  <a:srgbClr val="FFFFFF"/>
                </a:solidFill>
                <a:latin typeface="Comic Sans MS"/>
                <a:cs typeface="Comic Sans MS"/>
              </a:rPr>
              <a:t>of </a:t>
            </a:r>
            <a:r>
              <a:rPr sz="3400" spc="-10" dirty="0">
                <a:solidFill>
                  <a:srgbClr val="FFFFFF"/>
                </a:solidFill>
                <a:latin typeface="Comic Sans MS"/>
                <a:cs typeface="Comic Sans MS"/>
              </a:rPr>
              <a:t>different  kinds </a:t>
            </a:r>
            <a:r>
              <a:rPr sz="3400" spc="-5" dirty="0">
                <a:solidFill>
                  <a:srgbClr val="FFFFFF"/>
                </a:solidFill>
                <a:latin typeface="Comic Sans MS"/>
                <a:cs typeface="Comic Sans MS"/>
              </a:rPr>
              <a:t>of</a:t>
            </a:r>
            <a:r>
              <a:rPr sz="3400" spc="-65" dirty="0">
                <a:solidFill>
                  <a:srgbClr val="FFFFFF"/>
                </a:solidFill>
                <a:latin typeface="Comic Sans MS"/>
                <a:cs typeface="Comic Sans MS"/>
              </a:rPr>
              <a:t> </a:t>
            </a:r>
            <a:r>
              <a:rPr sz="3400" spc="-10" dirty="0">
                <a:solidFill>
                  <a:srgbClr val="FFFFFF"/>
                </a:solidFill>
                <a:latin typeface="Comic Sans MS"/>
                <a:cs typeface="Comic Sans MS"/>
              </a:rPr>
              <a:t>yoghurt  soup.</a:t>
            </a:r>
            <a:endParaRPr sz="3400">
              <a:latin typeface="Comic Sans MS"/>
              <a:cs typeface="Comic Sans MS"/>
            </a:endParaRPr>
          </a:p>
          <a:p>
            <a:pPr>
              <a:lnSpc>
                <a:spcPct val="100000"/>
              </a:lnSpc>
              <a:spcBef>
                <a:spcPts val="5"/>
              </a:spcBef>
            </a:pPr>
            <a:endParaRPr sz="5150">
              <a:latin typeface="Times New Roman"/>
              <a:cs typeface="Times New Roman"/>
            </a:endParaRPr>
          </a:p>
          <a:p>
            <a:pPr marL="12700" marR="5080">
              <a:lnSpc>
                <a:spcPct val="100000"/>
              </a:lnSpc>
            </a:pPr>
            <a:r>
              <a:rPr sz="3200" spc="-5" dirty="0">
                <a:solidFill>
                  <a:srgbClr val="FFFFFF"/>
                </a:solidFill>
                <a:latin typeface="Comic Sans MS"/>
                <a:cs typeface="Comic Sans MS"/>
              </a:rPr>
              <a:t>It </a:t>
            </a:r>
            <a:r>
              <a:rPr sz="3200" dirty="0">
                <a:solidFill>
                  <a:srgbClr val="FFFFFF"/>
                </a:solidFill>
                <a:latin typeface="Comic Sans MS"/>
                <a:cs typeface="Comic Sans MS"/>
              </a:rPr>
              <a:t>is </a:t>
            </a:r>
            <a:r>
              <a:rPr sz="3200" spc="-5" dirty="0">
                <a:solidFill>
                  <a:srgbClr val="FFFFFF"/>
                </a:solidFill>
                <a:latin typeface="Comic Sans MS"/>
                <a:cs typeface="Comic Sans MS"/>
              </a:rPr>
              <a:t>made of rice, yoghurt, chickpea, </a:t>
            </a:r>
            <a:r>
              <a:rPr sz="3200" dirty="0">
                <a:solidFill>
                  <a:srgbClr val="FFFFFF"/>
                </a:solidFill>
                <a:latin typeface="Comic Sans MS"/>
                <a:cs typeface="Comic Sans MS"/>
              </a:rPr>
              <a:t>parsley,  and </a:t>
            </a:r>
            <a:r>
              <a:rPr sz="3200" spc="-5" dirty="0">
                <a:solidFill>
                  <a:srgbClr val="FFFFFF"/>
                </a:solidFill>
                <a:latin typeface="Comic Sans MS"/>
                <a:cs typeface="Comic Sans MS"/>
              </a:rPr>
              <a:t>mint. It tastes delicious.</a:t>
            </a:r>
            <a:endParaRPr sz="3200">
              <a:latin typeface="Comic Sans MS"/>
              <a:cs typeface="Comic Sans MS"/>
            </a:endParaRPr>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3510" y="143510"/>
            <a:ext cx="3858260" cy="29286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143500" y="143510"/>
            <a:ext cx="3856990" cy="292862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3510" y="3500120"/>
            <a:ext cx="3858260" cy="292861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143500" y="3500120"/>
            <a:ext cx="3856990" cy="2928619"/>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182369" y="3106420"/>
            <a:ext cx="1706880"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Anchovy</a:t>
            </a:r>
            <a:r>
              <a:rPr sz="2000" b="1" u="heavy" spc="-85" dirty="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Soup</a:t>
            </a:r>
            <a:endParaRPr sz="2000">
              <a:latin typeface="Comic Sans MS"/>
              <a:cs typeface="Comic Sans MS"/>
            </a:endParaRPr>
          </a:p>
        </p:txBody>
      </p:sp>
      <p:sp>
        <p:nvSpPr>
          <p:cNvPr id="7" name="object 7"/>
          <p:cNvSpPr txBox="1">
            <a:spLocks noGrp="1"/>
          </p:cNvSpPr>
          <p:nvPr>
            <p:ph type="title"/>
          </p:nvPr>
        </p:nvSpPr>
        <p:spPr>
          <a:xfrm>
            <a:off x="5830570" y="3106420"/>
            <a:ext cx="2480945" cy="330200"/>
          </a:xfrm>
          <a:prstGeom prst="rect">
            <a:avLst/>
          </a:prstGeom>
        </p:spPr>
        <p:txBody>
          <a:bodyPr vert="horz" wrap="square" lIns="0" tIns="12700" rIns="0" bIns="0" rtlCol="0">
            <a:spAutoFit/>
          </a:bodyPr>
          <a:lstStyle/>
          <a:p>
            <a:pPr marL="12700">
              <a:lnSpc>
                <a:spcPct val="100000"/>
              </a:lnSpc>
              <a:spcBef>
                <a:spcPts val="100"/>
              </a:spcBef>
            </a:pPr>
            <a:r>
              <a:rPr sz="2000" dirty="0"/>
              <a:t>Black </a:t>
            </a:r>
            <a:r>
              <a:rPr sz="2000" spc="-5" dirty="0"/>
              <a:t>Cabbage</a:t>
            </a:r>
            <a:r>
              <a:rPr sz="2000" spc="-80" dirty="0"/>
              <a:t> </a:t>
            </a:r>
            <a:r>
              <a:rPr sz="2000" dirty="0"/>
              <a:t>Soup</a:t>
            </a:r>
            <a:endParaRPr sz="2000"/>
          </a:p>
        </p:txBody>
      </p:sp>
      <p:sp>
        <p:nvSpPr>
          <p:cNvPr id="8" name="object 8"/>
          <p:cNvSpPr txBox="1"/>
          <p:nvPr/>
        </p:nvSpPr>
        <p:spPr>
          <a:xfrm>
            <a:off x="294640" y="6463029"/>
            <a:ext cx="3550285"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Chicken </a:t>
            </a:r>
            <a:r>
              <a:rPr sz="2000" b="1" u="heavy" dirty="0">
                <a:solidFill>
                  <a:srgbClr val="CCCCCC"/>
                </a:solidFill>
                <a:uFill>
                  <a:solidFill>
                    <a:srgbClr val="CCCCCC"/>
                  </a:solidFill>
                </a:uFill>
                <a:latin typeface="Comic Sans MS"/>
                <a:cs typeface="Comic Sans MS"/>
              </a:rPr>
              <a:t>Soup with</a:t>
            </a:r>
            <a:r>
              <a:rPr sz="2000" b="1" u="heavy" spc="-60" dirty="0">
                <a:solidFill>
                  <a:srgbClr val="CCCCCC"/>
                </a:solidFill>
                <a:uFill>
                  <a:solidFill>
                    <a:srgbClr val="CCCCCC"/>
                  </a:solidFill>
                </a:uFill>
                <a:latin typeface="Comic Sans MS"/>
                <a:cs typeface="Comic Sans MS"/>
              </a:rPr>
              <a:t> </a:t>
            </a:r>
            <a:r>
              <a:rPr sz="2000" b="1" u="heavy" spc="-5" dirty="0">
                <a:solidFill>
                  <a:srgbClr val="CCCCCC"/>
                </a:solidFill>
                <a:uFill>
                  <a:solidFill>
                    <a:srgbClr val="CCCCCC"/>
                  </a:solidFill>
                </a:uFill>
                <a:latin typeface="Comic Sans MS"/>
                <a:cs typeface="Comic Sans MS"/>
              </a:rPr>
              <a:t>Vermicelli</a:t>
            </a:r>
            <a:endParaRPr sz="2000">
              <a:latin typeface="Comic Sans MS"/>
              <a:cs typeface="Comic Sans MS"/>
            </a:endParaRPr>
          </a:p>
        </p:txBody>
      </p:sp>
      <p:sp>
        <p:nvSpPr>
          <p:cNvPr id="9" name="object 9"/>
          <p:cNvSpPr txBox="1"/>
          <p:nvPr/>
        </p:nvSpPr>
        <p:spPr>
          <a:xfrm>
            <a:off x="6413500" y="6463029"/>
            <a:ext cx="1317625"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Okra</a:t>
            </a:r>
            <a:r>
              <a:rPr sz="2000" b="1" u="heavy" spc="-85" dirty="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Soup</a:t>
            </a:r>
            <a:endParaRPr sz="2000">
              <a:latin typeface="Comic Sans MS"/>
              <a:cs typeface="Comic Sans MS"/>
            </a:endParaRPr>
          </a:p>
        </p:txBody>
      </p:sp>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313131"/>
          </a:solidFill>
        </p:spPr>
        <p:txBody>
          <a:bodyPr wrap="square" lIns="0" tIns="0" rIns="0" bIns="0" rtlCol="0"/>
          <a:lstStyle/>
          <a:p>
            <a:endParaRPr/>
          </a:p>
        </p:txBody>
      </p:sp>
      <p:sp>
        <p:nvSpPr>
          <p:cNvPr id="3" name="object 3"/>
          <p:cNvSpPr/>
          <p:nvPr/>
        </p:nvSpPr>
        <p:spPr>
          <a:xfrm>
            <a:off x="143510" y="143510"/>
            <a:ext cx="3858260" cy="29286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43500" y="143510"/>
            <a:ext cx="3856990" cy="29286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143500" y="3572509"/>
            <a:ext cx="3856990" cy="292862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43510" y="3572509"/>
            <a:ext cx="3858260" cy="2928620"/>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1094739" y="3106420"/>
            <a:ext cx="1952625"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Red Lentil</a:t>
            </a:r>
            <a:r>
              <a:rPr sz="2000" b="1" u="heavy" spc="-75" dirty="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Soup</a:t>
            </a:r>
            <a:endParaRPr sz="2000">
              <a:latin typeface="Comic Sans MS"/>
              <a:cs typeface="Comic Sans MS"/>
            </a:endParaRPr>
          </a:p>
        </p:txBody>
      </p:sp>
      <p:sp>
        <p:nvSpPr>
          <p:cNvPr id="8" name="object 8"/>
          <p:cNvSpPr txBox="1">
            <a:spLocks noGrp="1"/>
          </p:cNvSpPr>
          <p:nvPr>
            <p:ph type="ctrTitle"/>
          </p:nvPr>
        </p:nvSpPr>
        <p:spPr>
          <a:prstGeom prst="rect">
            <a:avLst/>
          </a:prstGeom>
        </p:spPr>
        <p:txBody>
          <a:bodyPr vert="horz" wrap="square" lIns="0" tIns="12700" rIns="0" bIns="0" rtlCol="0">
            <a:spAutoFit/>
          </a:bodyPr>
          <a:lstStyle/>
          <a:p>
            <a:pPr marL="4652010">
              <a:lnSpc>
                <a:spcPct val="100000"/>
              </a:lnSpc>
              <a:spcBef>
                <a:spcPts val="100"/>
              </a:spcBef>
            </a:pPr>
            <a:r>
              <a:rPr spc="-5" dirty="0"/>
              <a:t>Soup </a:t>
            </a:r>
            <a:r>
              <a:rPr spc="-10" dirty="0"/>
              <a:t>With Home-Made</a:t>
            </a:r>
            <a:r>
              <a:rPr spc="-45" dirty="0"/>
              <a:t> </a:t>
            </a:r>
            <a:r>
              <a:rPr spc="-10" dirty="0"/>
              <a:t>Noodles</a:t>
            </a:r>
          </a:p>
        </p:txBody>
      </p:sp>
      <p:sp>
        <p:nvSpPr>
          <p:cNvPr id="9" name="object 9"/>
          <p:cNvSpPr txBox="1"/>
          <p:nvPr/>
        </p:nvSpPr>
        <p:spPr>
          <a:xfrm>
            <a:off x="1247139" y="6463029"/>
            <a:ext cx="1647825"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Spinach</a:t>
            </a:r>
            <a:r>
              <a:rPr sz="2000" b="1" u="heavy" spc="-75" dirty="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Soup</a:t>
            </a:r>
            <a:endParaRPr sz="2000">
              <a:latin typeface="Comic Sans MS"/>
              <a:cs typeface="Comic Sans MS"/>
            </a:endParaRPr>
          </a:p>
        </p:txBody>
      </p:sp>
      <p:sp>
        <p:nvSpPr>
          <p:cNvPr id="10" name="object 10"/>
          <p:cNvSpPr txBox="1"/>
          <p:nvPr/>
        </p:nvSpPr>
        <p:spPr>
          <a:xfrm>
            <a:off x="6318250" y="6463029"/>
            <a:ext cx="1506855"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FFFFFF"/>
                </a:solidFill>
                <a:uFill>
                  <a:solidFill>
                    <a:srgbClr val="FFFFFF"/>
                  </a:solidFill>
                </a:uFill>
                <a:latin typeface="Comic Sans MS"/>
                <a:cs typeface="Comic Sans MS"/>
              </a:rPr>
              <a:t>Tandir</a:t>
            </a:r>
            <a:r>
              <a:rPr sz="2000" b="1" u="heavy" spc="-80" dirty="0">
                <a:solidFill>
                  <a:srgbClr val="FFFFFF"/>
                </a:solidFill>
                <a:uFill>
                  <a:solidFill>
                    <a:srgbClr val="FFFFFF"/>
                  </a:solidFill>
                </a:uFill>
                <a:latin typeface="Comic Sans MS"/>
                <a:cs typeface="Comic Sans MS"/>
              </a:rPr>
              <a:t> </a:t>
            </a:r>
            <a:r>
              <a:rPr sz="2000" b="1" u="heavy" dirty="0">
                <a:solidFill>
                  <a:srgbClr val="FFFFFF"/>
                </a:solidFill>
                <a:uFill>
                  <a:solidFill>
                    <a:srgbClr val="FFFFFF"/>
                  </a:solidFill>
                </a:uFill>
                <a:latin typeface="Comic Sans MS"/>
                <a:cs typeface="Comic Sans MS"/>
              </a:rPr>
              <a:t>Soup</a:t>
            </a:r>
            <a:endParaRPr sz="2000">
              <a:latin typeface="Comic Sans MS"/>
              <a:cs typeface="Comic Sans MS"/>
            </a:endParaRPr>
          </a:p>
        </p:txBody>
      </p:sp>
    </p:spTree>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3510" y="143510"/>
            <a:ext cx="3858260" cy="29286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143500" y="143510"/>
            <a:ext cx="3856990" cy="292862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3510" y="3500120"/>
            <a:ext cx="3858260" cy="292861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072379" y="3500120"/>
            <a:ext cx="3858260" cy="2928619"/>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350010" y="3106420"/>
            <a:ext cx="1442720" cy="330200"/>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CCCCCC"/>
                </a:solidFill>
                <a:uFill>
                  <a:solidFill>
                    <a:srgbClr val="CCCCCC"/>
                  </a:solidFill>
                </a:uFill>
                <a:latin typeface="Comic Sans MS"/>
                <a:cs typeface="Comic Sans MS"/>
              </a:rPr>
              <a:t>Toyga</a:t>
            </a:r>
            <a:r>
              <a:rPr sz="2000" b="1" u="heavy" spc="-85" dirty="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Soup</a:t>
            </a:r>
            <a:endParaRPr sz="2000">
              <a:latin typeface="Comic Sans MS"/>
              <a:cs typeface="Comic Sans MS"/>
            </a:endParaRPr>
          </a:p>
        </p:txBody>
      </p:sp>
      <p:sp>
        <p:nvSpPr>
          <p:cNvPr id="7" name="object 7"/>
          <p:cNvSpPr txBox="1">
            <a:spLocks noGrp="1"/>
          </p:cNvSpPr>
          <p:nvPr>
            <p:ph type="title"/>
          </p:nvPr>
        </p:nvSpPr>
        <p:spPr>
          <a:xfrm>
            <a:off x="6390640" y="3106420"/>
            <a:ext cx="1361440" cy="330200"/>
          </a:xfrm>
          <a:prstGeom prst="rect">
            <a:avLst/>
          </a:prstGeom>
        </p:spPr>
        <p:txBody>
          <a:bodyPr vert="horz" wrap="square" lIns="0" tIns="12700" rIns="0" bIns="0" rtlCol="0">
            <a:spAutoFit/>
          </a:bodyPr>
          <a:lstStyle/>
          <a:p>
            <a:pPr marL="12700">
              <a:lnSpc>
                <a:spcPct val="100000"/>
              </a:lnSpc>
              <a:spcBef>
                <a:spcPts val="100"/>
              </a:spcBef>
            </a:pPr>
            <a:r>
              <a:rPr sz="2000" spc="-5" dirty="0"/>
              <a:t>Tripe</a:t>
            </a:r>
            <a:r>
              <a:rPr sz="2000" spc="-85" dirty="0"/>
              <a:t> </a:t>
            </a:r>
            <a:r>
              <a:rPr sz="2000" dirty="0"/>
              <a:t>Soup</a:t>
            </a:r>
            <a:endParaRPr sz="2000"/>
          </a:p>
        </p:txBody>
      </p:sp>
      <p:sp>
        <p:nvSpPr>
          <p:cNvPr id="8" name="object 8"/>
          <p:cNvSpPr txBox="1"/>
          <p:nvPr/>
        </p:nvSpPr>
        <p:spPr>
          <a:xfrm>
            <a:off x="1106169" y="6463029"/>
            <a:ext cx="1929130"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Vegetable</a:t>
            </a:r>
            <a:r>
              <a:rPr sz="2000" b="1" u="heavy" spc="-55" dirty="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Soup</a:t>
            </a:r>
            <a:endParaRPr sz="2000">
              <a:latin typeface="Comic Sans MS"/>
              <a:cs typeface="Comic Sans MS"/>
            </a:endParaRPr>
          </a:p>
        </p:txBody>
      </p:sp>
      <p:sp>
        <p:nvSpPr>
          <p:cNvPr id="9" name="object 9"/>
          <p:cNvSpPr txBox="1"/>
          <p:nvPr/>
        </p:nvSpPr>
        <p:spPr>
          <a:xfrm>
            <a:off x="6121400" y="6463029"/>
            <a:ext cx="1758950"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Wedding</a:t>
            </a:r>
            <a:r>
              <a:rPr sz="2000" b="1" u="heavy" spc="-70" dirty="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Soup</a:t>
            </a:r>
            <a:endParaRPr sz="2000">
              <a:latin typeface="Comic Sans MS"/>
              <a:cs typeface="Comic Sans MS"/>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429" y="238759"/>
            <a:ext cx="8349615" cy="665480"/>
          </a:xfrm>
          <a:prstGeom prst="rect">
            <a:avLst/>
          </a:prstGeom>
        </p:spPr>
        <p:txBody>
          <a:bodyPr vert="horz" wrap="square" lIns="0" tIns="12700" rIns="0" bIns="0" rtlCol="0">
            <a:spAutoFit/>
          </a:bodyPr>
          <a:lstStyle/>
          <a:p>
            <a:pPr marL="12700">
              <a:lnSpc>
                <a:spcPct val="100000"/>
              </a:lnSpc>
              <a:spcBef>
                <a:spcPts val="100"/>
              </a:spcBef>
            </a:pPr>
            <a:r>
              <a:rPr sz="4200" spc="-5" dirty="0"/>
              <a:t>Kebabs </a:t>
            </a:r>
            <a:r>
              <a:rPr sz="4200" dirty="0"/>
              <a:t>&amp; </a:t>
            </a:r>
            <a:r>
              <a:rPr sz="4200" spc="-5" dirty="0"/>
              <a:t>Beefs (Kebap </a:t>
            </a:r>
            <a:r>
              <a:rPr sz="4200" dirty="0"/>
              <a:t>&amp;</a:t>
            </a:r>
            <a:r>
              <a:rPr sz="4200" spc="-85" dirty="0"/>
              <a:t> </a:t>
            </a:r>
            <a:r>
              <a:rPr sz="4200" spc="-5" dirty="0"/>
              <a:t>Etler)</a:t>
            </a:r>
            <a:endParaRPr sz="4200"/>
          </a:p>
        </p:txBody>
      </p:sp>
      <p:sp>
        <p:nvSpPr>
          <p:cNvPr id="3" name="object 3"/>
          <p:cNvSpPr txBox="1"/>
          <p:nvPr/>
        </p:nvSpPr>
        <p:spPr>
          <a:xfrm>
            <a:off x="5568950" y="1532890"/>
            <a:ext cx="3047365" cy="4166870"/>
          </a:xfrm>
          <a:prstGeom prst="rect">
            <a:avLst/>
          </a:prstGeom>
        </p:spPr>
        <p:txBody>
          <a:bodyPr vert="horz" wrap="square" lIns="0" tIns="13335" rIns="0" bIns="0" rtlCol="0">
            <a:spAutoFit/>
          </a:bodyPr>
          <a:lstStyle/>
          <a:p>
            <a:pPr marL="12700" marR="5080">
              <a:lnSpc>
                <a:spcPct val="99900"/>
              </a:lnSpc>
              <a:spcBef>
                <a:spcPts val="105"/>
              </a:spcBef>
            </a:pPr>
            <a:r>
              <a:rPr sz="3400" spc="-5" dirty="0">
                <a:solidFill>
                  <a:srgbClr val="FFFFFF"/>
                </a:solidFill>
                <a:latin typeface="Comic Sans MS"/>
                <a:cs typeface="Comic Sans MS"/>
              </a:rPr>
              <a:t>Most of </a:t>
            </a:r>
            <a:r>
              <a:rPr sz="3400" spc="-10" dirty="0">
                <a:solidFill>
                  <a:srgbClr val="FFFFFF"/>
                </a:solidFill>
                <a:latin typeface="Comic Sans MS"/>
                <a:cs typeface="Comic Sans MS"/>
              </a:rPr>
              <a:t>the  </a:t>
            </a:r>
            <a:r>
              <a:rPr sz="3400" spc="-5" dirty="0">
                <a:solidFill>
                  <a:srgbClr val="FFFFFF"/>
                </a:solidFill>
                <a:latin typeface="Comic Sans MS"/>
                <a:cs typeface="Comic Sans MS"/>
              </a:rPr>
              <a:t>meat </a:t>
            </a:r>
            <a:r>
              <a:rPr sz="3400" spc="-10" dirty="0">
                <a:solidFill>
                  <a:srgbClr val="FFFFFF"/>
                </a:solidFill>
                <a:latin typeface="Comic Sans MS"/>
                <a:cs typeface="Comic Sans MS"/>
              </a:rPr>
              <a:t>dishes </a:t>
            </a:r>
            <a:r>
              <a:rPr sz="3400" spc="-5" dirty="0">
                <a:solidFill>
                  <a:srgbClr val="FFFFFF"/>
                </a:solidFill>
                <a:latin typeface="Comic Sans MS"/>
                <a:cs typeface="Comic Sans MS"/>
              </a:rPr>
              <a:t>in  </a:t>
            </a:r>
            <a:r>
              <a:rPr sz="3400" spc="-10" dirty="0">
                <a:solidFill>
                  <a:srgbClr val="FFFFFF"/>
                </a:solidFill>
                <a:latin typeface="Comic Sans MS"/>
                <a:cs typeface="Comic Sans MS"/>
              </a:rPr>
              <a:t>Turkish</a:t>
            </a:r>
            <a:r>
              <a:rPr sz="3400" spc="-45" dirty="0">
                <a:solidFill>
                  <a:srgbClr val="FFFFFF"/>
                </a:solidFill>
                <a:latin typeface="Comic Sans MS"/>
                <a:cs typeface="Comic Sans MS"/>
              </a:rPr>
              <a:t> </a:t>
            </a:r>
            <a:r>
              <a:rPr sz="3400" spc="-10" dirty="0">
                <a:solidFill>
                  <a:srgbClr val="FFFFFF"/>
                </a:solidFill>
                <a:latin typeface="Comic Sans MS"/>
                <a:cs typeface="Comic Sans MS"/>
              </a:rPr>
              <a:t>cuisine  </a:t>
            </a:r>
            <a:r>
              <a:rPr sz="3400" spc="-5" dirty="0">
                <a:solidFill>
                  <a:srgbClr val="FFFFFF"/>
                </a:solidFill>
                <a:latin typeface="Comic Sans MS"/>
                <a:cs typeface="Comic Sans MS"/>
              </a:rPr>
              <a:t>kebabs,  meatballs and  </a:t>
            </a:r>
            <a:r>
              <a:rPr sz="3400" spc="-10" dirty="0">
                <a:solidFill>
                  <a:srgbClr val="FFFFFF"/>
                </a:solidFill>
                <a:latin typeface="Comic Sans MS"/>
                <a:cs typeface="Comic Sans MS"/>
              </a:rPr>
              <a:t>juicy </a:t>
            </a:r>
            <a:r>
              <a:rPr sz="3400" spc="-5" dirty="0">
                <a:solidFill>
                  <a:srgbClr val="FFFFFF"/>
                </a:solidFill>
                <a:latin typeface="Comic Sans MS"/>
                <a:cs typeface="Comic Sans MS"/>
              </a:rPr>
              <a:t>meat  </a:t>
            </a:r>
            <a:r>
              <a:rPr sz="3400" spc="-10" dirty="0">
                <a:solidFill>
                  <a:srgbClr val="FFFFFF"/>
                </a:solidFill>
                <a:latin typeface="Comic Sans MS"/>
                <a:cs typeface="Comic Sans MS"/>
              </a:rPr>
              <a:t>dishes </a:t>
            </a:r>
            <a:r>
              <a:rPr sz="3400" spc="-5" dirty="0">
                <a:solidFill>
                  <a:srgbClr val="FFFFFF"/>
                </a:solidFill>
                <a:latin typeface="Comic Sans MS"/>
                <a:cs typeface="Comic Sans MS"/>
              </a:rPr>
              <a:t>are in  the</a:t>
            </a:r>
            <a:r>
              <a:rPr sz="3400" spc="-20" dirty="0">
                <a:solidFill>
                  <a:srgbClr val="FFFFFF"/>
                </a:solidFill>
                <a:latin typeface="Comic Sans MS"/>
                <a:cs typeface="Comic Sans MS"/>
              </a:rPr>
              <a:t> </a:t>
            </a:r>
            <a:r>
              <a:rPr sz="3400" spc="-5" dirty="0">
                <a:solidFill>
                  <a:srgbClr val="FFFFFF"/>
                </a:solidFill>
                <a:latin typeface="Comic Sans MS"/>
                <a:cs typeface="Comic Sans MS"/>
              </a:rPr>
              <a:t>class.</a:t>
            </a:r>
            <a:endParaRPr sz="3400">
              <a:latin typeface="Comic Sans MS"/>
              <a:cs typeface="Comic Sans MS"/>
            </a:endParaRPr>
          </a:p>
        </p:txBody>
      </p:sp>
      <p:sp>
        <p:nvSpPr>
          <p:cNvPr id="4" name="object 4"/>
          <p:cNvSpPr/>
          <p:nvPr/>
        </p:nvSpPr>
        <p:spPr>
          <a:xfrm>
            <a:off x="143510" y="1143000"/>
            <a:ext cx="5154930" cy="55003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0639" y="66040"/>
            <a:ext cx="3982720" cy="726440"/>
          </a:xfrm>
          <a:prstGeom prst="rect">
            <a:avLst/>
          </a:prstGeom>
        </p:spPr>
        <p:txBody>
          <a:bodyPr vert="horz" wrap="square" lIns="0" tIns="12700" rIns="0" bIns="0" rtlCol="0">
            <a:spAutoFit/>
          </a:bodyPr>
          <a:lstStyle/>
          <a:p>
            <a:pPr marL="12700">
              <a:lnSpc>
                <a:spcPct val="100000"/>
              </a:lnSpc>
              <a:spcBef>
                <a:spcPts val="100"/>
              </a:spcBef>
            </a:pPr>
            <a:r>
              <a:rPr spc="-10" dirty="0"/>
              <a:t>Döner</a:t>
            </a:r>
            <a:r>
              <a:rPr spc="-75" dirty="0"/>
              <a:t> </a:t>
            </a:r>
            <a:r>
              <a:rPr spc="-10" dirty="0"/>
              <a:t>(Döner)</a:t>
            </a:r>
          </a:p>
        </p:txBody>
      </p:sp>
      <p:sp>
        <p:nvSpPr>
          <p:cNvPr id="3" name="object 3"/>
          <p:cNvSpPr txBox="1"/>
          <p:nvPr/>
        </p:nvSpPr>
        <p:spPr>
          <a:xfrm>
            <a:off x="4712970" y="1247140"/>
            <a:ext cx="4301490" cy="5050790"/>
          </a:xfrm>
          <a:prstGeom prst="rect">
            <a:avLst/>
          </a:prstGeom>
        </p:spPr>
        <p:txBody>
          <a:bodyPr vert="horz" wrap="square" lIns="0" tIns="12700" rIns="0" bIns="0" rtlCol="0">
            <a:spAutoFit/>
          </a:bodyPr>
          <a:lstStyle/>
          <a:p>
            <a:pPr marL="12700" marR="5080">
              <a:lnSpc>
                <a:spcPct val="99900"/>
              </a:lnSpc>
              <a:spcBef>
                <a:spcPts val="100"/>
              </a:spcBef>
            </a:pPr>
            <a:r>
              <a:rPr sz="3000" spc="-5" dirty="0">
                <a:solidFill>
                  <a:srgbClr val="FFFFFF"/>
                </a:solidFill>
                <a:latin typeface="Comic Sans MS"/>
                <a:cs typeface="Comic Sans MS"/>
              </a:rPr>
              <a:t>Döner is </a:t>
            </a:r>
            <a:r>
              <a:rPr sz="3000" dirty="0">
                <a:solidFill>
                  <a:srgbClr val="FFFFFF"/>
                </a:solidFill>
                <a:latin typeface="Comic Sans MS"/>
                <a:cs typeface="Comic Sans MS"/>
              </a:rPr>
              <a:t>a </a:t>
            </a:r>
            <a:r>
              <a:rPr sz="3000" spc="-5" dirty="0">
                <a:solidFill>
                  <a:srgbClr val="FFFFFF"/>
                </a:solidFill>
                <a:latin typeface="Comic Sans MS"/>
                <a:cs typeface="Comic Sans MS"/>
              </a:rPr>
              <a:t>kind of  Turkish kebab. </a:t>
            </a:r>
            <a:r>
              <a:rPr sz="3000" spc="-10" dirty="0">
                <a:solidFill>
                  <a:srgbClr val="FFFFFF"/>
                </a:solidFill>
                <a:latin typeface="Comic Sans MS"/>
                <a:cs typeface="Comic Sans MS"/>
              </a:rPr>
              <a:t>You </a:t>
            </a:r>
            <a:r>
              <a:rPr sz="3000" spc="-5" dirty="0">
                <a:solidFill>
                  <a:srgbClr val="FFFFFF"/>
                </a:solidFill>
                <a:latin typeface="Comic Sans MS"/>
                <a:cs typeface="Comic Sans MS"/>
              </a:rPr>
              <a:t>can  fry it by putting the  fat, meat and spices on  </a:t>
            </a:r>
            <a:r>
              <a:rPr sz="3000" dirty="0">
                <a:solidFill>
                  <a:srgbClr val="FFFFFF"/>
                </a:solidFill>
                <a:latin typeface="Comic Sans MS"/>
                <a:cs typeface="Comic Sans MS"/>
              </a:rPr>
              <a:t>a </a:t>
            </a:r>
            <a:r>
              <a:rPr sz="3000" spc="-5" dirty="0">
                <a:solidFill>
                  <a:srgbClr val="FFFFFF"/>
                </a:solidFill>
                <a:latin typeface="Comic Sans MS"/>
                <a:cs typeface="Comic Sans MS"/>
              </a:rPr>
              <a:t>stick. Döner meat can  be eaten in </a:t>
            </a:r>
            <a:r>
              <a:rPr sz="3000" dirty="0">
                <a:solidFill>
                  <a:srgbClr val="FFFFFF"/>
                </a:solidFill>
                <a:latin typeface="Comic Sans MS"/>
                <a:cs typeface="Comic Sans MS"/>
              </a:rPr>
              <a:t>a </a:t>
            </a:r>
            <a:r>
              <a:rPr sz="3000" spc="-5" dirty="0">
                <a:solidFill>
                  <a:srgbClr val="FFFFFF"/>
                </a:solidFill>
                <a:latin typeface="Comic Sans MS"/>
                <a:cs typeface="Comic Sans MS"/>
              </a:rPr>
              <a:t>sandwich  (pita or bread) but also  with rice. Döner is </a:t>
            </a:r>
            <a:r>
              <a:rPr sz="3000" dirty="0">
                <a:solidFill>
                  <a:srgbClr val="FFFFFF"/>
                </a:solidFill>
                <a:latin typeface="Comic Sans MS"/>
                <a:cs typeface="Comic Sans MS"/>
              </a:rPr>
              <a:t>an  </a:t>
            </a:r>
            <a:r>
              <a:rPr sz="3000" spc="-5" dirty="0">
                <a:solidFill>
                  <a:srgbClr val="FFFFFF"/>
                </a:solidFill>
                <a:latin typeface="Comic Sans MS"/>
                <a:cs typeface="Comic Sans MS"/>
              </a:rPr>
              <a:t>eating out Turkish</a:t>
            </a:r>
            <a:r>
              <a:rPr sz="3000" spc="-55" dirty="0">
                <a:solidFill>
                  <a:srgbClr val="FFFFFF"/>
                </a:solidFill>
                <a:latin typeface="Comic Sans MS"/>
                <a:cs typeface="Comic Sans MS"/>
              </a:rPr>
              <a:t> </a:t>
            </a:r>
            <a:r>
              <a:rPr sz="3000" spc="-10" dirty="0">
                <a:solidFill>
                  <a:srgbClr val="FFFFFF"/>
                </a:solidFill>
                <a:latin typeface="Comic Sans MS"/>
                <a:cs typeface="Comic Sans MS"/>
              </a:rPr>
              <a:t>food.  </a:t>
            </a:r>
            <a:r>
              <a:rPr sz="3000" spc="-5" dirty="0">
                <a:solidFill>
                  <a:srgbClr val="FFFFFF"/>
                </a:solidFill>
                <a:latin typeface="Comic Sans MS"/>
                <a:cs typeface="Comic Sans MS"/>
              </a:rPr>
              <a:t>You can have it in fast  food</a:t>
            </a:r>
            <a:r>
              <a:rPr sz="3000" spc="-15" dirty="0">
                <a:solidFill>
                  <a:srgbClr val="FFFFFF"/>
                </a:solidFill>
                <a:latin typeface="Comic Sans MS"/>
                <a:cs typeface="Comic Sans MS"/>
              </a:rPr>
              <a:t> </a:t>
            </a:r>
            <a:r>
              <a:rPr sz="3000" spc="-5" dirty="0">
                <a:solidFill>
                  <a:srgbClr val="FFFFFF"/>
                </a:solidFill>
                <a:latin typeface="Comic Sans MS"/>
                <a:cs typeface="Comic Sans MS"/>
              </a:rPr>
              <a:t>restaurants.</a:t>
            </a:r>
            <a:endParaRPr sz="3000" dirty="0">
              <a:latin typeface="Comic Sans MS"/>
              <a:cs typeface="Comic Sans MS"/>
            </a:endParaRPr>
          </a:p>
        </p:txBody>
      </p:sp>
      <p:sp>
        <p:nvSpPr>
          <p:cNvPr id="4" name="object 4"/>
          <p:cNvSpPr/>
          <p:nvPr/>
        </p:nvSpPr>
        <p:spPr>
          <a:xfrm>
            <a:off x="214629" y="857250"/>
            <a:ext cx="4357370" cy="57861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9050" y="101600"/>
            <a:ext cx="6561455" cy="726440"/>
          </a:xfrm>
          <a:prstGeom prst="rect">
            <a:avLst/>
          </a:prstGeom>
        </p:spPr>
        <p:txBody>
          <a:bodyPr vert="horz" wrap="square" lIns="0" tIns="12700" rIns="0" bIns="0" rtlCol="0">
            <a:spAutoFit/>
          </a:bodyPr>
          <a:lstStyle/>
          <a:p>
            <a:pPr marL="12700">
              <a:lnSpc>
                <a:spcPct val="100000"/>
              </a:lnSpc>
              <a:spcBef>
                <a:spcPts val="100"/>
              </a:spcBef>
            </a:pPr>
            <a:r>
              <a:rPr spc="-5" dirty="0"/>
              <a:t>Cağ </a:t>
            </a:r>
            <a:r>
              <a:rPr spc="-10" dirty="0"/>
              <a:t>Kebab </a:t>
            </a:r>
            <a:r>
              <a:rPr spc="-5" dirty="0"/>
              <a:t>(Cağ</a:t>
            </a:r>
            <a:r>
              <a:rPr spc="-80" dirty="0"/>
              <a:t> </a:t>
            </a:r>
            <a:r>
              <a:rPr spc="-10" dirty="0"/>
              <a:t>Kebap)</a:t>
            </a:r>
          </a:p>
        </p:txBody>
      </p:sp>
      <p:sp>
        <p:nvSpPr>
          <p:cNvPr id="3" name="object 3"/>
          <p:cNvSpPr/>
          <p:nvPr/>
        </p:nvSpPr>
        <p:spPr>
          <a:xfrm>
            <a:off x="143510" y="1071880"/>
            <a:ext cx="5214620" cy="357124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63220" y="986790"/>
            <a:ext cx="8696960" cy="5463540"/>
          </a:xfrm>
          <a:prstGeom prst="rect">
            <a:avLst/>
          </a:prstGeom>
        </p:spPr>
        <p:txBody>
          <a:bodyPr vert="horz" wrap="square" lIns="0" tIns="58419" rIns="0" bIns="0" rtlCol="0">
            <a:spAutoFit/>
          </a:bodyPr>
          <a:lstStyle/>
          <a:p>
            <a:pPr marL="5218430" marR="5080">
              <a:lnSpc>
                <a:spcPct val="89900"/>
              </a:lnSpc>
              <a:spcBef>
                <a:spcPts val="459"/>
              </a:spcBef>
            </a:pPr>
            <a:r>
              <a:rPr sz="3000" dirty="0">
                <a:solidFill>
                  <a:srgbClr val="FFFFFF"/>
                </a:solidFill>
                <a:latin typeface="Comic Sans MS"/>
                <a:cs typeface="Comic Sans MS"/>
              </a:rPr>
              <a:t>Cağ </a:t>
            </a:r>
            <a:r>
              <a:rPr sz="3000" spc="-5" dirty="0">
                <a:solidFill>
                  <a:srgbClr val="FFFFFF"/>
                </a:solidFill>
                <a:latin typeface="Comic Sans MS"/>
                <a:cs typeface="Comic Sans MS"/>
              </a:rPr>
              <a:t>kebab, is </a:t>
            </a:r>
            <a:r>
              <a:rPr sz="3000" dirty="0">
                <a:solidFill>
                  <a:srgbClr val="FFFFFF"/>
                </a:solidFill>
                <a:latin typeface="Comic Sans MS"/>
                <a:cs typeface="Comic Sans MS"/>
              </a:rPr>
              <a:t>a  </a:t>
            </a:r>
            <a:r>
              <a:rPr sz="3000" spc="-5" dirty="0">
                <a:solidFill>
                  <a:srgbClr val="FFFFFF"/>
                </a:solidFill>
                <a:latin typeface="Comic Sans MS"/>
                <a:cs typeface="Comic Sans MS"/>
              </a:rPr>
              <a:t>rotating kind of  kebab,originating</a:t>
            </a:r>
            <a:r>
              <a:rPr sz="3000" spc="-85" dirty="0">
                <a:solidFill>
                  <a:srgbClr val="FFFFFF"/>
                </a:solidFill>
                <a:latin typeface="Comic Sans MS"/>
                <a:cs typeface="Comic Sans MS"/>
              </a:rPr>
              <a:t> </a:t>
            </a:r>
            <a:r>
              <a:rPr sz="3000" dirty="0">
                <a:solidFill>
                  <a:srgbClr val="FFFFFF"/>
                </a:solidFill>
                <a:latin typeface="Comic Sans MS"/>
                <a:cs typeface="Comic Sans MS"/>
              </a:rPr>
              <a:t>in  </a:t>
            </a:r>
            <a:r>
              <a:rPr sz="3000" spc="-5" dirty="0">
                <a:solidFill>
                  <a:srgbClr val="FFFFFF"/>
                </a:solidFill>
                <a:latin typeface="Comic Sans MS"/>
                <a:cs typeface="Comic Sans MS"/>
              </a:rPr>
              <a:t>Erzurum,</a:t>
            </a:r>
            <a:r>
              <a:rPr sz="3000" spc="-25" dirty="0">
                <a:solidFill>
                  <a:srgbClr val="FFFFFF"/>
                </a:solidFill>
                <a:latin typeface="Comic Sans MS"/>
                <a:cs typeface="Comic Sans MS"/>
              </a:rPr>
              <a:t> </a:t>
            </a:r>
            <a:r>
              <a:rPr sz="3000" spc="-5" dirty="0">
                <a:solidFill>
                  <a:srgbClr val="FFFFFF"/>
                </a:solidFill>
                <a:latin typeface="Comic Sans MS"/>
                <a:cs typeface="Comic Sans MS"/>
              </a:rPr>
              <a:t>Turkey.</a:t>
            </a:r>
            <a:endParaRPr sz="3000">
              <a:latin typeface="Comic Sans MS"/>
              <a:cs typeface="Comic Sans MS"/>
            </a:endParaRPr>
          </a:p>
          <a:p>
            <a:pPr marL="5218430" marR="28575">
              <a:lnSpc>
                <a:spcPct val="89900"/>
              </a:lnSpc>
              <a:spcBef>
                <a:spcPts val="5"/>
              </a:spcBef>
            </a:pPr>
            <a:r>
              <a:rPr sz="3000" dirty="0">
                <a:solidFill>
                  <a:srgbClr val="FFFFFF"/>
                </a:solidFill>
                <a:latin typeface="Comic Sans MS"/>
                <a:cs typeface="Comic Sans MS"/>
              </a:rPr>
              <a:t>Cağ </a:t>
            </a:r>
            <a:r>
              <a:rPr sz="3000" spc="-5" dirty="0">
                <a:solidFill>
                  <a:srgbClr val="FFFFFF"/>
                </a:solidFill>
                <a:latin typeface="Comic Sans MS"/>
                <a:cs typeface="Comic Sans MS"/>
              </a:rPr>
              <a:t>Kebab is  probably by the  way is the</a:t>
            </a:r>
            <a:r>
              <a:rPr sz="3000" spc="-60" dirty="0">
                <a:solidFill>
                  <a:srgbClr val="FFFFFF"/>
                </a:solidFill>
                <a:latin typeface="Comic Sans MS"/>
                <a:cs typeface="Comic Sans MS"/>
              </a:rPr>
              <a:t> </a:t>
            </a:r>
            <a:r>
              <a:rPr sz="3000" spc="-5" dirty="0">
                <a:solidFill>
                  <a:srgbClr val="FFFFFF"/>
                </a:solidFill>
                <a:latin typeface="Comic Sans MS"/>
                <a:cs typeface="Comic Sans MS"/>
              </a:rPr>
              <a:t>ancestor  </a:t>
            </a:r>
            <a:r>
              <a:rPr sz="3000" dirty="0">
                <a:solidFill>
                  <a:srgbClr val="FFFFFF"/>
                </a:solidFill>
                <a:latin typeface="Comic Sans MS"/>
                <a:cs typeface="Comic Sans MS"/>
              </a:rPr>
              <a:t>of </a:t>
            </a:r>
            <a:r>
              <a:rPr sz="3000" spc="-5" dirty="0">
                <a:solidFill>
                  <a:srgbClr val="FFFFFF"/>
                </a:solidFill>
                <a:latin typeface="Comic Sans MS"/>
                <a:cs typeface="Comic Sans MS"/>
              </a:rPr>
              <a:t>the Döner as we  know</a:t>
            </a:r>
            <a:r>
              <a:rPr sz="3000" spc="-10" dirty="0">
                <a:solidFill>
                  <a:srgbClr val="FFFFFF"/>
                </a:solidFill>
                <a:latin typeface="Comic Sans MS"/>
                <a:cs typeface="Comic Sans MS"/>
              </a:rPr>
              <a:t> </a:t>
            </a:r>
            <a:r>
              <a:rPr sz="3000" spc="-5" dirty="0">
                <a:solidFill>
                  <a:srgbClr val="FFFFFF"/>
                </a:solidFill>
                <a:latin typeface="Comic Sans MS"/>
                <a:cs typeface="Comic Sans MS"/>
              </a:rPr>
              <a:t>it.</a:t>
            </a:r>
            <a:endParaRPr sz="3000">
              <a:latin typeface="Comic Sans MS"/>
              <a:cs typeface="Comic Sans MS"/>
            </a:endParaRPr>
          </a:p>
          <a:p>
            <a:pPr marL="12700">
              <a:lnSpc>
                <a:spcPct val="100000"/>
              </a:lnSpc>
              <a:spcBef>
                <a:spcPts val="120"/>
              </a:spcBef>
            </a:pPr>
            <a:r>
              <a:rPr sz="2400" u="heavy" spc="-5" dirty="0">
                <a:solidFill>
                  <a:srgbClr val="E2DDD0"/>
                </a:solidFill>
                <a:uFill>
                  <a:solidFill>
                    <a:srgbClr val="E2DDD0"/>
                  </a:solidFill>
                </a:uFill>
                <a:latin typeface="Comic Sans MS"/>
                <a:cs typeface="Comic Sans MS"/>
              </a:rPr>
              <a:t>History:</a:t>
            </a:r>
            <a:endParaRPr sz="2400">
              <a:latin typeface="Comic Sans MS"/>
              <a:cs typeface="Comic Sans MS"/>
            </a:endParaRPr>
          </a:p>
          <a:p>
            <a:pPr marL="12700" marR="148590">
              <a:lnSpc>
                <a:spcPct val="100000"/>
              </a:lnSpc>
              <a:spcBef>
                <a:spcPts val="2400"/>
              </a:spcBef>
            </a:pPr>
            <a:r>
              <a:rPr sz="2200" spc="-10" dirty="0">
                <a:solidFill>
                  <a:srgbClr val="E2DDD0"/>
                </a:solidFill>
                <a:latin typeface="Comic Sans MS"/>
                <a:cs typeface="Comic Sans MS"/>
              </a:rPr>
              <a:t>Ottoman Travel </a:t>
            </a:r>
            <a:r>
              <a:rPr sz="2200" spc="-5" dirty="0">
                <a:solidFill>
                  <a:srgbClr val="E2DDD0"/>
                </a:solidFill>
                <a:latin typeface="Comic Sans MS"/>
                <a:cs typeface="Comic Sans MS"/>
              </a:rPr>
              <a:t>books of the </a:t>
            </a:r>
            <a:r>
              <a:rPr sz="2200" spc="10" dirty="0">
                <a:solidFill>
                  <a:srgbClr val="E2DDD0"/>
                </a:solidFill>
                <a:latin typeface="Comic Sans MS"/>
                <a:cs typeface="Comic Sans MS"/>
              </a:rPr>
              <a:t>18</a:t>
            </a:r>
            <a:r>
              <a:rPr sz="1875" spc="15" baseline="28888" dirty="0">
                <a:solidFill>
                  <a:srgbClr val="E2DDD0"/>
                </a:solidFill>
                <a:latin typeface="Comic Sans MS"/>
                <a:cs typeface="Comic Sans MS"/>
              </a:rPr>
              <a:t>th </a:t>
            </a:r>
            <a:r>
              <a:rPr sz="2200" spc="-10" dirty="0">
                <a:solidFill>
                  <a:srgbClr val="E2DDD0"/>
                </a:solidFill>
                <a:latin typeface="Comic Sans MS"/>
                <a:cs typeface="Comic Sans MS"/>
              </a:rPr>
              <a:t>century, cite </a:t>
            </a:r>
            <a:r>
              <a:rPr sz="2200" dirty="0">
                <a:solidFill>
                  <a:srgbClr val="E2DDD0"/>
                </a:solidFill>
                <a:latin typeface="Comic Sans MS"/>
                <a:cs typeface="Comic Sans MS"/>
              </a:rPr>
              <a:t>a </a:t>
            </a:r>
            <a:r>
              <a:rPr sz="2200" spc="-5" dirty="0">
                <a:solidFill>
                  <a:srgbClr val="E2DDD0"/>
                </a:solidFill>
                <a:latin typeface="Comic Sans MS"/>
                <a:cs typeface="Comic Sans MS"/>
              </a:rPr>
              <a:t>kebab cooked on  </a:t>
            </a:r>
            <a:r>
              <a:rPr sz="2200" spc="-10" dirty="0">
                <a:solidFill>
                  <a:srgbClr val="E2DDD0"/>
                </a:solidFill>
                <a:latin typeface="Comic Sans MS"/>
                <a:cs typeface="Comic Sans MS"/>
              </a:rPr>
              <a:t>wood </a:t>
            </a:r>
            <a:r>
              <a:rPr sz="2200" spc="-5" dirty="0">
                <a:solidFill>
                  <a:srgbClr val="E2DDD0"/>
                </a:solidFill>
                <a:latin typeface="Comic Sans MS"/>
                <a:cs typeface="Comic Sans MS"/>
              </a:rPr>
              <a:t>fire </a:t>
            </a:r>
            <a:r>
              <a:rPr sz="2200" spc="-10" dirty="0">
                <a:solidFill>
                  <a:srgbClr val="E2DDD0"/>
                </a:solidFill>
                <a:latin typeface="Comic Sans MS"/>
                <a:cs typeface="Comic Sans MS"/>
              </a:rPr>
              <a:t>consisting </a:t>
            </a:r>
            <a:r>
              <a:rPr sz="2200" spc="-5" dirty="0">
                <a:solidFill>
                  <a:srgbClr val="E2DDD0"/>
                </a:solidFill>
                <a:latin typeface="Comic Sans MS"/>
                <a:cs typeface="Comic Sans MS"/>
              </a:rPr>
              <a:t>of horizontal stack of </a:t>
            </a:r>
            <a:r>
              <a:rPr sz="2200" spc="-10" dirty="0">
                <a:solidFill>
                  <a:srgbClr val="E2DDD0"/>
                </a:solidFill>
                <a:latin typeface="Comic Sans MS"/>
                <a:cs typeface="Comic Sans MS"/>
              </a:rPr>
              <a:t>meat, </a:t>
            </a:r>
            <a:r>
              <a:rPr sz="2200" spc="-5" dirty="0">
                <a:solidFill>
                  <a:srgbClr val="E2DDD0"/>
                </a:solidFill>
                <a:latin typeface="Comic Sans MS"/>
                <a:cs typeface="Comic Sans MS"/>
              </a:rPr>
              <a:t>known </a:t>
            </a:r>
            <a:r>
              <a:rPr sz="2200" dirty="0">
                <a:solidFill>
                  <a:srgbClr val="E2DDD0"/>
                </a:solidFill>
                <a:latin typeface="Comic Sans MS"/>
                <a:cs typeface="Comic Sans MS"/>
              </a:rPr>
              <a:t>as </a:t>
            </a:r>
            <a:r>
              <a:rPr sz="2200" spc="-5" dirty="0">
                <a:solidFill>
                  <a:srgbClr val="E2DDD0"/>
                </a:solidFill>
                <a:latin typeface="Comic Sans MS"/>
                <a:cs typeface="Comic Sans MS"/>
              </a:rPr>
              <a:t>"Cağ  Kebab”.</a:t>
            </a:r>
            <a:endParaRPr sz="2200">
              <a:latin typeface="Comic Sans MS"/>
              <a:cs typeface="Comic Sans MS"/>
            </a:endParaRP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98043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839200" y="6553200"/>
            <a:ext cx="304800" cy="3048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1850" y="137159"/>
            <a:ext cx="7476490" cy="726440"/>
          </a:xfrm>
          <a:prstGeom prst="rect">
            <a:avLst/>
          </a:prstGeom>
        </p:spPr>
        <p:txBody>
          <a:bodyPr vert="horz" wrap="square" lIns="0" tIns="12700" rIns="0" bIns="0" rtlCol="0">
            <a:spAutoFit/>
          </a:bodyPr>
          <a:lstStyle/>
          <a:p>
            <a:pPr marL="12700">
              <a:lnSpc>
                <a:spcPct val="100000"/>
              </a:lnSpc>
              <a:spcBef>
                <a:spcPts val="100"/>
              </a:spcBef>
            </a:pPr>
            <a:r>
              <a:rPr spc="-10" dirty="0"/>
              <a:t>Skewer Kebab </a:t>
            </a:r>
            <a:r>
              <a:rPr spc="-5" dirty="0"/>
              <a:t>(Şiş</a:t>
            </a:r>
            <a:r>
              <a:rPr spc="-55" dirty="0"/>
              <a:t> </a:t>
            </a:r>
            <a:r>
              <a:rPr spc="-10" dirty="0"/>
              <a:t>Kebap)</a:t>
            </a:r>
          </a:p>
        </p:txBody>
      </p:sp>
      <p:sp>
        <p:nvSpPr>
          <p:cNvPr id="3" name="object 3"/>
          <p:cNvSpPr txBox="1">
            <a:spLocks noGrp="1"/>
          </p:cNvSpPr>
          <p:nvPr>
            <p:ph type="body" idx="1"/>
          </p:nvPr>
        </p:nvSpPr>
        <p:spPr>
          <a:prstGeom prst="rect">
            <a:avLst/>
          </a:prstGeom>
        </p:spPr>
        <p:txBody>
          <a:bodyPr vert="horz" wrap="square" lIns="0" tIns="72920" rIns="0" bIns="0" rtlCol="0">
            <a:spAutoFit/>
          </a:bodyPr>
          <a:lstStyle/>
          <a:p>
            <a:pPr marL="3667125" marR="5080">
              <a:lnSpc>
                <a:spcPct val="99800"/>
              </a:lnSpc>
              <a:spcBef>
                <a:spcPts val="110"/>
              </a:spcBef>
            </a:pPr>
            <a:r>
              <a:rPr spc="-10" dirty="0"/>
              <a:t>Şiş </a:t>
            </a:r>
            <a:r>
              <a:rPr spc="-5" dirty="0"/>
              <a:t>Kebap </a:t>
            </a:r>
            <a:r>
              <a:rPr spc="-25" dirty="0"/>
              <a:t>(</a:t>
            </a:r>
            <a:r>
              <a:rPr sz="3100" i="1" spc="-25" dirty="0">
                <a:latin typeface="Comic Sans MS"/>
                <a:cs typeface="Comic Sans MS"/>
              </a:rPr>
              <a:t>şiş</a:t>
            </a:r>
            <a:r>
              <a:rPr spc="-25" dirty="0"/>
              <a:t>,  </a:t>
            </a:r>
            <a:r>
              <a:rPr spc="-5" dirty="0"/>
              <a:t>pronounced "shish",  means "skewer" in  English) consists of  marinated chicken</a:t>
            </a:r>
            <a:r>
              <a:rPr spc="-90" dirty="0"/>
              <a:t> </a:t>
            </a:r>
            <a:r>
              <a:rPr spc="-5" dirty="0"/>
              <a:t>or  </a:t>
            </a:r>
            <a:r>
              <a:rPr spc="-10" dirty="0"/>
              <a:t>lamb </a:t>
            </a:r>
            <a:r>
              <a:rPr spc="-5" dirty="0"/>
              <a:t>meat. Meat on  skewers are grilled  over an open</a:t>
            </a:r>
            <a:r>
              <a:rPr spc="-30" dirty="0"/>
              <a:t> </a:t>
            </a:r>
            <a:r>
              <a:rPr spc="-5" dirty="0"/>
              <a:t>fire.</a:t>
            </a:r>
            <a:endParaRPr sz="3100">
              <a:latin typeface="Comic Sans MS"/>
              <a:cs typeface="Comic Sans MS"/>
            </a:endParaRPr>
          </a:p>
        </p:txBody>
      </p:sp>
      <p:sp>
        <p:nvSpPr>
          <p:cNvPr id="4" name="object 4"/>
          <p:cNvSpPr/>
          <p:nvPr/>
        </p:nvSpPr>
        <p:spPr>
          <a:xfrm>
            <a:off x="429259" y="1214119"/>
            <a:ext cx="3856990" cy="48590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5960" y="66040"/>
            <a:ext cx="2671445" cy="726440"/>
          </a:xfrm>
          <a:prstGeom prst="rect">
            <a:avLst/>
          </a:prstGeom>
        </p:spPr>
        <p:txBody>
          <a:bodyPr vert="horz" wrap="square" lIns="0" tIns="12700" rIns="0" bIns="0" rtlCol="0">
            <a:spAutoFit/>
          </a:bodyPr>
          <a:lstStyle/>
          <a:p>
            <a:pPr marL="12700">
              <a:lnSpc>
                <a:spcPct val="100000"/>
              </a:lnSpc>
              <a:spcBef>
                <a:spcPts val="100"/>
              </a:spcBef>
            </a:pPr>
            <a:r>
              <a:rPr spc="-5" dirty="0"/>
              <a:t>Çiğ</a:t>
            </a:r>
            <a:r>
              <a:rPr spc="-95" dirty="0"/>
              <a:t> </a:t>
            </a:r>
            <a:r>
              <a:rPr spc="-10" dirty="0"/>
              <a:t>Köfte</a:t>
            </a:r>
          </a:p>
        </p:txBody>
      </p:sp>
      <p:sp>
        <p:nvSpPr>
          <p:cNvPr id="3" name="object 3"/>
          <p:cNvSpPr txBox="1"/>
          <p:nvPr/>
        </p:nvSpPr>
        <p:spPr>
          <a:xfrm>
            <a:off x="5006340" y="1104900"/>
            <a:ext cx="3554095" cy="2951480"/>
          </a:xfrm>
          <a:prstGeom prst="rect">
            <a:avLst/>
          </a:prstGeom>
        </p:spPr>
        <p:txBody>
          <a:bodyPr vert="horz" wrap="square" lIns="0" tIns="12700" rIns="0" bIns="0" rtlCol="0">
            <a:spAutoFit/>
          </a:bodyPr>
          <a:lstStyle/>
          <a:p>
            <a:pPr marL="12700" marR="5080">
              <a:lnSpc>
                <a:spcPct val="100000"/>
              </a:lnSpc>
              <a:spcBef>
                <a:spcPts val="100"/>
              </a:spcBef>
            </a:pPr>
            <a:r>
              <a:rPr sz="3200" spc="-5" dirty="0">
                <a:solidFill>
                  <a:srgbClr val="FFFFFF"/>
                </a:solidFill>
                <a:latin typeface="Comic Sans MS"/>
                <a:cs typeface="Comic Sans MS"/>
              </a:rPr>
              <a:t>It </a:t>
            </a:r>
            <a:r>
              <a:rPr sz="3200" dirty="0">
                <a:solidFill>
                  <a:srgbClr val="FFFFFF"/>
                </a:solidFill>
                <a:latin typeface="Comic Sans MS"/>
                <a:cs typeface="Comic Sans MS"/>
              </a:rPr>
              <a:t>is a </a:t>
            </a:r>
            <a:r>
              <a:rPr sz="3200" spc="-5" dirty="0">
                <a:solidFill>
                  <a:srgbClr val="FFFFFF"/>
                </a:solidFill>
                <a:latin typeface="Comic Sans MS"/>
                <a:cs typeface="Comic Sans MS"/>
              </a:rPr>
              <a:t>kind </a:t>
            </a:r>
            <a:r>
              <a:rPr sz="3200" spc="-10" dirty="0">
                <a:solidFill>
                  <a:srgbClr val="FFFFFF"/>
                </a:solidFill>
                <a:latin typeface="Comic Sans MS"/>
                <a:cs typeface="Comic Sans MS"/>
              </a:rPr>
              <a:t>of  </a:t>
            </a:r>
            <a:r>
              <a:rPr sz="3200" spc="-5" dirty="0">
                <a:solidFill>
                  <a:srgbClr val="FFFFFF"/>
                </a:solidFill>
                <a:latin typeface="Comic Sans MS"/>
                <a:cs typeface="Comic Sans MS"/>
              </a:rPr>
              <a:t>Turkish kebab  which is kneaded  </a:t>
            </a:r>
            <a:r>
              <a:rPr sz="3200" dirty="0">
                <a:solidFill>
                  <a:srgbClr val="FFFFFF"/>
                </a:solidFill>
                <a:latin typeface="Comic Sans MS"/>
                <a:cs typeface="Comic Sans MS"/>
              </a:rPr>
              <a:t>and </a:t>
            </a:r>
            <a:r>
              <a:rPr sz="3200" spc="-5" dirty="0">
                <a:solidFill>
                  <a:srgbClr val="FFFFFF"/>
                </a:solidFill>
                <a:latin typeface="Comic Sans MS"/>
                <a:cs typeface="Comic Sans MS"/>
              </a:rPr>
              <a:t>mixed </a:t>
            </a:r>
            <a:r>
              <a:rPr sz="3200" dirty="0">
                <a:solidFill>
                  <a:srgbClr val="FFFFFF"/>
                </a:solidFill>
                <a:latin typeface="Comic Sans MS"/>
                <a:cs typeface="Comic Sans MS"/>
              </a:rPr>
              <a:t>meat,  </a:t>
            </a:r>
            <a:r>
              <a:rPr sz="3200" spc="-5" dirty="0">
                <a:solidFill>
                  <a:srgbClr val="FFFFFF"/>
                </a:solidFill>
                <a:latin typeface="Comic Sans MS"/>
                <a:cs typeface="Comic Sans MS"/>
              </a:rPr>
              <a:t>tomatoe </a:t>
            </a:r>
            <a:r>
              <a:rPr sz="3200" dirty="0">
                <a:solidFill>
                  <a:srgbClr val="FFFFFF"/>
                </a:solidFill>
                <a:latin typeface="Comic Sans MS"/>
                <a:cs typeface="Comic Sans MS"/>
              </a:rPr>
              <a:t>paste,  parsley and</a:t>
            </a:r>
            <a:r>
              <a:rPr sz="3200" spc="-70" dirty="0">
                <a:solidFill>
                  <a:srgbClr val="FFFFFF"/>
                </a:solidFill>
                <a:latin typeface="Comic Sans MS"/>
                <a:cs typeface="Comic Sans MS"/>
              </a:rPr>
              <a:t> </a:t>
            </a:r>
            <a:r>
              <a:rPr sz="3200" spc="-5" dirty="0">
                <a:solidFill>
                  <a:srgbClr val="FFFFFF"/>
                </a:solidFill>
                <a:latin typeface="Comic Sans MS"/>
                <a:cs typeface="Comic Sans MS"/>
              </a:rPr>
              <a:t>spices.</a:t>
            </a:r>
            <a:endParaRPr sz="3200">
              <a:latin typeface="Comic Sans MS"/>
              <a:cs typeface="Comic Sans MS"/>
            </a:endParaRPr>
          </a:p>
        </p:txBody>
      </p:sp>
      <p:sp>
        <p:nvSpPr>
          <p:cNvPr id="4" name="object 4"/>
          <p:cNvSpPr txBox="1"/>
          <p:nvPr/>
        </p:nvSpPr>
        <p:spPr>
          <a:xfrm>
            <a:off x="219709" y="4535170"/>
            <a:ext cx="8627745" cy="1854200"/>
          </a:xfrm>
          <a:prstGeom prst="rect">
            <a:avLst/>
          </a:prstGeom>
        </p:spPr>
        <p:txBody>
          <a:bodyPr vert="horz" wrap="square" lIns="0" tIns="12700" rIns="0" bIns="0" rtlCol="0">
            <a:spAutoFit/>
          </a:bodyPr>
          <a:lstStyle/>
          <a:p>
            <a:pPr marL="12700">
              <a:lnSpc>
                <a:spcPct val="100000"/>
              </a:lnSpc>
              <a:spcBef>
                <a:spcPts val="100"/>
              </a:spcBef>
            </a:pPr>
            <a:r>
              <a:rPr sz="2000" u="heavy" spc="-5" dirty="0">
                <a:solidFill>
                  <a:srgbClr val="FFFFFF"/>
                </a:solidFill>
                <a:uFill>
                  <a:solidFill>
                    <a:srgbClr val="FFFFFF"/>
                  </a:solidFill>
                </a:uFill>
                <a:latin typeface="Comic Sans MS"/>
                <a:cs typeface="Comic Sans MS"/>
              </a:rPr>
              <a:t>History:</a:t>
            </a:r>
            <a:endParaRPr sz="2000">
              <a:latin typeface="Comic Sans MS"/>
              <a:cs typeface="Comic Sans MS"/>
            </a:endParaRPr>
          </a:p>
          <a:p>
            <a:pPr marL="12700" marR="5080">
              <a:lnSpc>
                <a:spcPct val="100000"/>
              </a:lnSpc>
            </a:pPr>
            <a:r>
              <a:rPr sz="2000" dirty="0">
                <a:solidFill>
                  <a:srgbClr val="FFFFFF"/>
                </a:solidFill>
                <a:latin typeface="Comic Sans MS"/>
                <a:cs typeface="Comic Sans MS"/>
              </a:rPr>
              <a:t>According to </a:t>
            </a:r>
            <a:r>
              <a:rPr sz="2000" spc="-5" dirty="0">
                <a:solidFill>
                  <a:srgbClr val="FFFFFF"/>
                </a:solidFill>
                <a:latin typeface="Comic Sans MS"/>
                <a:cs typeface="Comic Sans MS"/>
              </a:rPr>
              <a:t>lore, çiğ köfte was invented in Urfa at the </a:t>
            </a:r>
            <a:r>
              <a:rPr sz="2000" dirty="0">
                <a:solidFill>
                  <a:srgbClr val="FFFFFF"/>
                </a:solidFill>
                <a:latin typeface="Comic Sans MS"/>
                <a:cs typeface="Comic Sans MS"/>
              </a:rPr>
              <a:t>time of </a:t>
            </a:r>
            <a:r>
              <a:rPr sz="2000" spc="-5" dirty="0">
                <a:solidFill>
                  <a:srgbClr val="FFFFFF"/>
                </a:solidFill>
                <a:latin typeface="Comic Sans MS"/>
                <a:cs typeface="Comic Sans MS"/>
              </a:rPr>
              <a:t>prophet  </a:t>
            </a:r>
            <a:r>
              <a:rPr sz="2000" dirty="0">
                <a:solidFill>
                  <a:srgbClr val="FFFFFF"/>
                </a:solidFill>
                <a:latin typeface="Comic Sans MS"/>
                <a:cs typeface="Comic Sans MS"/>
              </a:rPr>
              <a:t>Abraham. </a:t>
            </a:r>
            <a:r>
              <a:rPr sz="2000" spc="-5" dirty="0">
                <a:solidFill>
                  <a:srgbClr val="FFFFFF"/>
                </a:solidFill>
                <a:latin typeface="Comic Sans MS"/>
                <a:cs typeface="Comic Sans MS"/>
              </a:rPr>
              <a:t>When Nimrod </a:t>
            </a:r>
            <a:r>
              <a:rPr sz="2000" dirty="0">
                <a:solidFill>
                  <a:srgbClr val="FFFFFF"/>
                </a:solidFill>
                <a:latin typeface="Comic Sans MS"/>
                <a:cs typeface="Comic Sans MS"/>
              </a:rPr>
              <a:t>collected </a:t>
            </a:r>
            <a:r>
              <a:rPr sz="2000" spc="-5" dirty="0">
                <a:solidFill>
                  <a:srgbClr val="FFFFFF"/>
                </a:solidFill>
                <a:latin typeface="Comic Sans MS"/>
                <a:cs typeface="Comic Sans MS"/>
              </a:rPr>
              <a:t>all firewood in Urfa </a:t>
            </a:r>
            <a:r>
              <a:rPr sz="2000" dirty="0">
                <a:solidFill>
                  <a:srgbClr val="FFFFFF"/>
                </a:solidFill>
                <a:latin typeface="Comic Sans MS"/>
                <a:cs typeface="Comic Sans MS"/>
              </a:rPr>
              <a:t>in </a:t>
            </a:r>
            <a:r>
              <a:rPr sz="2000" spc="-5" dirty="0">
                <a:solidFill>
                  <a:srgbClr val="FFFFFF"/>
                </a:solidFill>
                <a:latin typeface="Comic Sans MS"/>
                <a:cs typeface="Comic Sans MS"/>
              </a:rPr>
              <a:t>order </a:t>
            </a:r>
            <a:r>
              <a:rPr sz="2000" dirty="0">
                <a:solidFill>
                  <a:srgbClr val="FFFFFF"/>
                </a:solidFill>
                <a:latin typeface="Comic Sans MS"/>
                <a:cs typeface="Comic Sans MS"/>
              </a:rPr>
              <a:t>to build a  </a:t>
            </a:r>
            <a:r>
              <a:rPr sz="2000" spc="-5" dirty="0">
                <a:solidFill>
                  <a:srgbClr val="FFFFFF"/>
                </a:solidFill>
                <a:latin typeface="Comic Sans MS"/>
                <a:cs typeface="Comic Sans MS"/>
              </a:rPr>
              <a:t>monumental </a:t>
            </a:r>
            <a:r>
              <a:rPr sz="2000" dirty="0">
                <a:solidFill>
                  <a:srgbClr val="FFFFFF"/>
                </a:solidFill>
                <a:latin typeface="Comic Sans MS"/>
                <a:cs typeface="Comic Sans MS"/>
              </a:rPr>
              <a:t>execution </a:t>
            </a:r>
            <a:r>
              <a:rPr sz="2000" spc="-5" dirty="0">
                <a:solidFill>
                  <a:srgbClr val="FFFFFF"/>
                </a:solidFill>
                <a:latin typeface="Comic Sans MS"/>
                <a:cs typeface="Comic Sans MS"/>
              </a:rPr>
              <a:t>pyre, the wife </a:t>
            </a:r>
            <a:r>
              <a:rPr sz="2000" dirty="0">
                <a:solidFill>
                  <a:srgbClr val="FFFFFF"/>
                </a:solidFill>
                <a:latin typeface="Comic Sans MS"/>
                <a:cs typeface="Comic Sans MS"/>
              </a:rPr>
              <a:t>of a </a:t>
            </a:r>
            <a:r>
              <a:rPr sz="2000" spc="-5" dirty="0">
                <a:solidFill>
                  <a:srgbClr val="FFFFFF"/>
                </a:solidFill>
                <a:latin typeface="Comic Sans MS"/>
                <a:cs typeface="Comic Sans MS"/>
              </a:rPr>
              <a:t>hunter had </a:t>
            </a:r>
            <a:r>
              <a:rPr sz="2000" dirty="0">
                <a:solidFill>
                  <a:srgbClr val="FFFFFF"/>
                </a:solidFill>
                <a:latin typeface="Comic Sans MS"/>
                <a:cs typeface="Comic Sans MS"/>
              </a:rPr>
              <a:t>to </a:t>
            </a:r>
            <a:r>
              <a:rPr sz="2000" spc="-5" dirty="0">
                <a:solidFill>
                  <a:srgbClr val="FFFFFF"/>
                </a:solidFill>
                <a:latin typeface="Comic Sans MS"/>
                <a:cs typeface="Comic Sans MS"/>
              </a:rPr>
              <a:t>prepare venison  raw. </a:t>
            </a:r>
            <a:r>
              <a:rPr sz="2000" dirty="0">
                <a:solidFill>
                  <a:srgbClr val="FFFFFF"/>
                </a:solidFill>
                <a:latin typeface="Comic Sans MS"/>
                <a:cs typeface="Comic Sans MS"/>
              </a:rPr>
              <a:t>She </a:t>
            </a:r>
            <a:r>
              <a:rPr sz="2000" spc="-5" dirty="0">
                <a:solidFill>
                  <a:srgbClr val="FFFFFF"/>
                </a:solidFill>
                <a:latin typeface="Comic Sans MS"/>
                <a:cs typeface="Comic Sans MS"/>
              </a:rPr>
              <a:t>mixed the meat with </a:t>
            </a:r>
            <a:r>
              <a:rPr sz="2000" dirty="0">
                <a:solidFill>
                  <a:srgbClr val="FFFFFF"/>
                </a:solidFill>
                <a:latin typeface="Comic Sans MS"/>
                <a:cs typeface="Comic Sans MS"/>
              </a:rPr>
              <a:t>bulgur, </a:t>
            </a:r>
            <a:r>
              <a:rPr sz="2000" spc="-5" dirty="0">
                <a:solidFill>
                  <a:srgbClr val="FFFFFF"/>
                </a:solidFill>
                <a:latin typeface="Comic Sans MS"/>
                <a:cs typeface="Comic Sans MS"/>
              </a:rPr>
              <a:t>herbs and spices and crushed the  </a:t>
            </a:r>
            <a:r>
              <a:rPr sz="2000" dirty="0">
                <a:solidFill>
                  <a:srgbClr val="FFFFFF"/>
                </a:solidFill>
                <a:latin typeface="Comic Sans MS"/>
                <a:cs typeface="Comic Sans MS"/>
              </a:rPr>
              <a:t>mixture with </a:t>
            </a:r>
            <a:r>
              <a:rPr sz="2000" spc="-5" dirty="0">
                <a:solidFill>
                  <a:srgbClr val="FFFFFF"/>
                </a:solidFill>
                <a:latin typeface="Comic Sans MS"/>
                <a:cs typeface="Comic Sans MS"/>
              </a:rPr>
              <a:t>stone implements until </a:t>
            </a:r>
            <a:r>
              <a:rPr sz="2000" dirty="0">
                <a:solidFill>
                  <a:srgbClr val="FFFFFF"/>
                </a:solidFill>
                <a:latin typeface="Comic Sans MS"/>
                <a:cs typeface="Comic Sans MS"/>
              </a:rPr>
              <a:t>it </a:t>
            </a:r>
            <a:r>
              <a:rPr sz="2000" spc="-5" dirty="0">
                <a:solidFill>
                  <a:srgbClr val="FFFFFF"/>
                </a:solidFill>
                <a:latin typeface="Comic Sans MS"/>
                <a:cs typeface="Comic Sans MS"/>
              </a:rPr>
              <a:t>was</a:t>
            </a:r>
            <a:r>
              <a:rPr sz="2000" spc="-15" dirty="0">
                <a:solidFill>
                  <a:srgbClr val="FFFFFF"/>
                </a:solidFill>
                <a:latin typeface="Comic Sans MS"/>
                <a:cs typeface="Comic Sans MS"/>
              </a:rPr>
              <a:t> </a:t>
            </a:r>
            <a:r>
              <a:rPr sz="2000" dirty="0">
                <a:solidFill>
                  <a:srgbClr val="FFFFFF"/>
                </a:solidFill>
                <a:latin typeface="Comic Sans MS"/>
                <a:cs typeface="Comic Sans MS"/>
              </a:rPr>
              <a:t>palatable.</a:t>
            </a:r>
            <a:endParaRPr sz="2000">
              <a:latin typeface="Comic Sans MS"/>
              <a:cs typeface="Comic Sans MS"/>
            </a:endParaRPr>
          </a:p>
        </p:txBody>
      </p:sp>
      <p:sp>
        <p:nvSpPr>
          <p:cNvPr id="5" name="object 5"/>
          <p:cNvSpPr/>
          <p:nvPr/>
        </p:nvSpPr>
        <p:spPr>
          <a:xfrm>
            <a:off x="285750" y="857250"/>
            <a:ext cx="4500880" cy="364362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3510" y="143510"/>
            <a:ext cx="3834129" cy="29286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3510" y="3500120"/>
            <a:ext cx="3858260" cy="292861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143500" y="3500120"/>
            <a:ext cx="3856990" cy="292861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143500" y="143510"/>
            <a:ext cx="3856990" cy="292862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209550" y="3105150"/>
            <a:ext cx="4219575" cy="284480"/>
          </a:xfrm>
          <a:prstGeom prst="rect">
            <a:avLst/>
          </a:prstGeom>
        </p:spPr>
        <p:txBody>
          <a:bodyPr vert="horz" wrap="square" lIns="0" tIns="12700" rIns="0" bIns="0" rtlCol="0">
            <a:spAutoFit/>
          </a:bodyPr>
          <a:lstStyle/>
          <a:p>
            <a:pPr marL="12700">
              <a:lnSpc>
                <a:spcPct val="100000"/>
              </a:lnSpc>
              <a:spcBef>
                <a:spcPts val="100"/>
              </a:spcBef>
            </a:pPr>
            <a:r>
              <a:rPr sz="1700" b="1" u="heavy" spc="-5" dirty="0">
                <a:solidFill>
                  <a:srgbClr val="CCCCCC"/>
                </a:solidFill>
                <a:uFill>
                  <a:solidFill>
                    <a:srgbClr val="CCCCCC"/>
                  </a:solidFill>
                </a:uFill>
                <a:latin typeface="Comic Sans MS"/>
                <a:cs typeface="Comic Sans MS"/>
              </a:rPr>
              <a:t>Chicken And Mixed Vegetable</a:t>
            </a:r>
            <a:r>
              <a:rPr sz="1700" b="1" u="heavy" spc="10" dirty="0">
                <a:solidFill>
                  <a:srgbClr val="CCCCCC"/>
                </a:solidFill>
                <a:uFill>
                  <a:solidFill>
                    <a:srgbClr val="CCCCCC"/>
                  </a:solidFill>
                </a:uFill>
                <a:latin typeface="Comic Sans MS"/>
                <a:cs typeface="Comic Sans MS"/>
              </a:rPr>
              <a:t> </a:t>
            </a:r>
            <a:r>
              <a:rPr sz="1700" b="1" u="heavy" spc="-5" dirty="0">
                <a:solidFill>
                  <a:srgbClr val="CCCCCC"/>
                </a:solidFill>
                <a:uFill>
                  <a:solidFill>
                    <a:srgbClr val="CCCCCC"/>
                  </a:solidFill>
                </a:uFill>
                <a:latin typeface="Comic Sans MS"/>
                <a:cs typeface="Comic Sans MS"/>
              </a:rPr>
              <a:t>Casserole</a:t>
            </a:r>
            <a:endParaRPr sz="1700">
              <a:latin typeface="Comic Sans MS"/>
              <a:cs typeface="Comic Sans MS"/>
            </a:endParaRPr>
          </a:p>
        </p:txBody>
      </p:sp>
      <p:sp>
        <p:nvSpPr>
          <p:cNvPr id="7" name="object 7"/>
          <p:cNvSpPr txBox="1">
            <a:spLocks noGrp="1"/>
          </p:cNvSpPr>
          <p:nvPr>
            <p:ph type="title"/>
          </p:nvPr>
        </p:nvSpPr>
        <p:spPr>
          <a:xfrm>
            <a:off x="6239509" y="3106420"/>
            <a:ext cx="1663700" cy="330200"/>
          </a:xfrm>
          <a:prstGeom prst="rect">
            <a:avLst/>
          </a:prstGeom>
        </p:spPr>
        <p:txBody>
          <a:bodyPr vert="horz" wrap="square" lIns="0" tIns="12700" rIns="0" bIns="0" rtlCol="0">
            <a:spAutoFit/>
          </a:bodyPr>
          <a:lstStyle/>
          <a:p>
            <a:pPr marL="12700">
              <a:lnSpc>
                <a:spcPct val="100000"/>
              </a:lnSpc>
              <a:spcBef>
                <a:spcPts val="100"/>
              </a:spcBef>
            </a:pPr>
            <a:r>
              <a:rPr sz="2000" spc="-5" dirty="0"/>
              <a:t>Chicken</a:t>
            </a:r>
            <a:r>
              <a:rPr sz="2000" spc="-75" dirty="0"/>
              <a:t> </a:t>
            </a:r>
            <a:r>
              <a:rPr sz="2000" spc="-5" dirty="0"/>
              <a:t>Stew</a:t>
            </a:r>
            <a:endParaRPr sz="2000"/>
          </a:p>
        </p:txBody>
      </p:sp>
      <p:sp>
        <p:nvSpPr>
          <p:cNvPr id="8" name="object 8"/>
          <p:cNvSpPr txBox="1"/>
          <p:nvPr/>
        </p:nvSpPr>
        <p:spPr>
          <a:xfrm>
            <a:off x="314959" y="6463029"/>
            <a:ext cx="3367404"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Chicken with </a:t>
            </a:r>
            <a:r>
              <a:rPr sz="2000" b="1" u="heavy" dirty="0">
                <a:solidFill>
                  <a:srgbClr val="CCCCCC"/>
                </a:solidFill>
                <a:uFill>
                  <a:solidFill>
                    <a:srgbClr val="CCCCCC"/>
                  </a:solidFill>
                </a:uFill>
                <a:latin typeface="Comic Sans MS"/>
                <a:cs typeface="Comic Sans MS"/>
              </a:rPr>
              <a:t>Walnut</a:t>
            </a:r>
            <a:r>
              <a:rPr sz="2000" b="1" u="heavy" spc="-85" dirty="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Sauce</a:t>
            </a:r>
            <a:endParaRPr sz="2000">
              <a:latin typeface="Comic Sans MS"/>
              <a:cs typeface="Comic Sans MS"/>
            </a:endParaRPr>
          </a:p>
        </p:txBody>
      </p:sp>
      <p:sp>
        <p:nvSpPr>
          <p:cNvPr id="9" name="object 9"/>
          <p:cNvSpPr txBox="1"/>
          <p:nvPr/>
        </p:nvSpPr>
        <p:spPr>
          <a:xfrm>
            <a:off x="5265420" y="6463029"/>
            <a:ext cx="3609340"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Stuffed Chicken-Court</a:t>
            </a:r>
            <a:r>
              <a:rPr sz="2000" b="1" u="heavy" spc="-25" dirty="0">
                <a:solidFill>
                  <a:srgbClr val="CCCCCC"/>
                </a:solidFill>
                <a:uFill>
                  <a:solidFill>
                    <a:srgbClr val="CCCCCC"/>
                  </a:solidFill>
                </a:uFill>
                <a:latin typeface="Comic Sans MS"/>
                <a:cs typeface="Comic Sans MS"/>
              </a:rPr>
              <a:t> </a:t>
            </a:r>
            <a:r>
              <a:rPr sz="2000" b="1" u="heavy" spc="-5" dirty="0">
                <a:solidFill>
                  <a:srgbClr val="CCCCCC"/>
                </a:solidFill>
                <a:uFill>
                  <a:solidFill>
                    <a:srgbClr val="CCCCCC"/>
                  </a:solidFill>
                </a:uFill>
                <a:latin typeface="Comic Sans MS"/>
                <a:cs typeface="Comic Sans MS"/>
              </a:rPr>
              <a:t>Style</a:t>
            </a:r>
            <a:endParaRPr sz="2000">
              <a:latin typeface="Comic Sans MS"/>
              <a:cs typeface="Comic Sans MS"/>
            </a:endParaRP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9259" y="857250"/>
            <a:ext cx="3517900" cy="52768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00879" y="3141979"/>
            <a:ext cx="4394200" cy="300101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96290" y="6178550"/>
            <a:ext cx="2761615" cy="330200"/>
          </a:xfrm>
          <a:prstGeom prst="rect">
            <a:avLst/>
          </a:prstGeom>
        </p:spPr>
        <p:txBody>
          <a:bodyPr vert="horz" wrap="square" lIns="0" tIns="12700" rIns="0" bIns="0" rtlCol="0">
            <a:spAutoFit/>
          </a:bodyPr>
          <a:lstStyle/>
          <a:p>
            <a:pPr marL="12700">
              <a:lnSpc>
                <a:spcPct val="100000"/>
              </a:lnSpc>
              <a:spcBef>
                <a:spcPts val="100"/>
              </a:spcBef>
            </a:pPr>
            <a:r>
              <a:rPr sz="2000" b="1" u="heavy" dirty="0" err="1" smtClean="0">
                <a:solidFill>
                  <a:srgbClr val="CCCCCC"/>
                </a:solidFill>
                <a:uFill>
                  <a:solidFill>
                    <a:srgbClr val="CCCCCC"/>
                  </a:solidFill>
                </a:uFill>
                <a:latin typeface="Comic Sans MS"/>
                <a:cs typeface="Comic Sans MS"/>
              </a:rPr>
              <a:t>Pila</a:t>
            </a:r>
            <a:r>
              <a:rPr lang="tr-TR" sz="2000" b="1" u="heavy" dirty="0" smtClean="0">
                <a:solidFill>
                  <a:srgbClr val="CCCCCC"/>
                </a:solidFill>
                <a:uFill>
                  <a:solidFill>
                    <a:srgbClr val="CCCCCC"/>
                  </a:solidFill>
                </a:uFill>
                <a:latin typeface="Comic Sans MS"/>
                <a:cs typeface="Comic Sans MS"/>
              </a:rPr>
              <a:t>v</a:t>
            </a:r>
            <a:r>
              <a:rPr sz="2000" b="1" u="heavy" dirty="0" smtClean="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With Lamb</a:t>
            </a:r>
            <a:r>
              <a:rPr sz="2000" b="1" u="heavy" spc="-105" dirty="0">
                <a:solidFill>
                  <a:srgbClr val="CCCCCC"/>
                </a:solidFill>
                <a:uFill>
                  <a:solidFill>
                    <a:srgbClr val="CCCCCC"/>
                  </a:solidFill>
                </a:uFill>
                <a:latin typeface="Comic Sans MS"/>
                <a:cs typeface="Comic Sans MS"/>
              </a:rPr>
              <a:t> </a:t>
            </a:r>
            <a:r>
              <a:rPr sz="2000" b="1" u="heavy" spc="-10" dirty="0">
                <a:solidFill>
                  <a:srgbClr val="CCCCCC"/>
                </a:solidFill>
                <a:uFill>
                  <a:solidFill>
                    <a:srgbClr val="CCCCCC"/>
                  </a:solidFill>
                </a:uFill>
                <a:latin typeface="Comic Sans MS"/>
                <a:cs typeface="Comic Sans MS"/>
              </a:rPr>
              <a:t>Meat</a:t>
            </a:r>
            <a:endParaRPr sz="2000" dirty="0">
              <a:latin typeface="Comic Sans MS"/>
              <a:cs typeface="Comic Sans MS"/>
            </a:endParaRPr>
          </a:p>
        </p:txBody>
      </p:sp>
      <p:sp>
        <p:nvSpPr>
          <p:cNvPr id="5" name="object 5"/>
          <p:cNvSpPr txBox="1">
            <a:spLocks noGrp="1"/>
          </p:cNvSpPr>
          <p:nvPr>
            <p:ph type="title"/>
          </p:nvPr>
        </p:nvSpPr>
        <p:spPr>
          <a:xfrm>
            <a:off x="3935729" y="177800"/>
            <a:ext cx="1271270" cy="604520"/>
          </a:xfrm>
          <a:prstGeom prst="rect">
            <a:avLst/>
          </a:prstGeom>
        </p:spPr>
        <p:txBody>
          <a:bodyPr vert="horz" wrap="square" lIns="0" tIns="12700" rIns="0" bIns="0" rtlCol="0">
            <a:spAutoFit/>
          </a:bodyPr>
          <a:lstStyle/>
          <a:p>
            <a:pPr marL="12700">
              <a:lnSpc>
                <a:spcPct val="100000"/>
              </a:lnSpc>
              <a:spcBef>
                <a:spcPts val="100"/>
              </a:spcBef>
            </a:pPr>
            <a:r>
              <a:rPr sz="3800" b="0" spc="-5" dirty="0" err="1" smtClean="0">
                <a:latin typeface="Comic Sans MS"/>
                <a:cs typeface="Comic Sans MS"/>
              </a:rPr>
              <a:t>P</a:t>
            </a:r>
            <a:r>
              <a:rPr sz="3800" b="0" dirty="0" err="1" smtClean="0">
                <a:latin typeface="Comic Sans MS"/>
                <a:cs typeface="Comic Sans MS"/>
              </a:rPr>
              <a:t>il</a:t>
            </a:r>
            <a:r>
              <a:rPr sz="3800" b="0" spc="-5" dirty="0" err="1" smtClean="0">
                <a:latin typeface="Comic Sans MS"/>
                <a:cs typeface="Comic Sans MS"/>
              </a:rPr>
              <a:t>a</a:t>
            </a:r>
            <a:r>
              <a:rPr lang="tr-TR" sz="3800" b="0" spc="-5" dirty="0" smtClean="0">
                <a:latin typeface="Comic Sans MS"/>
                <a:cs typeface="Comic Sans MS"/>
              </a:rPr>
              <a:t>v</a:t>
            </a:r>
            <a:endParaRPr sz="3800" dirty="0">
              <a:latin typeface="Comic Sans MS"/>
              <a:cs typeface="Comic Sans MS"/>
            </a:endParaRPr>
          </a:p>
        </p:txBody>
      </p:sp>
      <p:sp>
        <p:nvSpPr>
          <p:cNvPr id="6" name="object 6"/>
          <p:cNvSpPr txBox="1"/>
          <p:nvPr/>
        </p:nvSpPr>
        <p:spPr>
          <a:xfrm>
            <a:off x="4972050" y="2749550"/>
            <a:ext cx="3412490"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Wheat </a:t>
            </a:r>
            <a:r>
              <a:rPr sz="2000" b="1" u="heavy" dirty="0" err="1" smtClean="0">
                <a:solidFill>
                  <a:srgbClr val="CCCCCC"/>
                </a:solidFill>
                <a:uFill>
                  <a:solidFill>
                    <a:srgbClr val="CCCCCC"/>
                  </a:solidFill>
                </a:uFill>
                <a:latin typeface="Comic Sans MS"/>
                <a:cs typeface="Comic Sans MS"/>
              </a:rPr>
              <a:t>Pila</a:t>
            </a:r>
            <a:r>
              <a:rPr lang="tr-TR" sz="2000" b="1" u="heavy" dirty="0" smtClean="0">
                <a:solidFill>
                  <a:srgbClr val="CCCCCC"/>
                </a:solidFill>
                <a:uFill>
                  <a:solidFill>
                    <a:srgbClr val="CCCCCC"/>
                  </a:solidFill>
                </a:uFill>
                <a:latin typeface="Comic Sans MS"/>
                <a:cs typeface="Comic Sans MS"/>
              </a:rPr>
              <a:t>v</a:t>
            </a:r>
            <a:r>
              <a:rPr sz="2000" b="1" u="heavy" dirty="0" smtClean="0">
                <a:solidFill>
                  <a:srgbClr val="CCCCCC"/>
                </a:solidFill>
                <a:uFill>
                  <a:solidFill>
                    <a:srgbClr val="CCCCCC"/>
                  </a:solidFill>
                </a:uFill>
                <a:latin typeface="Comic Sans MS"/>
                <a:cs typeface="Comic Sans MS"/>
              </a:rPr>
              <a:t> </a:t>
            </a:r>
            <a:r>
              <a:rPr sz="2000" b="1" u="heavy" spc="-5" dirty="0">
                <a:solidFill>
                  <a:srgbClr val="CCCCCC"/>
                </a:solidFill>
                <a:uFill>
                  <a:solidFill>
                    <a:srgbClr val="CCCCCC"/>
                  </a:solidFill>
                </a:uFill>
                <a:latin typeface="Comic Sans MS"/>
                <a:cs typeface="Comic Sans MS"/>
              </a:rPr>
              <a:t>with</a:t>
            </a:r>
            <a:r>
              <a:rPr sz="2000" b="1" u="heavy" spc="-80" dirty="0">
                <a:solidFill>
                  <a:srgbClr val="CCCCCC"/>
                </a:solidFill>
                <a:uFill>
                  <a:solidFill>
                    <a:srgbClr val="CCCCCC"/>
                  </a:solidFill>
                </a:uFill>
                <a:latin typeface="Comic Sans MS"/>
                <a:cs typeface="Comic Sans MS"/>
              </a:rPr>
              <a:t> </a:t>
            </a:r>
            <a:r>
              <a:rPr sz="2000" b="1" u="heavy" spc="-5" dirty="0">
                <a:solidFill>
                  <a:srgbClr val="CCCCCC"/>
                </a:solidFill>
                <a:uFill>
                  <a:solidFill>
                    <a:srgbClr val="CCCCCC"/>
                  </a:solidFill>
                </a:uFill>
                <a:latin typeface="Comic Sans MS"/>
                <a:cs typeface="Comic Sans MS"/>
              </a:rPr>
              <a:t>Chickpeas</a:t>
            </a:r>
            <a:endParaRPr sz="2000" dirty="0">
              <a:latin typeface="Comic Sans MS"/>
              <a:cs typeface="Comic Sans MS"/>
            </a:endParaRP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8929" y="152400"/>
            <a:ext cx="8479155" cy="604520"/>
          </a:xfrm>
          <a:prstGeom prst="rect">
            <a:avLst/>
          </a:prstGeom>
        </p:spPr>
        <p:txBody>
          <a:bodyPr vert="horz" wrap="square" lIns="0" tIns="12700" rIns="0" bIns="0" rtlCol="0">
            <a:spAutoFit/>
          </a:bodyPr>
          <a:lstStyle/>
          <a:p>
            <a:pPr marL="12700">
              <a:lnSpc>
                <a:spcPct val="100000"/>
              </a:lnSpc>
              <a:spcBef>
                <a:spcPts val="100"/>
              </a:spcBef>
            </a:pPr>
            <a:r>
              <a:rPr sz="3800" spc="-5" dirty="0"/>
              <a:t>Vegetable Dishes (Sebze</a:t>
            </a:r>
            <a:r>
              <a:rPr sz="3800" spc="-50" dirty="0"/>
              <a:t> </a:t>
            </a:r>
            <a:r>
              <a:rPr sz="3800" spc="-5" dirty="0"/>
              <a:t>Yemekleri)</a:t>
            </a:r>
            <a:endParaRPr sz="3800"/>
          </a:p>
        </p:txBody>
      </p:sp>
      <p:sp>
        <p:nvSpPr>
          <p:cNvPr id="3" name="object 3"/>
          <p:cNvSpPr txBox="1"/>
          <p:nvPr/>
        </p:nvSpPr>
        <p:spPr>
          <a:xfrm>
            <a:off x="5426709" y="1319529"/>
            <a:ext cx="3354704" cy="4884420"/>
          </a:xfrm>
          <a:prstGeom prst="rect">
            <a:avLst/>
          </a:prstGeom>
        </p:spPr>
        <p:txBody>
          <a:bodyPr vert="horz" wrap="square" lIns="0" tIns="12700" rIns="0" bIns="0" rtlCol="0">
            <a:spAutoFit/>
          </a:bodyPr>
          <a:lstStyle/>
          <a:p>
            <a:pPr marL="12700" marR="5080">
              <a:lnSpc>
                <a:spcPct val="99900"/>
              </a:lnSpc>
              <a:spcBef>
                <a:spcPts val="100"/>
              </a:spcBef>
            </a:pPr>
            <a:r>
              <a:rPr sz="2900" spc="-5" dirty="0">
                <a:solidFill>
                  <a:srgbClr val="FFFFFF"/>
                </a:solidFill>
                <a:latin typeface="Comic Sans MS"/>
                <a:cs typeface="Comic Sans MS"/>
              </a:rPr>
              <a:t>Turkish cuisine </a:t>
            </a:r>
            <a:r>
              <a:rPr sz="2900" dirty="0">
                <a:solidFill>
                  <a:srgbClr val="FFFFFF"/>
                </a:solidFill>
                <a:latin typeface="Comic Sans MS"/>
                <a:cs typeface="Comic Sans MS"/>
              </a:rPr>
              <a:t>in a  </a:t>
            </a:r>
            <a:r>
              <a:rPr sz="2900" spc="-5" dirty="0">
                <a:solidFill>
                  <a:srgbClr val="FFFFFF"/>
                </a:solidFill>
                <a:latin typeface="Comic Sans MS"/>
                <a:cs typeface="Comic Sans MS"/>
              </a:rPr>
              <a:t>great variety of  vegetable </a:t>
            </a:r>
            <a:r>
              <a:rPr sz="2900" dirty="0">
                <a:solidFill>
                  <a:srgbClr val="FFFFFF"/>
                </a:solidFill>
                <a:latin typeface="Comic Sans MS"/>
                <a:cs typeface="Comic Sans MS"/>
              </a:rPr>
              <a:t>dishes is  a </a:t>
            </a:r>
            <a:r>
              <a:rPr sz="2900" spc="-5" dirty="0">
                <a:solidFill>
                  <a:srgbClr val="FFFFFF"/>
                </a:solidFill>
                <a:latin typeface="Comic Sans MS"/>
                <a:cs typeface="Comic Sans MS"/>
              </a:rPr>
              <a:t>kitchen with  dolma and sarma,  meat and</a:t>
            </a:r>
            <a:r>
              <a:rPr sz="2900" spc="-60" dirty="0">
                <a:solidFill>
                  <a:srgbClr val="FFFFFF"/>
                </a:solidFill>
                <a:latin typeface="Comic Sans MS"/>
                <a:cs typeface="Comic Sans MS"/>
              </a:rPr>
              <a:t> </a:t>
            </a:r>
            <a:r>
              <a:rPr sz="2900" spc="-5" dirty="0">
                <a:solidFill>
                  <a:srgbClr val="FFFFFF"/>
                </a:solidFill>
                <a:latin typeface="Comic Sans MS"/>
                <a:cs typeface="Comic Sans MS"/>
              </a:rPr>
              <a:t>vegetable  </a:t>
            </a:r>
            <a:r>
              <a:rPr sz="2900" dirty="0">
                <a:solidFill>
                  <a:srgbClr val="FFFFFF"/>
                </a:solidFill>
                <a:latin typeface="Comic Sans MS"/>
                <a:cs typeface="Comic Sans MS"/>
              </a:rPr>
              <a:t>dishes, fried  </a:t>
            </a:r>
            <a:r>
              <a:rPr sz="2900" spc="-5" dirty="0">
                <a:solidFill>
                  <a:srgbClr val="FFFFFF"/>
                </a:solidFill>
                <a:latin typeface="Comic Sans MS"/>
                <a:cs typeface="Comic Sans MS"/>
              </a:rPr>
              <a:t>vegetables </a:t>
            </a:r>
            <a:r>
              <a:rPr sz="2900" dirty="0">
                <a:solidFill>
                  <a:srgbClr val="FFFFFF"/>
                </a:solidFill>
                <a:latin typeface="Comic Sans MS"/>
                <a:cs typeface="Comic Sans MS"/>
              </a:rPr>
              <a:t>and  </a:t>
            </a:r>
            <a:r>
              <a:rPr sz="2900" spc="-5" dirty="0">
                <a:solidFill>
                  <a:srgbClr val="FFFFFF"/>
                </a:solidFill>
                <a:latin typeface="Comic Sans MS"/>
                <a:cs typeface="Comic Sans MS"/>
              </a:rPr>
              <a:t>countless varieties  of olive oil are  available.</a:t>
            </a:r>
            <a:endParaRPr sz="2900">
              <a:latin typeface="Comic Sans MS"/>
              <a:cs typeface="Comic Sans MS"/>
            </a:endParaRPr>
          </a:p>
        </p:txBody>
      </p:sp>
      <p:sp>
        <p:nvSpPr>
          <p:cNvPr id="4" name="object 4"/>
          <p:cNvSpPr/>
          <p:nvPr/>
        </p:nvSpPr>
        <p:spPr>
          <a:xfrm>
            <a:off x="143510" y="1785620"/>
            <a:ext cx="5143500" cy="385825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2089" y="101600"/>
            <a:ext cx="6179185" cy="726440"/>
          </a:xfrm>
          <a:prstGeom prst="rect">
            <a:avLst/>
          </a:prstGeom>
        </p:spPr>
        <p:txBody>
          <a:bodyPr vert="horz" wrap="square" lIns="0" tIns="12700" rIns="0" bIns="0" rtlCol="0">
            <a:spAutoFit/>
          </a:bodyPr>
          <a:lstStyle/>
          <a:p>
            <a:pPr marL="12700">
              <a:lnSpc>
                <a:spcPct val="100000"/>
              </a:lnSpc>
              <a:spcBef>
                <a:spcPts val="100"/>
              </a:spcBef>
            </a:pPr>
            <a:r>
              <a:rPr spc="-5" dirty="0"/>
              <a:t>Stuffed </a:t>
            </a:r>
            <a:r>
              <a:rPr spc="-10" dirty="0"/>
              <a:t>Food</a:t>
            </a:r>
            <a:r>
              <a:rPr spc="-95" dirty="0"/>
              <a:t> </a:t>
            </a:r>
            <a:r>
              <a:rPr spc="-5" dirty="0"/>
              <a:t>(Dolma)</a:t>
            </a:r>
          </a:p>
        </p:txBody>
      </p:sp>
      <p:sp>
        <p:nvSpPr>
          <p:cNvPr id="3" name="object 3"/>
          <p:cNvSpPr txBox="1"/>
          <p:nvPr/>
        </p:nvSpPr>
        <p:spPr>
          <a:xfrm>
            <a:off x="5355590" y="1134109"/>
            <a:ext cx="3698875" cy="5247640"/>
          </a:xfrm>
          <a:prstGeom prst="rect">
            <a:avLst/>
          </a:prstGeom>
        </p:spPr>
        <p:txBody>
          <a:bodyPr vert="horz" wrap="square" lIns="0" tIns="53975" rIns="0" bIns="0" rtlCol="0">
            <a:spAutoFit/>
          </a:bodyPr>
          <a:lstStyle/>
          <a:p>
            <a:pPr marL="12700" marR="5080">
              <a:lnSpc>
                <a:spcPct val="89900"/>
              </a:lnSpc>
              <a:spcBef>
                <a:spcPts val="425"/>
              </a:spcBef>
            </a:pPr>
            <a:r>
              <a:rPr sz="2700" spc="-5" dirty="0">
                <a:solidFill>
                  <a:srgbClr val="FFFFFF"/>
                </a:solidFill>
                <a:latin typeface="Comic Sans MS"/>
                <a:cs typeface="Comic Sans MS"/>
              </a:rPr>
              <a:t>Dolma has </a:t>
            </a:r>
            <a:r>
              <a:rPr sz="2700" dirty="0">
                <a:solidFill>
                  <a:srgbClr val="FFFFFF"/>
                </a:solidFill>
                <a:latin typeface="Comic Sans MS"/>
                <a:cs typeface="Comic Sans MS"/>
              </a:rPr>
              <a:t>a </a:t>
            </a:r>
            <a:r>
              <a:rPr sz="2700" spc="-5" dirty="0">
                <a:solidFill>
                  <a:srgbClr val="FFFFFF"/>
                </a:solidFill>
                <a:latin typeface="Comic Sans MS"/>
                <a:cs typeface="Comic Sans MS"/>
              </a:rPr>
              <a:t>special  place in Turkish  cuisine. It can be  </a:t>
            </a:r>
            <a:r>
              <a:rPr sz="2700" spc="-10" dirty="0">
                <a:solidFill>
                  <a:srgbClr val="FFFFFF"/>
                </a:solidFill>
                <a:latin typeface="Comic Sans MS"/>
                <a:cs typeface="Comic Sans MS"/>
              </a:rPr>
              <a:t>eaten </a:t>
            </a:r>
            <a:r>
              <a:rPr sz="2700" spc="-5" dirty="0">
                <a:solidFill>
                  <a:srgbClr val="FFFFFF"/>
                </a:solidFill>
                <a:latin typeface="Comic Sans MS"/>
                <a:cs typeface="Comic Sans MS"/>
              </a:rPr>
              <a:t>either as </a:t>
            </a:r>
            <a:r>
              <a:rPr sz="2700" dirty="0">
                <a:solidFill>
                  <a:srgbClr val="FFFFFF"/>
                </a:solidFill>
                <a:latin typeface="Comic Sans MS"/>
                <a:cs typeface="Comic Sans MS"/>
              </a:rPr>
              <a:t>a </a:t>
            </a:r>
            <a:r>
              <a:rPr sz="2700" spc="-5" dirty="0">
                <a:solidFill>
                  <a:srgbClr val="FFFFFF"/>
                </a:solidFill>
                <a:latin typeface="Comic Sans MS"/>
                <a:cs typeface="Comic Sans MS"/>
              </a:rPr>
              <a:t>meze  or </a:t>
            </a:r>
            <a:r>
              <a:rPr sz="2700" dirty="0">
                <a:solidFill>
                  <a:srgbClr val="FFFFFF"/>
                </a:solidFill>
                <a:latin typeface="Comic Sans MS"/>
                <a:cs typeface="Comic Sans MS"/>
              </a:rPr>
              <a:t>a </a:t>
            </a:r>
            <a:r>
              <a:rPr sz="2700" spc="-5" dirty="0">
                <a:solidFill>
                  <a:srgbClr val="FFFFFF"/>
                </a:solidFill>
                <a:latin typeface="Comic Sans MS"/>
                <a:cs typeface="Comic Sans MS"/>
              </a:rPr>
              <a:t>main dish. </a:t>
            </a:r>
            <a:r>
              <a:rPr sz="2700" dirty="0">
                <a:solidFill>
                  <a:srgbClr val="FFFFFF"/>
                </a:solidFill>
                <a:latin typeface="Comic Sans MS"/>
                <a:cs typeface="Comic Sans MS"/>
              </a:rPr>
              <a:t>It </a:t>
            </a:r>
            <a:r>
              <a:rPr sz="2700" spc="-5" dirty="0">
                <a:solidFill>
                  <a:srgbClr val="FFFFFF"/>
                </a:solidFill>
                <a:latin typeface="Comic Sans MS"/>
                <a:cs typeface="Comic Sans MS"/>
              </a:rPr>
              <a:t>can  be </a:t>
            </a:r>
            <a:r>
              <a:rPr sz="2700" spc="-10" dirty="0">
                <a:solidFill>
                  <a:srgbClr val="FFFFFF"/>
                </a:solidFill>
                <a:latin typeface="Comic Sans MS"/>
                <a:cs typeface="Comic Sans MS"/>
              </a:rPr>
              <a:t>cooked either </a:t>
            </a:r>
            <a:r>
              <a:rPr sz="2700" spc="-5" dirty="0">
                <a:solidFill>
                  <a:srgbClr val="FFFFFF"/>
                </a:solidFill>
                <a:latin typeface="Comic Sans MS"/>
                <a:cs typeface="Comic Sans MS"/>
              </a:rPr>
              <a:t>as </a:t>
            </a:r>
            <a:r>
              <a:rPr sz="2700" dirty="0">
                <a:solidFill>
                  <a:srgbClr val="FFFFFF"/>
                </a:solidFill>
                <a:latin typeface="Comic Sans MS"/>
                <a:cs typeface="Comic Sans MS"/>
              </a:rPr>
              <a:t>a  </a:t>
            </a:r>
            <a:r>
              <a:rPr sz="2700" spc="-10" dirty="0">
                <a:solidFill>
                  <a:srgbClr val="FFFFFF"/>
                </a:solidFill>
                <a:latin typeface="Comic Sans MS"/>
                <a:cs typeface="Comic Sans MS"/>
              </a:rPr>
              <a:t>vegetable </a:t>
            </a:r>
            <a:r>
              <a:rPr sz="2700" spc="-5" dirty="0">
                <a:solidFill>
                  <a:srgbClr val="FFFFFF"/>
                </a:solidFill>
                <a:latin typeface="Comic Sans MS"/>
                <a:cs typeface="Comic Sans MS"/>
              </a:rPr>
              <a:t>dish or meat  dish. If </a:t>
            </a:r>
            <a:r>
              <a:rPr sz="2700" dirty="0">
                <a:solidFill>
                  <a:srgbClr val="FFFFFF"/>
                </a:solidFill>
                <a:latin typeface="Comic Sans MS"/>
                <a:cs typeface="Comic Sans MS"/>
              </a:rPr>
              <a:t>a </a:t>
            </a:r>
            <a:r>
              <a:rPr sz="2700" spc="-10" dirty="0">
                <a:solidFill>
                  <a:srgbClr val="FFFFFF"/>
                </a:solidFill>
                <a:latin typeface="Comic Sans MS"/>
                <a:cs typeface="Comic Sans MS"/>
              </a:rPr>
              <a:t>meat  </a:t>
            </a:r>
            <a:r>
              <a:rPr sz="2700" spc="-5" dirty="0">
                <a:solidFill>
                  <a:srgbClr val="FFFFFF"/>
                </a:solidFill>
                <a:latin typeface="Comic Sans MS"/>
                <a:cs typeface="Comic Sans MS"/>
              </a:rPr>
              <a:t>mixture is put in, it is  usually served hot</a:t>
            </a:r>
            <a:r>
              <a:rPr sz="2700" spc="-90" dirty="0">
                <a:solidFill>
                  <a:srgbClr val="FFFFFF"/>
                </a:solidFill>
                <a:latin typeface="Comic Sans MS"/>
                <a:cs typeface="Comic Sans MS"/>
              </a:rPr>
              <a:t> </a:t>
            </a:r>
            <a:r>
              <a:rPr sz="2700" spc="-5" dirty="0">
                <a:solidFill>
                  <a:srgbClr val="FFFFFF"/>
                </a:solidFill>
                <a:latin typeface="Comic Sans MS"/>
                <a:cs typeface="Comic Sans MS"/>
              </a:rPr>
              <a:t>with  yoghurt </a:t>
            </a:r>
            <a:r>
              <a:rPr sz="2700" dirty="0">
                <a:solidFill>
                  <a:srgbClr val="FFFFFF"/>
                </a:solidFill>
                <a:latin typeface="Comic Sans MS"/>
                <a:cs typeface="Comic Sans MS"/>
              </a:rPr>
              <a:t>and </a:t>
            </a:r>
            <a:r>
              <a:rPr sz="2700" spc="-5" dirty="0">
                <a:solidFill>
                  <a:srgbClr val="FFFFFF"/>
                </a:solidFill>
                <a:latin typeface="Comic Sans MS"/>
                <a:cs typeface="Comic Sans MS"/>
              </a:rPr>
              <a:t>spices  </a:t>
            </a:r>
            <a:r>
              <a:rPr sz="2700" dirty="0">
                <a:solidFill>
                  <a:srgbClr val="FFFFFF"/>
                </a:solidFill>
                <a:latin typeface="Comic Sans MS"/>
                <a:cs typeface="Comic Sans MS"/>
              </a:rPr>
              <a:t>such </a:t>
            </a:r>
            <a:r>
              <a:rPr sz="2700" spc="-5" dirty="0">
                <a:solidFill>
                  <a:srgbClr val="FFFFFF"/>
                </a:solidFill>
                <a:latin typeface="Comic Sans MS"/>
                <a:cs typeface="Comic Sans MS"/>
              </a:rPr>
              <a:t>as oregano and  red </a:t>
            </a:r>
            <a:r>
              <a:rPr sz="2700" spc="-10" dirty="0">
                <a:solidFill>
                  <a:srgbClr val="FFFFFF"/>
                </a:solidFill>
                <a:latin typeface="Comic Sans MS"/>
                <a:cs typeface="Comic Sans MS"/>
              </a:rPr>
              <a:t>pepper powder  </a:t>
            </a:r>
            <a:r>
              <a:rPr sz="2700" spc="-5" dirty="0">
                <a:solidFill>
                  <a:srgbClr val="FFFFFF"/>
                </a:solidFill>
                <a:latin typeface="Comic Sans MS"/>
                <a:cs typeface="Comic Sans MS"/>
              </a:rPr>
              <a:t>with</a:t>
            </a:r>
            <a:r>
              <a:rPr sz="2700" spc="-20" dirty="0">
                <a:solidFill>
                  <a:srgbClr val="FFFFFF"/>
                </a:solidFill>
                <a:latin typeface="Comic Sans MS"/>
                <a:cs typeface="Comic Sans MS"/>
              </a:rPr>
              <a:t> </a:t>
            </a:r>
            <a:r>
              <a:rPr sz="2700" spc="-5" dirty="0">
                <a:solidFill>
                  <a:srgbClr val="FFFFFF"/>
                </a:solidFill>
                <a:latin typeface="Comic Sans MS"/>
                <a:cs typeface="Comic Sans MS"/>
              </a:rPr>
              <a:t>oil.</a:t>
            </a:r>
            <a:endParaRPr sz="2700">
              <a:latin typeface="Comic Sans MS"/>
              <a:cs typeface="Comic Sans MS"/>
            </a:endParaRPr>
          </a:p>
        </p:txBody>
      </p:sp>
      <p:sp>
        <p:nvSpPr>
          <p:cNvPr id="4" name="object 4"/>
          <p:cNvSpPr/>
          <p:nvPr/>
        </p:nvSpPr>
        <p:spPr>
          <a:xfrm>
            <a:off x="143510" y="1785620"/>
            <a:ext cx="5113020" cy="38760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5339" y="63500"/>
            <a:ext cx="7502525" cy="1214120"/>
          </a:xfrm>
          <a:prstGeom prst="rect">
            <a:avLst/>
          </a:prstGeom>
        </p:spPr>
        <p:txBody>
          <a:bodyPr vert="horz" wrap="square" lIns="0" tIns="12700" rIns="0" bIns="0" rtlCol="0">
            <a:spAutoFit/>
          </a:bodyPr>
          <a:lstStyle/>
          <a:p>
            <a:pPr marL="339090" marR="5080" indent="-326390">
              <a:lnSpc>
                <a:spcPct val="100000"/>
              </a:lnSpc>
              <a:spcBef>
                <a:spcPts val="100"/>
              </a:spcBef>
            </a:pPr>
            <a:r>
              <a:rPr sz="3900" spc="-5" dirty="0"/>
              <a:t>Grape Leaf Rolls with </a:t>
            </a:r>
            <a:r>
              <a:rPr sz="3900" spc="-10" dirty="0"/>
              <a:t>Olive </a:t>
            </a:r>
            <a:r>
              <a:rPr sz="3900" spc="-5" dirty="0"/>
              <a:t>Oil </a:t>
            </a:r>
            <a:r>
              <a:rPr sz="3900" u="none" spc="-5" dirty="0"/>
              <a:t> </a:t>
            </a:r>
            <a:r>
              <a:rPr sz="3900" spc="-5" dirty="0"/>
              <a:t>(Zeytinyağlı </a:t>
            </a:r>
            <a:r>
              <a:rPr sz="3900" spc="-10" dirty="0"/>
              <a:t>Yaprak</a:t>
            </a:r>
            <a:r>
              <a:rPr sz="3900" spc="-45" dirty="0"/>
              <a:t> </a:t>
            </a:r>
            <a:r>
              <a:rPr sz="3900" spc="-5" dirty="0"/>
              <a:t>Dolması)</a:t>
            </a:r>
            <a:endParaRPr sz="3900"/>
          </a:p>
        </p:txBody>
      </p:sp>
      <p:sp>
        <p:nvSpPr>
          <p:cNvPr id="3" name="object 3"/>
          <p:cNvSpPr txBox="1"/>
          <p:nvPr/>
        </p:nvSpPr>
        <p:spPr>
          <a:xfrm>
            <a:off x="5717540" y="1376679"/>
            <a:ext cx="3342004" cy="5229860"/>
          </a:xfrm>
          <a:prstGeom prst="rect">
            <a:avLst/>
          </a:prstGeom>
        </p:spPr>
        <p:txBody>
          <a:bodyPr vert="horz" wrap="square" lIns="0" tIns="12700" rIns="0" bIns="0" rtlCol="0">
            <a:spAutoFit/>
          </a:bodyPr>
          <a:lstStyle/>
          <a:p>
            <a:pPr marL="12700">
              <a:lnSpc>
                <a:spcPts val="3020"/>
              </a:lnSpc>
              <a:spcBef>
                <a:spcPts val="100"/>
              </a:spcBef>
            </a:pPr>
            <a:r>
              <a:rPr sz="2800" spc="-5" dirty="0">
                <a:solidFill>
                  <a:srgbClr val="FFFFFF"/>
                </a:solidFill>
                <a:latin typeface="Comic Sans MS"/>
                <a:cs typeface="Comic Sans MS"/>
              </a:rPr>
              <a:t>Zeytinyağlı</a:t>
            </a:r>
            <a:r>
              <a:rPr sz="2800" spc="-25" dirty="0">
                <a:solidFill>
                  <a:srgbClr val="FFFFFF"/>
                </a:solidFill>
                <a:latin typeface="Comic Sans MS"/>
                <a:cs typeface="Comic Sans MS"/>
              </a:rPr>
              <a:t> </a:t>
            </a:r>
            <a:r>
              <a:rPr sz="2800" spc="-5" dirty="0">
                <a:solidFill>
                  <a:srgbClr val="FFFFFF"/>
                </a:solidFill>
                <a:latin typeface="Comic Sans MS"/>
                <a:cs typeface="Comic Sans MS"/>
              </a:rPr>
              <a:t>dolma</a:t>
            </a:r>
            <a:endParaRPr sz="2800">
              <a:latin typeface="Comic Sans MS"/>
              <a:cs typeface="Comic Sans MS"/>
            </a:endParaRPr>
          </a:p>
          <a:p>
            <a:pPr marL="12700" marR="229235">
              <a:lnSpc>
                <a:spcPts val="2690"/>
              </a:lnSpc>
              <a:spcBef>
                <a:spcPts val="305"/>
              </a:spcBef>
            </a:pPr>
            <a:r>
              <a:rPr sz="2800" spc="-5" dirty="0">
                <a:solidFill>
                  <a:srgbClr val="FFFFFF"/>
                </a:solidFill>
                <a:latin typeface="Comic Sans MS"/>
                <a:cs typeface="Comic Sans MS"/>
              </a:rPr>
              <a:t>(dolma with olive  oil) is the dolma  made </a:t>
            </a:r>
            <a:r>
              <a:rPr sz="2800" spc="-10" dirty="0">
                <a:solidFill>
                  <a:srgbClr val="FFFFFF"/>
                </a:solidFill>
                <a:latin typeface="Comic Sans MS"/>
                <a:cs typeface="Comic Sans MS"/>
              </a:rPr>
              <a:t>with </a:t>
            </a:r>
            <a:r>
              <a:rPr sz="2800" spc="-5" dirty="0">
                <a:solidFill>
                  <a:srgbClr val="FFFFFF"/>
                </a:solidFill>
                <a:latin typeface="Comic Sans MS"/>
                <a:cs typeface="Comic Sans MS"/>
              </a:rPr>
              <a:t>vine  leaves cooked</a:t>
            </a:r>
            <a:r>
              <a:rPr sz="2800" spc="-70" dirty="0">
                <a:solidFill>
                  <a:srgbClr val="FFFFFF"/>
                </a:solidFill>
                <a:latin typeface="Comic Sans MS"/>
                <a:cs typeface="Comic Sans MS"/>
              </a:rPr>
              <a:t> </a:t>
            </a:r>
            <a:r>
              <a:rPr sz="2800" spc="-10" dirty="0">
                <a:solidFill>
                  <a:srgbClr val="FFFFFF"/>
                </a:solidFill>
                <a:latin typeface="Comic Sans MS"/>
                <a:cs typeface="Comic Sans MS"/>
              </a:rPr>
              <a:t>with</a:t>
            </a:r>
            <a:endParaRPr sz="2800">
              <a:latin typeface="Comic Sans MS"/>
              <a:cs typeface="Comic Sans MS"/>
            </a:endParaRPr>
          </a:p>
          <a:p>
            <a:pPr marL="12700">
              <a:lnSpc>
                <a:spcPts val="2365"/>
              </a:lnSpc>
            </a:pPr>
            <a:r>
              <a:rPr sz="2800" spc="-5" dirty="0">
                <a:solidFill>
                  <a:srgbClr val="FFFFFF"/>
                </a:solidFill>
                <a:latin typeface="Comic Sans MS"/>
                <a:cs typeface="Comic Sans MS"/>
              </a:rPr>
              <a:t>olive </a:t>
            </a:r>
            <a:r>
              <a:rPr sz="2800" dirty="0">
                <a:solidFill>
                  <a:srgbClr val="FFFFFF"/>
                </a:solidFill>
                <a:latin typeface="Comic Sans MS"/>
                <a:cs typeface="Comic Sans MS"/>
              </a:rPr>
              <a:t>oil </a:t>
            </a:r>
            <a:r>
              <a:rPr sz="2800" spc="-5" dirty="0">
                <a:solidFill>
                  <a:srgbClr val="FFFFFF"/>
                </a:solidFill>
                <a:latin typeface="Comic Sans MS"/>
                <a:cs typeface="Comic Sans MS"/>
              </a:rPr>
              <a:t>and</a:t>
            </a:r>
            <a:r>
              <a:rPr sz="2800" spc="-65" dirty="0">
                <a:solidFill>
                  <a:srgbClr val="FFFFFF"/>
                </a:solidFill>
                <a:latin typeface="Comic Sans MS"/>
                <a:cs typeface="Comic Sans MS"/>
              </a:rPr>
              <a:t> </a:t>
            </a:r>
            <a:r>
              <a:rPr sz="2800" spc="-10" dirty="0">
                <a:solidFill>
                  <a:srgbClr val="FFFFFF"/>
                </a:solidFill>
                <a:latin typeface="Comic Sans MS"/>
                <a:cs typeface="Comic Sans MS"/>
              </a:rPr>
              <a:t>stuffed</a:t>
            </a:r>
            <a:endParaRPr sz="2800">
              <a:latin typeface="Comic Sans MS"/>
              <a:cs typeface="Comic Sans MS"/>
            </a:endParaRPr>
          </a:p>
          <a:p>
            <a:pPr marL="12700" marR="576580">
              <a:lnSpc>
                <a:spcPts val="2690"/>
              </a:lnSpc>
              <a:spcBef>
                <a:spcPts val="315"/>
              </a:spcBef>
            </a:pPr>
            <a:r>
              <a:rPr sz="2800" spc="-10" dirty="0">
                <a:solidFill>
                  <a:srgbClr val="FFFFFF"/>
                </a:solidFill>
                <a:latin typeface="Comic Sans MS"/>
                <a:cs typeface="Comic Sans MS"/>
              </a:rPr>
              <a:t>with </a:t>
            </a:r>
            <a:r>
              <a:rPr sz="2800" dirty="0">
                <a:solidFill>
                  <a:srgbClr val="FFFFFF"/>
                </a:solidFill>
                <a:latin typeface="Comic Sans MS"/>
                <a:cs typeface="Comic Sans MS"/>
              </a:rPr>
              <a:t>a</a:t>
            </a:r>
            <a:r>
              <a:rPr sz="2800" spc="-50" dirty="0">
                <a:solidFill>
                  <a:srgbClr val="FFFFFF"/>
                </a:solidFill>
                <a:latin typeface="Comic Sans MS"/>
                <a:cs typeface="Comic Sans MS"/>
              </a:rPr>
              <a:t> </a:t>
            </a:r>
            <a:r>
              <a:rPr sz="2800" spc="-5" dirty="0">
                <a:solidFill>
                  <a:srgbClr val="FFFFFF"/>
                </a:solidFill>
                <a:latin typeface="Comic Sans MS"/>
                <a:cs typeface="Comic Sans MS"/>
              </a:rPr>
              <a:t>rice-spice  mixture. Such</a:t>
            </a:r>
            <a:r>
              <a:rPr sz="2800" spc="-50" dirty="0">
                <a:solidFill>
                  <a:srgbClr val="FFFFFF"/>
                </a:solidFill>
                <a:latin typeface="Comic Sans MS"/>
                <a:cs typeface="Comic Sans MS"/>
              </a:rPr>
              <a:t> </a:t>
            </a:r>
            <a:r>
              <a:rPr sz="2800" dirty="0">
                <a:solidFill>
                  <a:srgbClr val="FFFFFF"/>
                </a:solidFill>
                <a:latin typeface="Comic Sans MS"/>
                <a:cs typeface="Comic Sans MS"/>
              </a:rPr>
              <a:t>a</a:t>
            </a:r>
            <a:endParaRPr sz="2800">
              <a:latin typeface="Comic Sans MS"/>
              <a:cs typeface="Comic Sans MS"/>
            </a:endParaRPr>
          </a:p>
          <a:p>
            <a:pPr marL="12700">
              <a:lnSpc>
                <a:spcPts val="2365"/>
              </a:lnSpc>
            </a:pPr>
            <a:r>
              <a:rPr sz="2800" spc="-5" dirty="0">
                <a:solidFill>
                  <a:srgbClr val="FFFFFF"/>
                </a:solidFill>
                <a:latin typeface="Comic Sans MS"/>
                <a:cs typeface="Comic Sans MS"/>
              </a:rPr>
              <a:t>type does</a:t>
            </a:r>
            <a:r>
              <a:rPr sz="2800" spc="-20" dirty="0">
                <a:solidFill>
                  <a:srgbClr val="FFFFFF"/>
                </a:solidFill>
                <a:latin typeface="Comic Sans MS"/>
                <a:cs typeface="Comic Sans MS"/>
              </a:rPr>
              <a:t> </a:t>
            </a:r>
            <a:r>
              <a:rPr sz="2800" spc="-5" dirty="0">
                <a:solidFill>
                  <a:srgbClr val="FFFFFF"/>
                </a:solidFill>
                <a:latin typeface="Comic Sans MS"/>
                <a:cs typeface="Comic Sans MS"/>
              </a:rPr>
              <a:t>not</a:t>
            </a:r>
            <a:endParaRPr sz="2800">
              <a:latin typeface="Comic Sans MS"/>
              <a:cs typeface="Comic Sans MS"/>
            </a:endParaRPr>
          </a:p>
          <a:p>
            <a:pPr marL="12700" marR="167640">
              <a:lnSpc>
                <a:spcPts val="2690"/>
              </a:lnSpc>
              <a:spcBef>
                <a:spcPts val="315"/>
              </a:spcBef>
            </a:pPr>
            <a:r>
              <a:rPr sz="2800" spc="-5" dirty="0">
                <a:solidFill>
                  <a:srgbClr val="FFFFFF"/>
                </a:solidFill>
                <a:latin typeface="Comic Sans MS"/>
                <a:cs typeface="Comic Sans MS"/>
              </a:rPr>
              <a:t>contain </a:t>
            </a:r>
            <a:r>
              <a:rPr sz="2800" spc="-10" dirty="0">
                <a:solidFill>
                  <a:srgbClr val="FFFFFF"/>
                </a:solidFill>
                <a:latin typeface="Comic Sans MS"/>
                <a:cs typeface="Comic Sans MS"/>
              </a:rPr>
              <a:t>meat, is  </a:t>
            </a:r>
            <a:r>
              <a:rPr sz="2800" spc="-5" dirty="0">
                <a:solidFill>
                  <a:srgbClr val="FFFFFF"/>
                </a:solidFill>
                <a:latin typeface="Comic Sans MS"/>
                <a:cs typeface="Comic Sans MS"/>
              </a:rPr>
              <a:t>served cold and  also </a:t>
            </a:r>
            <a:r>
              <a:rPr sz="2800" dirty="0">
                <a:solidFill>
                  <a:srgbClr val="FFFFFF"/>
                </a:solidFill>
                <a:latin typeface="Comic Sans MS"/>
                <a:cs typeface="Comic Sans MS"/>
              </a:rPr>
              <a:t>referred </a:t>
            </a:r>
            <a:r>
              <a:rPr sz="2800" spc="-5" dirty="0">
                <a:solidFill>
                  <a:srgbClr val="FFFFFF"/>
                </a:solidFill>
                <a:latin typeface="Comic Sans MS"/>
                <a:cs typeface="Comic Sans MS"/>
              </a:rPr>
              <a:t>to</a:t>
            </a:r>
            <a:r>
              <a:rPr sz="2800" spc="-85" dirty="0">
                <a:solidFill>
                  <a:srgbClr val="FFFFFF"/>
                </a:solidFill>
                <a:latin typeface="Comic Sans MS"/>
                <a:cs typeface="Comic Sans MS"/>
              </a:rPr>
              <a:t> </a:t>
            </a:r>
            <a:r>
              <a:rPr sz="2800" spc="-10" dirty="0">
                <a:solidFill>
                  <a:srgbClr val="FFFFFF"/>
                </a:solidFill>
                <a:latin typeface="Comic Sans MS"/>
                <a:cs typeface="Comic Sans MS"/>
              </a:rPr>
              <a:t>as</a:t>
            </a:r>
            <a:endParaRPr sz="2800">
              <a:latin typeface="Comic Sans MS"/>
              <a:cs typeface="Comic Sans MS"/>
            </a:endParaRPr>
          </a:p>
          <a:p>
            <a:pPr marL="12700">
              <a:lnSpc>
                <a:spcPts val="2365"/>
              </a:lnSpc>
            </a:pPr>
            <a:r>
              <a:rPr sz="2800" spc="-5" dirty="0">
                <a:solidFill>
                  <a:srgbClr val="FFFFFF"/>
                </a:solidFill>
                <a:latin typeface="Comic Sans MS"/>
                <a:cs typeface="Comic Sans MS"/>
              </a:rPr>
              <a:t>sarma, </a:t>
            </a:r>
            <a:r>
              <a:rPr sz="2800" spc="-10" dirty="0">
                <a:solidFill>
                  <a:srgbClr val="FFFFFF"/>
                </a:solidFill>
                <a:latin typeface="Comic Sans MS"/>
                <a:cs typeface="Comic Sans MS"/>
              </a:rPr>
              <a:t>which</a:t>
            </a:r>
            <a:r>
              <a:rPr sz="2800" spc="-30" dirty="0">
                <a:solidFill>
                  <a:srgbClr val="FFFFFF"/>
                </a:solidFill>
                <a:latin typeface="Comic Sans MS"/>
                <a:cs typeface="Comic Sans MS"/>
              </a:rPr>
              <a:t> </a:t>
            </a:r>
            <a:r>
              <a:rPr sz="2800" spc="-10" dirty="0">
                <a:solidFill>
                  <a:srgbClr val="FFFFFF"/>
                </a:solidFill>
                <a:latin typeface="Comic Sans MS"/>
                <a:cs typeface="Comic Sans MS"/>
              </a:rPr>
              <a:t>means</a:t>
            </a:r>
            <a:endParaRPr sz="2800">
              <a:latin typeface="Comic Sans MS"/>
              <a:cs typeface="Comic Sans MS"/>
            </a:endParaRPr>
          </a:p>
          <a:p>
            <a:pPr marL="12700" marR="1200150">
              <a:lnSpc>
                <a:spcPts val="2690"/>
              </a:lnSpc>
              <a:spcBef>
                <a:spcPts val="310"/>
              </a:spcBef>
            </a:pPr>
            <a:r>
              <a:rPr sz="2800" spc="-5" dirty="0">
                <a:solidFill>
                  <a:srgbClr val="FFFFFF"/>
                </a:solidFill>
                <a:latin typeface="Comic Sans MS"/>
                <a:cs typeface="Comic Sans MS"/>
              </a:rPr>
              <a:t>“wrapping”</a:t>
            </a:r>
            <a:r>
              <a:rPr sz="2800" spc="-75" dirty="0">
                <a:solidFill>
                  <a:srgbClr val="FFFFFF"/>
                </a:solidFill>
                <a:latin typeface="Comic Sans MS"/>
                <a:cs typeface="Comic Sans MS"/>
              </a:rPr>
              <a:t> </a:t>
            </a:r>
            <a:r>
              <a:rPr sz="2800" spc="-5" dirty="0">
                <a:solidFill>
                  <a:srgbClr val="FFFFFF"/>
                </a:solidFill>
                <a:latin typeface="Comic Sans MS"/>
                <a:cs typeface="Comic Sans MS"/>
              </a:rPr>
              <a:t>in  Turkish.</a:t>
            </a:r>
            <a:endParaRPr sz="2800">
              <a:latin typeface="Comic Sans MS"/>
              <a:cs typeface="Comic Sans MS"/>
            </a:endParaRPr>
          </a:p>
        </p:txBody>
      </p:sp>
      <p:sp>
        <p:nvSpPr>
          <p:cNvPr id="4" name="object 4"/>
          <p:cNvSpPr/>
          <p:nvPr/>
        </p:nvSpPr>
        <p:spPr>
          <a:xfrm>
            <a:off x="143510" y="1927860"/>
            <a:ext cx="5401310" cy="40513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43500" y="143510"/>
            <a:ext cx="3856990" cy="29286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3510" y="3500120"/>
            <a:ext cx="3858260" cy="292861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143500" y="3500120"/>
            <a:ext cx="3856990" cy="292861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43510" y="143510"/>
            <a:ext cx="3858260" cy="292862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043939" y="3106420"/>
            <a:ext cx="2054225" cy="330200"/>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CCCCCC"/>
                </a:solidFill>
                <a:uFill>
                  <a:solidFill>
                    <a:srgbClr val="CCCCCC"/>
                  </a:solidFill>
                </a:uFill>
                <a:latin typeface="Comic Sans MS"/>
                <a:cs typeface="Comic Sans MS"/>
              </a:rPr>
              <a:t>Squash</a:t>
            </a:r>
            <a:r>
              <a:rPr sz="2000" b="1" u="heavy" spc="-70" dirty="0">
                <a:solidFill>
                  <a:srgbClr val="CCCCCC"/>
                </a:solidFill>
                <a:uFill>
                  <a:solidFill>
                    <a:srgbClr val="CCCCCC"/>
                  </a:solidFill>
                </a:uFill>
                <a:latin typeface="Comic Sans MS"/>
                <a:cs typeface="Comic Sans MS"/>
              </a:rPr>
              <a:t> </a:t>
            </a:r>
            <a:r>
              <a:rPr sz="2000" b="1" u="heavy" spc="-5" dirty="0">
                <a:solidFill>
                  <a:srgbClr val="CCCCCC"/>
                </a:solidFill>
                <a:uFill>
                  <a:solidFill>
                    <a:srgbClr val="CCCCCC"/>
                  </a:solidFill>
                </a:uFill>
                <a:latin typeface="Comic Sans MS"/>
                <a:cs typeface="Comic Sans MS"/>
              </a:rPr>
              <a:t>Blossoms</a:t>
            </a:r>
            <a:endParaRPr sz="2000">
              <a:latin typeface="Comic Sans MS"/>
              <a:cs typeface="Comic Sans MS"/>
            </a:endParaRPr>
          </a:p>
        </p:txBody>
      </p:sp>
      <p:sp>
        <p:nvSpPr>
          <p:cNvPr id="7" name="object 7"/>
          <p:cNvSpPr txBox="1">
            <a:spLocks noGrp="1"/>
          </p:cNvSpPr>
          <p:nvPr>
            <p:ph type="title"/>
          </p:nvPr>
        </p:nvSpPr>
        <p:spPr>
          <a:xfrm>
            <a:off x="6004559" y="3106420"/>
            <a:ext cx="2132330" cy="330200"/>
          </a:xfrm>
          <a:prstGeom prst="rect">
            <a:avLst/>
          </a:prstGeom>
        </p:spPr>
        <p:txBody>
          <a:bodyPr vert="horz" wrap="square" lIns="0" tIns="12700" rIns="0" bIns="0" rtlCol="0">
            <a:spAutoFit/>
          </a:bodyPr>
          <a:lstStyle/>
          <a:p>
            <a:pPr marL="12700">
              <a:lnSpc>
                <a:spcPct val="100000"/>
              </a:lnSpc>
              <a:spcBef>
                <a:spcPts val="100"/>
              </a:spcBef>
            </a:pPr>
            <a:r>
              <a:rPr sz="2000" spc="-5" dirty="0"/>
              <a:t>Stuffed</a:t>
            </a:r>
            <a:r>
              <a:rPr sz="2000" spc="-40" dirty="0"/>
              <a:t> </a:t>
            </a:r>
            <a:r>
              <a:rPr sz="2000" spc="-5" dirty="0"/>
              <a:t>Cabbage</a:t>
            </a:r>
            <a:endParaRPr sz="2000"/>
          </a:p>
        </p:txBody>
      </p:sp>
      <p:sp>
        <p:nvSpPr>
          <p:cNvPr id="8" name="object 8"/>
          <p:cNvSpPr txBox="1"/>
          <p:nvPr/>
        </p:nvSpPr>
        <p:spPr>
          <a:xfrm>
            <a:off x="735330" y="6463029"/>
            <a:ext cx="2670175" cy="330200"/>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CCCCCC"/>
                </a:solidFill>
                <a:uFill>
                  <a:solidFill>
                    <a:srgbClr val="CCCCCC"/>
                  </a:solidFill>
                </a:uFill>
                <a:latin typeface="Comic Sans MS"/>
                <a:cs typeface="Comic Sans MS"/>
              </a:rPr>
              <a:t>Stuffed </a:t>
            </a:r>
            <a:r>
              <a:rPr sz="2000" b="1" u="heavy" spc="-5" dirty="0">
                <a:solidFill>
                  <a:srgbClr val="CCCCCC"/>
                </a:solidFill>
                <a:uFill>
                  <a:solidFill>
                    <a:srgbClr val="CCCCCC"/>
                  </a:solidFill>
                </a:uFill>
                <a:latin typeface="Comic Sans MS"/>
                <a:cs typeface="Comic Sans MS"/>
              </a:rPr>
              <a:t>Celery</a:t>
            </a:r>
            <a:r>
              <a:rPr sz="2000" b="1" u="heavy" spc="-95" dirty="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Roots</a:t>
            </a:r>
            <a:endParaRPr sz="2000">
              <a:latin typeface="Comic Sans MS"/>
              <a:cs typeface="Comic Sans MS"/>
            </a:endParaRPr>
          </a:p>
        </p:txBody>
      </p:sp>
      <p:sp>
        <p:nvSpPr>
          <p:cNvPr id="9" name="object 9"/>
          <p:cNvSpPr txBox="1"/>
          <p:nvPr/>
        </p:nvSpPr>
        <p:spPr>
          <a:xfrm>
            <a:off x="5999479" y="6463029"/>
            <a:ext cx="2141855" cy="330200"/>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CCCCCC"/>
                </a:solidFill>
                <a:uFill>
                  <a:solidFill>
                    <a:srgbClr val="CCCCCC"/>
                  </a:solidFill>
                </a:uFill>
                <a:latin typeface="Comic Sans MS"/>
                <a:cs typeface="Comic Sans MS"/>
              </a:rPr>
              <a:t>Stuffed</a:t>
            </a:r>
            <a:r>
              <a:rPr sz="2000" b="1" u="heavy" spc="-70" dirty="0">
                <a:solidFill>
                  <a:srgbClr val="CCCCCC"/>
                </a:solidFill>
                <a:uFill>
                  <a:solidFill>
                    <a:srgbClr val="CCCCCC"/>
                  </a:solidFill>
                </a:uFill>
                <a:latin typeface="Comic Sans MS"/>
                <a:cs typeface="Comic Sans MS"/>
              </a:rPr>
              <a:t> </a:t>
            </a:r>
            <a:r>
              <a:rPr sz="2000" b="1" u="heavy" spc="-5" dirty="0">
                <a:solidFill>
                  <a:srgbClr val="CCCCCC"/>
                </a:solidFill>
                <a:uFill>
                  <a:solidFill>
                    <a:srgbClr val="CCCCCC"/>
                  </a:solidFill>
                </a:uFill>
                <a:latin typeface="Comic Sans MS"/>
                <a:cs typeface="Comic Sans MS"/>
              </a:rPr>
              <a:t>Eggplant</a:t>
            </a:r>
            <a:endParaRPr sz="2000">
              <a:latin typeface="Comic Sans MS"/>
              <a:cs typeface="Comic Sans MS"/>
            </a:endParaRPr>
          </a:p>
        </p:txBody>
      </p:sp>
    </p:spTree>
  </p:cSld>
  <p:clrMapOvr>
    <a:masterClrMapping/>
  </p:clrMapOvr>
  <p:transition>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3510" y="142239"/>
            <a:ext cx="4071620" cy="271525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928870" y="142239"/>
            <a:ext cx="4071620" cy="271525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3510" y="3642359"/>
            <a:ext cx="4071620" cy="271526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857750" y="3642359"/>
            <a:ext cx="4071620" cy="271526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742950" y="2891790"/>
            <a:ext cx="2868930" cy="330200"/>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CCCCCC"/>
                </a:solidFill>
                <a:uFill>
                  <a:solidFill>
                    <a:srgbClr val="CCCCCC"/>
                  </a:solidFill>
                </a:uFill>
                <a:latin typeface="Comic Sans MS"/>
                <a:cs typeface="Comic Sans MS"/>
              </a:rPr>
              <a:t>Stuffed </a:t>
            </a:r>
            <a:r>
              <a:rPr sz="2000" b="1" u="heavy" spc="-5" dirty="0">
                <a:solidFill>
                  <a:srgbClr val="CCCCCC"/>
                </a:solidFill>
                <a:uFill>
                  <a:solidFill>
                    <a:srgbClr val="CCCCCC"/>
                  </a:solidFill>
                </a:uFill>
                <a:latin typeface="Comic Sans MS"/>
                <a:cs typeface="Comic Sans MS"/>
              </a:rPr>
              <a:t>Green</a:t>
            </a:r>
            <a:r>
              <a:rPr sz="2000" b="1" u="heavy" spc="-80" dirty="0">
                <a:solidFill>
                  <a:srgbClr val="CCCCCC"/>
                </a:solidFill>
                <a:uFill>
                  <a:solidFill>
                    <a:srgbClr val="CCCCCC"/>
                  </a:solidFill>
                </a:uFill>
                <a:latin typeface="Comic Sans MS"/>
                <a:cs typeface="Comic Sans MS"/>
              </a:rPr>
              <a:t> </a:t>
            </a:r>
            <a:r>
              <a:rPr sz="2000" b="1" u="heavy" spc="-10" dirty="0">
                <a:solidFill>
                  <a:srgbClr val="CCCCCC"/>
                </a:solidFill>
                <a:uFill>
                  <a:solidFill>
                    <a:srgbClr val="CCCCCC"/>
                  </a:solidFill>
                </a:uFill>
                <a:latin typeface="Comic Sans MS"/>
                <a:cs typeface="Comic Sans MS"/>
              </a:rPr>
              <a:t>Peppers</a:t>
            </a:r>
            <a:endParaRPr sz="2000">
              <a:latin typeface="Comic Sans MS"/>
              <a:cs typeface="Comic Sans MS"/>
            </a:endParaRPr>
          </a:p>
        </p:txBody>
      </p:sp>
      <p:sp>
        <p:nvSpPr>
          <p:cNvPr id="7" name="object 7"/>
          <p:cNvSpPr txBox="1">
            <a:spLocks noGrp="1"/>
          </p:cNvSpPr>
          <p:nvPr>
            <p:ph type="title"/>
          </p:nvPr>
        </p:nvSpPr>
        <p:spPr>
          <a:xfrm>
            <a:off x="5980429" y="2891790"/>
            <a:ext cx="1967230" cy="330200"/>
          </a:xfrm>
          <a:prstGeom prst="rect">
            <a:avLst/>
          </a:prstGeom>
        </p:spPr>
        <p:txBody>
          <a:bodyPr vert="horz" wrap="square" lIns="0" tIns="12700" rIns="0" bIns="0" rtlCol="0">
            <a:spAutoFit/>
          </a:bodyPr>
          <a:lstStyle/>
          <a:p>
            <a:pPr marL="12700">
              <a:lnSpc>
                <a:spcPct val="100000"/>
              </a:lnSpc>
              <a:spcBef>
                <a:spcPts val="100"/>
              </a:spcBef>
            </a:pPr>
            <a:r>
              <a:rPr sz="2000" spc="-5" dirty="0"/>
              <a:t>Stuffed</a:t>
            </a:r>
            <a:r>
              <a:rPr sz="2000" spc="-65" dirty="0"/>
              <a:t> </a:t>
            </a:r>
            <a:r>
              <a:rPr sz="2000" dirty="0"/>
              <a:t>Squash</a:t>
            </a:r>
            <a:endParaRPr sz="2000"/>
          </a:p>
        </p:txBody>
      </p:sp>
      <p:sp>
        <p:nvSpPr>
          <p:cNvPr id="8" name="object 8"/>
          <p:cNvSpPr txBox="1"/>
          <p:nvPr/>
        </p:nvSpPr>
        <p:spPr>
          <a:xfrm>
            <a:off x="1036319" y="6391909"/>
            <a:ext cx="2282825" cy="330200"/>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CCCCCC"/>
                </a:solidFill>
                <a:uFill>
                  <a:solidFill>
                    <a:srgbClr val="CCCCCC"/>
                  </a:solidFill>
                </a:uFill>
                <a:latin typeface="Comic Sans MS"/>
                <a:cs typeface="Comic Sans MS"/>
              </a:rPr>
              <a:t>Stuffed</a:t>
            </a:r>
            <a:r>
              <a:rPr sz="2000" b="1" u="heavy" spc="-75" dirty="0">
                <a:solidFill>
                  <a:srgbClr val="CCCCCC"/>
                </a:solidFill>
                <a:uFill>
                  <a:solidFill>
                    <a:srgbClr val="CCCCCC"/>
                  </a:solidFill>
                </a:uFill>
                <a:latin typeface="Comic Sans MS"/>
                <a:cs typeface="Comic Sans MS"/>
              </a:rPr>
              <a:t> </a:t>
            </a:r>
            <a:r>
              <a:rPr sz="2000" b="1" u="heavy" spc="-5" dirty="0">
                <a:solidFill>
                  <a:srgbClr val="CCCCCC"/>
                </a:solidFill>
                <a:uFill>
                  <a:solidFill>
                    <a:srgbClr val="CCCCCC"/>
                  </a:solidFill>
                </a:uFill>
                <a:latin typeface="Comic Sans MS"/>
                <a:cs typeface="Comic Sans MS"/>
              </a:rPr>
              <a:t>Tomatoes</a:t>
            </a:r>
            <a:endParaRPr sz="2000">
              <a:latin typeface="Comic Sans MS"/>
              <a:cs typeface="Comic Sans MS"/>
            </a:endParaRPr>
          </a:p>
        </p:txBody>
      </p:sp>
      <p:sp>
        <p:nvSpPr>
          <p:cNvPr id="9" name="object 9"/>
          <p:cNvSpPr txBox="1"/>
          <p:nvPr/>
        </p:nvSpPr>
        <p:spPr>
          <a:xfrm>
            <a:off x="5560059" y="6391909"/>
            <a:ext cx="2665095"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Wrapped Vine</a:t>
            </a:r>
            <a:r>
              <a:rPr sz="2000" b="1" u="heavy" spc="-65" dirty="0">
                <a:solidFill>
                  <a:srgbClr val="CCCCCC"/>
                </a:solidFill>
                <a:uFill>
                  <a:solidFill>
                    <a:srgbClr val="CCCCCC"/>
                  </a:solidFill>
                </a:uFill>
                <a:latin typeface="Comic Sans MS"/>
                <a:cs typeface="Comic Sans MS"/>
              </a:rPr>
              <a:t> </a:t>
            </a:r>
            <a:r>
              <a:rPr sz="2000" b="1" u="heavy" spc="-5" dirty="0">
                <a:solidFill>
                  <a:srgbClr val="CCCCCC"/>
                </a:solidFill>
                <a:uFill>
                  <a:solidFill>
                    <a:srgbClr val="CCCCCC"/>
                  </a:solidFill>
                </a:uFill>
                <a:latin typeface="Comic Sans MS"/>
                <a:cs typeface="Comic Sans MS"/>
              </a:rPr>
              <a:t>Leaves</a:t>
            </a:r>
            <a:endParaRPr sz="2000">
              <a:latin typeface="Comic Sans MS"/>
              <a:cs typeface="Comic Sans MS"/>
            </a:endParaRPr>
          </a:p>
        </p:txBody>
      </p:sp>
    </p:spTree>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870" y="214629"/>
            <a:ext cx="3500120" cy="28575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358129" y="214629"/>
            <a:ext cx="3500120" cy="28575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56870" y="3643629"/>
            <a:ext cx="3500120" cy="28575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395418" y="3634740"/>
            <a:ext cx="3524250" cy="285750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656079" y="3106420"/>
            <a:ext cx="972819"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CCCCCC"/>
                </a:solidFill>
                <a:uFill>
                  <a:solidFill>
                    <a:srgbClr val="CCCCCC"/>
                  </a:solidFill>
                </a:uFill>
                <a:latin typeface="Comic Sans MS"/>
                <a:cs typeface="Comic Sans MS"/>
              </a:rPr>
              <a:t>A</a:t>
            </a:r>
            <a:r>
              <a:rPr sz="2000" b="1" dirty="0">
                <a:solidFill>
                  <a:srgbClr val="CCCCCC"/>
                </a:solidFill>
                <a:uFill>
                  <a:solidFill>
                    <a:srgbClr val="CCCCCC"/>
                  </a:solidFill>
                </a:uFill>
                <a:latin typeface="Comic Sans MS"/>
                <a:cs typeface="Comic Sans MS"/>
              </a:rPr>
              <a:t>l</a:t>
            </a:r>
            <a:r>
              <a:rPr sz="2000" b="1" spc="-5" dirty="0">
                <a:solidFill>
                  <a:srgbClr val="CCCCCC"/>
                </a:solidFill>
                <a:uFill>
                  <a:solidFill>
                    <a:srgbClr val="CCCCCC"/>
                  </a:solidFill>
                </a:uFill>
                <a:latin typeface="Comic Sans MS"/>
                <a:cs typeface="Comic Sans MS"/>
              </a:rPr>
              <a:t>i</a:t>
            </a:r>
            <a:r>
              <a:rPr sz="2000" b="1" dirty="0">
                <a:solidFill>
                  <a:srgbClr val="CCCCCC"/>
                </a:solidFill>
                <a:uFill>
                  <a:solidFill>
                    <a:srgbClr val="CCCCCC"/>
                  </a:solidFill>
                </a:uFill>
                <a:latin typeface="Comic Sans MS"/>
                <a:cs typeface="Comic Sans MS"/>
              </a:rPr>
              <a:t>n</a:t>
            </a:r>
            <a:r>
              <a:rPr sz="2000" b="1" spc="-5" dirty="0">
                <a:solidFill>
                  <a:srgbClr val="CCCCCC"/>
                </a:solidFill>
                <a:uFill>
                  <a:solidFill>
                    <a:srgbClr val="CCCCCC"/>
                  </a:solidFill>
                </a:uFill>
                <a:latin typeface="Comic Sans MS"/>
                <a:cs typeface="Comic Sans MS"/>
              </a:rPr>
              <a:t>a</a:t>
            </a:r>
            <a:r>
              <a:rPr sz="2000" b="1" dirty="0">
                <a:solidFill>
                  <a:srgbClr val="CCCCCC"/>
                </a:solidFill>
                <a:uFill>
                  <a:solidFill>
                    <a:srgbClr val="CCCCCC"/>
                  </a:solidFill>
                </a:uFill>
                <a:latin typeface="Comic Sans MS"/>
                <a:cs typeface="Comic Sans MS"/>
              </a:rPr>
              <a:t>z</a:t>
            </a:r>
            <a:r>
              <a:rPr sz="2000" b="1" spc="5" dirty="0">
                <a:solidFill>
                  <a:srgbClr val="CCCCCC"/>
                </a:solidFill>
                <a:uFill>
                  <a:solidFill>
                    <a:srgbClr val="CCCCCC"/>
                  </a:solidFill>
                </a:uFill>
                <a:latin typeface="Comic Sans MS"/>
                <a:cs typeface="Comic Sans MS"/>
              </a:rPr>
              <a:t>i</a:t>
            </a:r>
            <a:r>
              <a:rPr sz="2000" b="1" dirty="0">
                <a:solidFill>
                  <a:srgbClr val="CCCCCC"/>
                </a:solidFill>
                <a:uFill>
                  <a:solidFill>
                    <a:srgbClr val="CCCCCC"/>
                  </a:solidFill>
                </a:uFill>
                <a:latin typeface="Comic Sans MS"/>
                <a:cs typeface="Comic Sans MS"/>
              </a:rPr>
              <a:t>k</a:t>
            </a:r>
            <a:endParaRPr sz="2000" dirty="0">
              <a:latin typeface="Comic Sans MS"/>
              <a:cs typeface="Comic Sans MS"/>
            </a:endParaRPr>
          </a:p>
        </p:txBody>
      </p:sp>
      <p:sp>
        <p:nvSpPr>
          <p:cNvPr id="7" name="object 7"/>
          <p:cNvSpPr txBox="1">
            <a:spLocks noGrp="1"/>
          </p:cNvSpPr>
          <p:nvPr>
            <p:ph type="title"/>
          </p:nvPr>
        </p:nvSpPr>
        <p:spPr>
          <a:xfrm>
            <a:off x="5562600" y="3106420"/>
            <a:ext cx="3200400" cy="320601"/>
          </a:xfrm>
          <a:prstGeom prst="rect">
            <a:avLst/>
          </a:prstGeom>
        </p:spPr>
        <p:txBody>
          <a:bodyPr vert="horz" wrap="square" lIns="0" tIns="12700" rIns="0" bIns="0" rtlCol="0">
            <a:spAutoFit/>
          </a:bodyPr>
          <a:lstStyle/>
          <a:p>
            <a:pPr marL="12700">
              <a:lnSpc>
                <a:spcPct val="100000"/>
              </a:lnSpc>
              <a:spcBef>
                <a:spcPts val="100"/>
              </a:spcBef>
            </a:pPr>
            <a:r>
              <a:rPr lang="tr-TR" sz="2000" u="none" dirty="0" smtClean="0"/>
              <a:t>Karnıyarık - </a:t>
            </a:r>
            <a:r>
              <a:rPr sz="2000" u="none" spc="-5" dirty="0" smtClean="0"/>
              <a:t>Eggplants</a:t>
            </a:r>
            <a:endParaRPr sz="2000" u="none" dirty="0"/>
          </a:p>
        </p:txBody>
      </p:sp>
      <p:sp>
        <p:nvSpPr>
          <p:cNvPr id="8" name="object 8"/>
          <p:cNvSpPr txBox="1"/>
          <p:nvPr/>
        </p:nvSpPr>
        <p:spPr>
          <a:xfrm>
            <a:off x="482600" y="6492240"/>
            <a:ext cx="3246120"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CCCCCC"/>
                </a:solidFill>
                <a:uFill>
                  <a:solidFill>
                    <a:srgbClr val="CCCCCC"/>
                  </a:solidFill>
                </a:uFill>
                <a:latin typeface="Comic Sans MS"/>
                <a:cs typeface="Comic Sans MS"/>
              </a:rPr>
              <a:t>Fresh Beans with Olive</a:t>
            </a:r>
            <a:r>
              <a:rPr sz="2000" b="1" spc="-65" dirty="0">
                <a:solidFill>
                  <a:srgbClr val="CCCCCC"/>
                </a:solidFill>
                <a:uFill>
                  <a:solidFill>
                    <a:srgbClr val="CCCCCC"/>
                  </a:solidFill>
                </a:uFill>
                <a:latin typeface="Comic Sans MS"/>
                <a:cs typeface="Comic Sans MS"/>
              </a:rPr>
              <a:t> </a:t>
            </a:r>
            <a:r>
              <a:rPr sz="2000" b="1" spc="-5" dirty="0">
                <a:solidFill>
                  <a:srgbClr val="CCCCCC"/>
                </a:solidFill>
                <a:uFill>
                  <a:solidFill>
                    <a:srgbClr val="CCCCCC"/>
                  </a:solidFill>
                </a:uFill>
                <a:latin typeface="Comic Sans MS"/>
                <a:cs typeface="Comic Sans MS"/>
              </a:rPr>
              <a:t>oil</a:t>
            </a:r>
            <a:endParaRPr sz="2000" dirty="0">
              <a:latin typeface="Comic Sans MS"/>
              <a:cs typeface="Comic Sans MS"/>
            </a:endParaRPr>
          </a:p>
        </p:txBody>
      </p:sp>
      <p:sp>
        <p:nvSpPr>
          <p:cNvPr id="9" name="object 9"/>
          <p:cNvSpPr txBox="1"/>
          <p:nvPr/>
        </p:nvSpPr>
        <p:spPr>
          <a:xfrm>
            <a:off x="5110479" y="6522719"/>
            <a:ext cx="3850640"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CCCCCC"/>
                </a:solidFill>
                <a:uFill>
                  <a:solidFill>
                    <a:srgbClr val="CCCCCC"/>
                  </a:solidFill>
                </a:uFill>
                <a:latin typeface="Comic Sans MS"/>
                <a:cs typeface="Comic Sans MS"/>
              </a:rPr>
              <a:t>Stuffed Squash With </a:t>
            </a:r>
            <a:r>
              <a:rPr sz="2000" b="1" spc="-5" dirty="0">
                <a:solidFill>
                  <a:srgbClr val="CCCCCC"/>
                </a:solidFill>
                <a:uFill>
                  <a:solidFill>
                    <a:srgbClr val="CCCCCC"/>
                  </a:solidFill>
                </a:uFill>
                <a:latin typeface="Comic Sans MS"/>
                <a:cs typeface="Comic Sans MS"/>
              </a:rPr>
              <a:t>Olive</a:t>
            </a:r>
            <a:r>
              <a:rPr sz="2000" b="1" spc="-105" dirty="0">
                <a:solidFill>
                  <a:srgbClr val="CCCCCC"/>
                </a:solidFill>
                <a:uFill>
                  <a:solidFill>
                    <a:srgbClr val="CCCCCC"/>
                  </a:solidFill>
                </a:uFill>
                <a:latin typeface="Comic Sans MS"/>
                <a:cs typeface="Comic Sans MS"/>
              </a:rPr>
              <a:t> </a:t>
            </a:r>
            <a:r>
              <a:rPr sz="2000" b="1" spc="-5" dirty="0">
                <a:solidFill>
                  <a:srgbClr val="CCCCCC"/>
                </a:solidFill>
                <a:uFill>
                  <a:solidFill>
                    <a:srgbClr val="CCCCCC"/>
                  </a:solidFill>
                </a:uFill>
                <a:latin typeface="Comic Sans MS"/>
                <a:cs typeface="Comic Sans MS"/>
              </a:rPr>
              <a:t>Oil</a:t>
            </a:r>
            <a:endParaRPr sz="2000" dirty="0">
              <a:latin typeface="Comic Sans MS"/>
              <a:cs typeface="Comic Sans MS"/>
            </a:endParaRPr>
          </a:p>
        </p:txBody>
      </p:sp>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2732" y="304800"/>
            <a:ext cx="3442335" cy="558800"/>
          </a:xfrm>
          <a:prstGeom prst="rect">
            <a:avLst/>
          </a:prstGeom>
        </p:spPr>
        <p:txBody>
          <a:bodyPr vert="horz" wrap="square" lIns="0" tIns="12700" rIns="0" bIns="0" rtlCol="0">
            <a:spAutoFit/>
          </a:bodyPr>
          <a:lstStyle/>
          <a:p>
            <a:pPr marL="12700">
              <a:lnSpc>
                <a:spcPct val="100000"/>
              </a:lnSpc>
              <a:spcBef>
                <a:spcPts val="100"/>
              </a:spcBef>
            </a:pPr>
            <a:r>
              <a:rPr sz="3500" spc="-5" dirty="0"/>
              <a:t>Culinary</a:t>
            </a:r>
            <a:r>
              <a:rPr sz="3500" spc="-55" dirty="0"/>
              <a:t> </a:t>
            </a:r>
            <a:r>
              <a:rPr sz="3500" spc="-5" dirty="0"/>
              <a:t>Culture</a:t>
            </a:r>
            <a:endParaRPr sz="3500" dirty="0"/>
          </a:p>
        </p:txBody>
      </p:sp>
      <p:sp>
        <p:nvSpPr>
          <p:cNvPr id="3" name="object 3"/>
          <p:cNvSpPr txBox="1"/>
          <p:nvPr/>
        </p:nvSpPr>
        <p:spPr>
          <a:xfrm>
            <a:off x="147536" y="990600"/>
            <a:ext cx="8763000" cy="6165790"/>
          </a:xfrm>
          <a:prstGeom prst="rect">
            <a:avLst/>
          </a:prstGeom>
        </p:spPr>
        <p:txBody>
          <a:bodyPr vert="horz" wrap="square" lIns="0" tIns="12700" rIns="0" bIns="0" rtlCol="0">
            <a:spAutoFit/>
          </a:bodyPr>
          <a:lstStyle/>
          <a:p>
            <a:pPr marL="12700" marR="256540">
              <a:lnSpc>
                <a:spcPct val="100000"/>
              </a:lnSpc>
              <a:spcBef>
                <a:spcPts val="100"/>
              </a:spcBef>
            </a:pPr>
            <a:r>
              <a:rPr sz="3000" spc="-5" dirty="0">
                <a:solidFill>
                  <a:srgbClr val="FFFFFF"/>
                </a:solidFill>
                <a:latin typeface="Comic Sans MS"/>
                <a:cs typeface="Comic Sans MS"/>
              </a:rPr>
              <a:t>Turkish Cuisine is very </a:t>
            </a:r>
            <a:r>
              <a:rPr sz="3000" spc="-10" dirty="0">
                <a:solidFill>
                  <a:srgbClr val="FFFFFF"/>
                </a:solidFill>
                <a:latin typeface="Comic Sans MS"/>
                <a:cs typeface="Comic Sans MS"/>
              </a:rPr>
              <a:t>rich </a:t>
            </a:r>
            <a:r>
              <a:rPr lang="tr-TR" sz="3000" spc="-10" dirty="0" smtClean="0">
                <a:solidFill>
                  <a:srgbClr val="FFFFFF"/>
                </a:solidFill>
                <a:latin typeface="Comic Sans MS"/>
                <a:cs typeface="Comic Sans MS"/>
              </a:rPr>
              <a:t>because </a:t>
            </a:r>
            <a:r>
              <a:rPr sz="3000" spc="-5" dirty="0" smtClean="0">
                <a:solidFill>
                  <a:srgbClr val="FFFFFF"/>
                </a:solidFill>
                <a:latin typeface="Comic Sans MS"/>
                <a:cs typeface="Comic Sans MS"/>
              </a:rPr>
              <a:t>there </a:t>
            </a:r>
            <a:r>
              <a:rPr sz="3000" spc="-5" dirty="0">
                <a:solidFill>
                  <a:srgbClr val="FFFFFF"/>
                </a:solidFill>
                <a:latin typeface="Comic Sans MS"/>
                <a:cs typeface="Comic Sans MS"/>
              </a:rPr>
              <a:t>are </a:t>
            </a:r>
            <a:r>
              <a:rPr sz="3000" dirty="0">
                <a:solidFill>
                  <a:srgbClr val="FFFFFF"/>
                </a:solidFill>
                <a:latin typeface="Comic Sans MS"/>
                <a:cs typeface="Comic Sans MS"/>
              </a:rPr>
              <a:t>a </a:t>
            </a:r>
            <a:r>
              <a:rPr sz="3000" spc="-5" dirty="0">
                <a:solidFill>
                  <a:srgbClr val="FFFFFF"/>
                </a:solidFill>
                <a:latin typeface="Comic Sans MS"/>
                <a:cs typeface="Comic Sans MS"/>
              </a:rPr>
              <a:t>lot of  factors for</a:t>
            </a:r>
            <a:r>
              <a:rPr sz="3000" dirty="0">
                <a:solidFill>
                  <a:srgbClr val="FFFFFF"/>
                </a:solidFill>
                <a:latin typeface="Comic Sans MS"/>
                <a:cs typeface="Comic Sans MS"/>
              </a:rPr>
              <a:t> </a:t>
            </a:r>
            <a:r>
              <a:rPr sz="3000" spc="-5" dirty="0">
                <a:solidFill>
                  <a:srgbClr val="FFFFFF"/>
                </a:solidFill>
                <a:latin typeface="Comic Sans MS"/>
                <a:cs typeface="Comic Sans MS"/>
              </a:rPr>
              <a:t>this</a:t>
            </a:r>
            <a:r>
              <a:rPr sz="3000" spc="-5" dirty="0" smtClean="0">
                <a:solidFill>
                  <a:srgbClr val="FFFFFF"/>
                </a:solidFill>
                <a:latin typeface="Comic Sans MS"/>
                <a:cs typeface="Comic Sans MS"/>
              </a:rPr>
              <a:t>:</a:t>
            </a:r>
            <a:endParaRPr lang="tr-TR" sz="3000" spc="-5" dirty="0" smtClean="0">
              <a:solidFill>
                <a:srgbClr val="FFFFFF"/>
              </a:solidFill>
              <a:latin typeface="Comic Sans MS"/>
              <a:cs typeface="Comic Sans MS"/>
            </a:endParaRPr>
          </a:p>
          <a:p>
            <a:pPr marL="12700" marR="256540">
              <a:lnSpc>
                <a:spcPct val="100000"/>
              </a:lnSpc>
              <a:spcBef>
                <a:spcPts val="100"/>
              </a:spcBef>
            </a:pPr>
            <a:endParaRPr lang="tr-TR" sz="3000" spc="-5" dirty="0" smtClean="0">
              <a:solidFill>
                <a:srgbClr val="FFFFFF"/>
              </a:solidFill>
              <a:latin typeface="Comic Sans MS"/>
              <a:cs typeface="Comic Sans MS"/>
            </a:endParaRPr>
          </a:p>
          <a:p>
            <a:pPr marL="12700" marR="256540">
              <a:spcBef>
                <a:spcPts val="100"/>
              </a:spcBef>
            </a:pPr>
            <a:r>
              <a:rPr lang="en-US" sz="2800" spc="-5" dirty="0" smtClean="0">
                <a:solidFill>
                  <a:srgbClr val="FFFFFF"/>
                </a:solidFill>
                <a:latin typeface="Comic Sans MS"/>
                <a:cs typeface="Comic Sans MS"/>
              </a:rPr>
              <a:t>*Interaction with many different cultures  over </a:t>
            </a:r>
            <a:r>
              <a:rPr lang="en-US" sz="2800" dirty="0" smtClean="0">
                <a:solidFill>
                  <a:srgbClr val="FFFFFF"/>
                </a:solidFill>
                <a:latin typeface="Comic Sans MS"/>
                <a:cs typeface="Comic Sans MS"/>
              </a:rPr>
              <a:t>a </a:t>
            </a:r>
            <a:r>
              <a:rPr lang="en-US" sz="2800" spc="-5" dirty="0" smtClean="0">
                <a:solidFill>
                  <a:srgbClr val="FFFFFF"/>
                </a:solidFill>
                <a:latin typeface="Comic Sans MS"/>
                <a:cs typeface="Comic Sans MS"/>
              </a:rPr>
              <a:t>long historical</a:t>
            </a:r>
            <a:r>
              <a:rPr lang="en-US" sz="2800" spc="-15" dirty="0" smtClean="0">
                <a:solidFill>
                  <a:srgbClr val="FFFFFF"/>
                </a:solidFill>
                <a:latin typeface="Comic Sans MS"/>
                <a:cs typeface="Comic Sans MS"/>
              </a:rPr>
              <a:t> </a:t>
            </a:r>
            <a:r>
              <a:rPr lang="en-US" sz="2800" spc="-5" dirty="0" smtClean="0">
                <a:solidFill>
                  <a:srgbClr val="FFFFFF"/>
                </a:solidFill>
                <a:latin typeface="Comic Sans MS"/>
                <a:cs typeface="Comic Sans MS"/>
              </a:rPr>
              <a:t>process</a:t>
            </a:r>
            <a:endParaRPr lang="tr-TR" sz="2800" spc="-5" dirty="0" smtClean="0">
              <a:solidFill>
                <a:srgbClr val="FFFFFF"/>
              </a:solidFill>
              <a:latin typeface="Comic Sans MS"/>
              <a:cs typeface="Comic Sans MS"/>
            </a:endParaRPr>
          </a:p>
          <a:p>
            <a:pPr marL="12700" marR="256540">
              <a:spcBef>
                <a:spcPts val="100"/>
              </a:spcBef>
            </a:pPr>
            <a:endParaRPr sz="4400" dirty="0">
              <a:latin typeface="Times New Roman"/>
              <a:cs typeface="Times New Roman"/>
            </a:endParaRPr>
          </a:p>
          <a:p>
            <a:pPr marL="12700">
              <a:lnSpc>
                <a:spcPct val="100000"/>
              </a:lnSpc>
            </a:pPr>
            <a:r>
              <a:rPr sz="3000" spc="-5" dirty="0">
                <a:solidFill>
                  <a:srgbClr val="FFFFFF"/>
                </a:solidFill>
                <a:latin typeface="Comic Sans MS"/>
                <a:cs typeface="Comic Sans MS"/>
              </a:rPr>
              <a:t>*The variety of products </a:t>
            </a:r>
            <a:r>
              <a:rPr lang="tr-TR" sz="3000" spc="-5" dirty="0" smtClean="0">
                <a:solidFill>
                  <a:srgbClr val="FFFFFF"/>
                </a:solidFill>
                <a:latin typeface="Comic Sans MS"/>
                <a:cs typeface="Comic Sans MS"/>
              </a:rPr>
              <a:t>from </a:t>
            </a:r>
            <a:r>
              <a:rPr sz="3000" spc="-5" dirty="0" smtClean="0">
                <a:solidFill>
                  <a:srgbClr val="FFFFFF"/>
                </a:solidFill>
                <a:latin typeface="Comic Sans MS"/>
                <a:cs typeface="Comic Sans MS"/>
              </a:rPr>
              <a:t>Asia and</a:t>
            </a:r>
            <a:r>
              <a:rPr lang="tr-TR" sz="3000" spc="-5" dirty="0" smtClean="0">
                <a:solidFill>
                  <a:srgbClr val="FFFFFF"/>
                </a:solidFill>
                <a:latin typeface="Comic Sans MS"/>
                <a:cs typeface="Comic Sans MS"/>
              </a:rPr>
              <a:t> </a:t>
            </a:r>
            <a:r>
              <a:rPr sz="3000" spc="-5" dirty="0" smtClean="0">
                <a:solidFill>
                  <a:srgbClr val="FFFFFF"/>
                </a:solidFill>
                <a:latin typeface="Comic Sans MS"/>
                <a:cs typeface="Comic Sans MS"/>
              </a:rPr>
              <a:t>Anatolia</a:t>
            </a:r>
            <a:endParaRPr lang="tr-TR" sz="3000" spc="-5" dirty="0" smtClean="0">
              <a:solidFill>
                <a:srgbClr val="FFFFFF"/>
              </a:solidFill>
              <a:latin typeface="Comic Sans MS"/>
              <a:cs typeface="Comic Sans MS"/>
            </a:endParaRPr>
          </a:p>
          <a:p>
            <a:pPr marL="12700">
              <a:lnSpc>
                <a:spcPct val="100000"/>
              </a:lnSpc>
            </a:pPr>
            <a:endParaRPr lang="tr-TR" sz="3000" spc="-5" dirty="0">
              <a:solidFill>
                <a:srgbClr val="FFFFFF"/>
              </a:solidFill>
              <a:latin typeface="Comic Sans MS"/>
              <a:cs typeface="Comic Sans MS"/>
            </a:endParaRPr>
          </a:p>
          <a:p>
            <a:pPr marL="12700">
              <a:lnSpc>
                <a:spcPct val="100000"/>
              </a:lnSpc>
            </a:pPr>
            <a:r>
              <a:rPr lang="tr-TR" sz="3000" spc="-5" dirty="0" smtClean="0">
                <a:solidFill>
                  <a:srgbClr val="FFFFFF"/>
                </a:solidFill>
                <a:latin typeface="Comic Sans MS"/>
                <a:cs typeface="Comic Sans MS"/>
              </a:rPr>
              <a:t>*</a:t>
            </a:r>
            <a:r>
              <a:rPr lang="en-US" sz="2800" spc="-5" dirty="0" smtClean="0">
                <a:solidFill>
                  <a:srgbClr val="FFFFFF"/>
                </a:solidFill>
                <a:latin typeface="Comic Sans MS"/>
                <a:cs typeface="Comic Sans MS"/>
              </a:rPr>
              <a:t>The Turkish </a:t>
            </a:r>
            <a:r>
              <a:rPr lang="en-US" sz="2800" spc="-10" dirty="0" smtClean="0">
                <a:solidFill>
                  <a:srgbClr val="FFFFFF"/>
                </a:solidFill>
                <a:latin typeface="Comic Sans MS"/>
                <a:cs typeface="Comic Sans MS"/>
              </a:rPr>
              <a:t>cuisine </a:t>
            </a:r>
            <a:r>
              <a:rPr lang="en-US" sz="2800" spc="-5" dirty="0" smtClean="0">
                <a:solidFill>
                  <a:srgbClr val="FFFFFF"/>
                </a:solidFill>
                <a:latin typeface="Comic Sans MS"/>
                <a:cs typeface="Comic Sans MS"/>
              </a:rPr>
              <a:t>has both </a:t>
            </a:r>
            <a:r>
              <a:rPr lang="en-US" sz="2800" spc="-10" dirty="0" smtClean="0">
                <a:solidFill>
                  <a:srgbClr val="FFFFFF"/>
                </a:solidFill>
                <a:latin typeface="Comic Sans MS"/>
                <a:cs typeface="Comic Sans MS"/>
              </a:rPr>
              <a:t>affected </a:t>
            </a:r>
            <a:r>
              <a:rPr lang="en-US" sz="2800" spc="-5" dirty="0" smtClean="0">
                <a:solidFill>
                  <a:srgbClr val="FFFFFF"/>
                </a:solidFill>
                <a:latin typeface="Comic Sans MS"/>
                <a:cs typeface="Comic Sans MS"/>
              </a:rPr>
              <a:t>and</a:t>
            </a:r>
            <a:r>
              <a:rPr lang="en-US" sz="2800" spc="-50" dirty="0" smtClean="0">
                <a:solidFill>
                  <a:srgbClr val="FFFFFF"/>
                </a:solidFill>
                <a:latin typeface="Comic Sans MS"/>
                <a:cs typeface="Comic Sans MS"/>
              </a:rPr>
              <a:t> </a:t>
            </a:r>
            <a:r>
              <a:rPr lang="en-US" sz="2800" spc="-5" dirty="0" smtClean="0">
                <a:solidFill>
                  <a:srgbClr val="FFFFFF"/>
                </a:solidFill>
                <a:latin typeface="Comic Sans MS"/>
                <a:cs typeface="Comic Sans MS"/>
              </a:rPr>
              <a:t>has</a:t>
            </a:r>
            <a:endParaRPr lang="en-US" sz="2800" dirty="0" smtClean="0">
              <a:latin typeface="Comic Sans MS"/>
              <a:cs typeface="Comic Sans MS"/>
            </a:endParaRPr>
          </a:p>
          <a:p>
            <a:pPr marL="74295">
              <a:lnSpc>
                <a:spcPts val="2620"/>
              </a:lnSpc>
            </a:pPr>
            <a:r>
              <a:rPr lang="tr-TR" sz="2800" spc="-10" dirty="0" smtClean="0">
                <a:solidFill>
                  <a:srgbClr val="FFFFFF"/>
                </a:solidFill>
                <a:latin typeface="Comic Sans MS"/>
                <a:cs typeface="Comic Sans MS"/>
              </a:rPr>
              <a:t>  </a:t>
            </a:r>
            <a:r>
              <a:rPr lang="en-US" sz="2800" spc="-10" dirty="0" smtClean="0">
                <a:solidFill>
                  <a:srgbClr val="FFFFFF"/>
                </a:solidFill>
                <a:latin typeface="Comic Sans MS"/>
                <a:cs typeface="Comic Sans MS"/>
              </a:rPr>
              <a:t>been affected by </a:t>
            </a:r>
            <a:r>
              <a:rPr lang="en-US" sz="2800" dirty="0" smtClean="0">
                <a:solidFill>
                  <a:srgbClr val="FFFFFF"/>
                </a:solidFill>
                <a:latin typeface="Comic Sans MS"/>
                <a:cs typeface="Comic Sans MS"/>
              </a:rPr>
              <a:t>the </a:t>
            </a:r>
            <a:r>
              <a:rPr lang="en-US" sz="2800" spc="-5" dirty="0" smtClean="0">
                <a:solidFill>
                  <a:srgbClr val="FFFFFF"/>
                </a:solidFill>
                <a:latin typeface="Comic Sans MS"/>
                <a:cs typeface="Comic Sans MS"/>
              </a:rPr>
              <a:t>Balkan and Middle</a:t>
            </a:r>
            <a:r>
              <a:rPr lang="en-US" sz="2800" spc="-60" dirty="0" smtClean="0">
                <a:solidFill>
                  <a:srgbClr val="FFFFFF"/>
                </a:solidFill>
                <a:latin typeface="Comic Sans MS"/>
                <a:cs typeface="Comic Sans MS"/>
              </a:rPr>
              <a:t> </a:t>
            </a:r>
            <a:r>
              <a:rPr lang="en-US" sz="2800" spc="-5" dirty="0" smtClean="0">
                <a:solidFill>
                  <a:srgbClr val="FFFFFF"/>
                </a:solidFill>
                <a:latin typeface="Comic Sans MS"/>
                <a:cs typeface="Comic Sans MS"/>
              </a:rPr>
              <a:t>East</a:t>
            </a:r>
            <a:r>
              <a:rPr lang="tr-TR" sz="2800" dirty="0">
                <a:latin typeface="Comic Sans MS"/>
                <a:cs typeface="Comic Sans MS"/>
              </a:rPr>
              <a:t> </a:t>
            </a:r>
            <a:r>
              <a:rPr lang="tr-TR" sz="2800" dirty="0" smtClean="0">
                <a:latin typeface="Comic Sans MS"/>
                <a:cs typeface="Comic Sans MS"/>
              </a:rPr>
              <a:t>  </a:t>
            </a:r>
          </a:p>
          <a:p>
            <a:pPr marL="74295">
              <a:lnSpc>
                <a:spcPts val="2620"/>
              </a:lnSpc>
            </a:pPr>
            <a:r>
              <a:rPr lang="tr-TR" sz="2800" spc="-10" dirty="0">
                <a:solidFill>
                  <a:srgbClr val="FFFFFF"/>
                </a:solidFill>
                <a:latin typeface="Comic Sans MS"/>
                <a:cs typeface="Comic Sans MS"/>
              </a:rPr>
              <a:t> </a:t>
            </a:r>
            <a:r>
              <a:rPr lang="tr-TR" sz="2800" spc="-10" dirty="0" smtClean="0">
                <a:solidFill>
                  <a:srgbClr val="FFFFFF"/>
                </a:solidFill>
                <a:latin typeface="Comic Sans MS"/>
                <a:cs typeface="Comic Sans MS"/>
              </a:rPr>
              <a:t> </a:t>
            </a:r>
            <a:r>
              <a:rPr lang="en-US" sz="2800" spc="-10" dirty="0" smtClean="0">
                <a:solidFill>
                  <a:srgbClr val="FFFFFF"/>
                </a:solidFill>
                <a:latin typeface="Comic Sans MS"/>
                <a:cs typeface="Comic Sans MS"/>
              </a:rPr>
              <a:t>cuisines. </a:t>
            </a:r>
            <a:r>
              <a:rPr lang="tr-TR" sz="2800" spc="-10" dirty="0" smtClean="0">
                <a:solidFill>
                  <a:srgbClr val="FFFFFF"/>
                </a:solidFill>
                <a:latin typeface="Comic Sans MS"/>
                <a:cs typeface="Comic Sans MS"/>
              </a:rPr>
              <a:t>Therefore, </a:t>
            </a:r>
            <a:r>
              <a:rPr lang="tr-TR" sz="2800" spc="-5" dirty="0" smtClean="0">
                <a:solidFill>
                  <a:srgbClr val="FFFFFF"/>
                </a:solidFill>
                <a:latin typeface="Comic Sans MS"/>
                <a:cs typeface="Comic Sans MS"/>
              </a:rPr>
              <a:t>it</a:t>
            </a:r>
            <a:r>
              <a:rPr lang="en-US" sz="2800" spc="-5" dirty="0" smtClean="0">
                <a:solidFill>
                  <a:srgbClr val="FFFFFF"/>
                </a:solidFill>
                <a:latin typeface="Comic Sans MS"/>
                <a:cs typeface="Comic Sans MS"/>
              </a:rPr>
              <a:t> has </a:t>
            </a:r>
            <a:r>
              <a:rPr lang="en-US" sz="2800" dirty="0" smtClean="0">
                <a:solidFill>
                  <a:srgbClr val="FFFFFF"/>
                </a:solidFill>
                <a:latin typeface="Comic Sans MS"/>
                <a:cs typeface="Comic Sans MS"/>
              </a:rPr>
              <a:t>a </a:t>
            </a:r>
            <a:r>
              <a:rPr lang="en-US" sz="2800" spc="-10" dirty="0" smtClean="0">
                <a:solidFill>
                  <a:srgbClr val="FFFFFF"/>
                </a:solidFill>
                <a:latin typeface="Comic Sans MS"/>
                <a:cs typeface="Comic Sans MS"/>
              </a:rPr>
              <a:t>lot</a:t>
            </a:r>
            <a:r>
              <a:rPr lang="en-US" sz="2800" spc="-75" dirty="0" smtClean="0">
                <a:solidFill>
                  <a:srgbClr val="FFFFFF"/>
                </a:solidFill>
                <a:latin typeface="Comic Sans MS"/>
                <a:cs typeface="Comic Sans MS"/>
              </a:rPr>
              <a:t> </a:t>
            </a:r>
            <a:r>
              <a:rPr lang="en-US" sz="2800" spc="-5" dirty="0" smtClean="0">
                <a:solidFill>
                  <a:srgbClr val="FFFFFF"/>
                </a:solidFill>
                <a:latin typeface="Comic Sans MS"/>
                <a:cs typeface="Comic Sans MS"/>
              </a:rPr>
              <a:t>of  </a:t>
            </a:r>
            <a:r>
              <a:rPr lang="en-US" sz="2800" spc="-10" dirty="0" smtClean="0">
                <a:solidFill>
                  <a:srgbClr val="FFFFFF"/>
                </a:solidFill>
                <a:latin typeface="Comic Sans MS"/>
                <a:cs typeface="Comic Sans MS"/>
              </a:rPr>
              <a:t>different</a:t>
            </a:r>
            <a:r>
              <a:rPr lang="en-US" sz="2800" spc="-15" dirty="0" smtClean="0">
                <a:solidFill>
                  <a:srgbClr val="FFFFFF"/>
                </a:solidFill>
                <a:latin typeface="Comic Sans MS"/>
                <a:cs typeface="Comic Sans MS"/>
              </a:rPr>
              <a:t> </a:t>
            </a:r>
            <a:r>
              <a:rPr lang="en-US" sz="2800" spc="-5" dirty="0" smtClean="0">
                <a:solidFill>
                  <a:srgbClr val="FFFFFF"/>
                </a:solidFill>
                <a:latin typeface="Comic Sans MS"/>
                <a:cs typeface="Comic Sans MS"/>
              </a:rPr>
              <a:t>food</a:t>
            </a:r>
            <a:r>
              <a:rPr lang="tr-TR" sz="2800" spc="-5" dirty="0" smtClean="0">
                <a:solidFill>
                  <a:srgbClr val="FFFFFF"/>
                </a:solidFill>
                <a:latin typeface="Comic Sans MS"/>
                <a:cs typeface="Comic Sans MS"/>
              </a:rPr>
              <a:t>s</a:t>
            </a:r>
            <a:endParaRPr lang="en-US" sz="2800" dirty="0" smtClean="0">
              <a:latin typeface="Comic Sans MS"/>
              <a:cs typeface="Comic Sans MS"/>
            </a:endParaRPr>
          </a:p>
          <a:p>
            <a:pPr marL="12700" marR="5080">
              <a:lnSpc>
                <a:spcPct val="100000"/>
              </a:lnSpc>
            </a:pPr>
            <a:endParaRPr sz="3000" dirty="0">
              <a:latin typeface="Comic Sans MS"/>
              <a:cs typeface="Comic Sans MS"/>
            </a:endParaRPr>
          </a:p>
          <a:p>
            <a:pPr>
              <a:lnSpc>
                <a:spcPct val="100000"/>
              </a:lnSpc>
              <a:spcBef>
                <a:spcPts val="30"/>
              </a:spcBef>
            </a:pPr>
            <a:endParaRPr sz="4400" dirty="0">
              <a:latin typeface="Times New Roman"/>
              <a:cs typeface="Times New Roman"/>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9210" y="137159"/>
            <a:ext cx="6543675" cy="726440"/>
          </a:xfrm>
          <a:prstGeom prst="rect">
            <a:avLst/>
          </a:prstGeom>
        </p:spPr>
        <p:txBody>
          <a:bodyPr vert="horz" wrap="square" lIns="0" tIns="12700" rIns="0" bIns="0" rtlCol="0">
            <a:spAutoFit/>
          </a:bodyPr>
          <a:lstStyle/>
          <a:p>
            <a:pPr marL="12700">
              <a:lnSpc>
                <a:spcPct val="100000"/>
              </a:lnSpc>
              <a:spcBef>
                <a:spcPts val="100"/>
              </a:spcBef>
            </a:pPr>
            <a:r>
              <a:rPr spc="-10" dirty="0"/>
              <a:t>Pastries </a:t>
            </a:r>
            <a:r>
              <a:rPr spc="-5" dirty="0"/>
              <a:t>(Hamur</a:t>
            </a:r>
            <a:r>
              <a:rPr spc="-65" dirty="0"/>
              <a:t> </a:t>
            </a:r>
            <a:r>
              <a:rPr spc="-10" dirty="0"/>
              <a:t>İşleri)</a:t>
            </a:r>
          </a:p>
        </p:txBody>
      </p:sp>
      <p:sp>
        <p:nvSpPr>
          <p:cNvPr id="3" name="object 3"/>
          <p:cNvSpPr txBox="1"/>
          <p:nvPr/>
        </p:nvSpPr>
        <p:spPr>
          <a:xfrm>
            <a:off x="5140959" y="1461770"/>
            <a:ext cx="2894965" cy="3865879"/>
          </a:xfrm>
          <a:prstGeom prst="rect">
            <a:avLst/>
          </a:prstGeom>
        </p:spPr>
        <p:txBody>
          <a:bodyPr vert="horz" wrap="square" lIns="0" tIns="12700" rIns="0" bIns="0" rtlCol="0">
            <a:spAutoFit/>
          </a:bodyPr>
          <a:lstStyle/>
          <a:p>
            <a:pPr marL="12700" marR="5080">
              <a:lnSpc>
                <a:spcPct val="100000"/>
              </a:lnSpc>
              <a:spcBef>
                <a:spcPts val="100"/>
              </a:spcBef>
            </a:pPr>
            <a:r>
              <a:rPr sz="3600" spc="-5" dirty="0">
                <a:solidFill>
                  <a:srgbClr val="FFFFFF"/>
                </a:solidFill>
                <a:latin typeface="Comic Sans MS"/>
                <a:cs typeface="Comic Sans MS"/>
              </a:rPr>
              <a:t>Lahmacun,</a:t>
            </a:r>
            <a:r>
              <a:rPr sz="3600" spc="-70" dirty="0">
                <a:solidFill>
                  <a:srgbClr val="FFFFFF"/>
                </a:solidFill>
                <a:latin typeface="Comic Sans MS"/>
                <a:cs typeface="Comic Sans MS"/>
              </a:rPr>
              <a:t> </a:t>
            </a:r>
            <a:r>
              <a:rPr sz="3600" spc="-5" dirty="0">
                <a:solidFill>
                  <a:srgbClr val="FFFFFF"/>
                </a:solidFill>
                <a:latin typeface="Comic Sans MS"/>
                <a:cs typeface="Comic Sans MS"/>
              </a:rPr>
              <a:t>Su  Böreği, </a:t>
            </a:r>
            <a:r>
              <a:rPr sz="3600" spc="-10" dirty="0">
                <a:solidFill>
                  <a:srgbClr val="FFFFFF"/>
                </a:solidFill>
                <a:latin typeface="Comic Sans MS"/>
                <a:cs typeface="Comic Sans MS"/>
              </a:rPr>
              <a:t>Mantı  </a:t>
            </a:r>
            <a:r>
              <a:rPr sz="3600" spc="-5" dirty="0">
                <a:solidFill>
                  <a:srgbClr val="FFFFFF"/>
                </a:solidFill>
                <a:latin typeface="Comic Sans MS"/>
                <a:cs typeface="Comic Sans MS"/>
              </a:rPr>
              <a:t>and </a:t>
            </a:r>
            <a:r>
              <a:rPr sz="3600" spc="-10" dirty="0">
                <a:solidFill>
                  <a:srgbClr val="FFFFFF"/>
                </a:solidFill>
                <a:latin typeface="Comic Sans MS"/>
                <a:cs typeface="Comic Sans MS"/>
              </a:rPr>
              <a:t>pies </a:t>
            </a:r>
            <a:r>
              <a:rPr sz="3600" spc="-5" dirty="0">
                <a:solidFill>
                  <a:srgbClr val="FFFFFF"/>
                </a:solidFill>
                <a:latin typeface="Comic Sans MS"/>
                <a:cs typeface="Comic Sans MS"/>
              </a:rPr>
              <a:t>are  among the  most popular  </a:t>
            </a:r>
            <a:r>
              <a:rPr sz="3600" dirty="0">
                <a:solidFill>
                  <a:srgbClr val="FFFFFF"/>
                </a:solidFill>
                <a:latin typeface="Comic Sans MS"/>
                <a:cs typeface="Comic Sans MS"/>
              </a:rPr>
              <a:t>of </a:t>
            </a:r>
            <a:r>
              <a:rPr sz="3600" spc="-5" dirty="0">
                <a:solidFill>
                  <a:srgbClr val="FFFFFF"/>
                </a:solidFill>
                <a:latin typeface="Comic Sans MS"/>
                <a:cs typeface="Comic Sans MS"/>
              </a:rPr>
              <a:t>Turkish  cuisine.</a:t>
            </a:r>
            <a:endParaRPr sz="3600">
              <a:latin typeface="Comic Sans MS"/>
              <a:cs typeface="Comic Sans MS"/>
            </a:endParaRPr>
          </a:p>
        </p:txBody>
      </p:sp>
      <p:sp>
        <p:nvSpPr>
          <p:cNvPr id="4" name="object 4"/>
          <p:cNvSpPr/>
          <p:nvPr/>
        </p:nvSpPr>
        <p:spPr>
          <a:xfrm>
            <a:off x="394970" y="980439"/>
            <a:ext cx="4358640" cy="56438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24529" y="234950"/>
            <a:ext cx="2693670" cy="726440"/>
          </a:xfrm>
          <a:prstGeom prst="rect">
            <a:avLst/>
          </a:prstGeom>
        </p:spPr>
        <p:txBody>
          <a:bodyPr vert="horz" wrap="square" lIns="0" tIns="12700" rIns="0" bIns="0" rtlCol="0">
            <a:spAutoFit/>
          </a:bodyPr>
          <a:lstStyle/>
          <a:p>
            <a:pPr marL="12700">
              <a:lnSpc>
                <a:spcPct val="100000"/>
              </a:lnSpc>
              <a:spcBef>
                <a:spcPts val="100"/>
              </a:spcBef>
            </a:pPr>
            <a:r>
              <a:rPr spc="-5" dirty="0"/>
              <a:t>L</a:t>
            </a:r>
            <a:r>
              <a:rPr dirty="0"/>
              <a:t>a</a:t>
            </a:r>
            <a:r>
              <a:rPr spc="-10" dirty="0"/>
              <a:t>h</a:t>
            </a:r>
            <a:r>
              <a:rPr dirty="0"/>
              <a:t>m</a:t>
            </a:r>
            <a:r>
              <a:rPr spc="-10" dirty="0"/>
              <a:t>a</a:t>
            </a:r>
            <a:r>
              <a:rPr dirty="0"/>
              <a:t>c</a:t>
            </a:r>
            <a:r>
              <a:rPr spc="-15" dirty="0"/>
              <a:t>u</a:t>
            </a:r>
            <a:r>
              <a:rPr dirty="0"/>
              <a:t>n</a:t>
            </a:r>
          </a:p>
        </p:txBody>
      </p:sp>
      <p:sp>
        <p:nvSpPr>
          <p:cNvPr id="3" name="object 3"/>
          <p:cNvSpPr txBox="1"/>
          <p:nvPr/>
        </p:nvSpPr>
        <p:spPr>
          <a:xfrm>
            <a:off x="5783579" y="1532890"/>
            <a:ext cx="2907030" cy="4046220"/>
          </a:xfrm>
          <a:prstGeom prst="rect">
            <a:avLst/>
          </a:prstGeom>
        </p:spPr>
        <p:txBody>
          <a:bodyPr vert="horz" wrap="square" lIns="0" tIns="12700" rIns="0" bIns="0" rtlCol="0">
            <a:spAutoFit/>
          </a:bodyPr>
          <a:lstStyle/>
          <a:p>
            <a:pPr marL="12700" marR="5080">
              <a:lnSpc>
                <a:spcPct val="99900"/>
              </a:lnSpc>
              <a:spcBef>
                <a:spcPts val="100"/>
              </a:spcBef>
            </a:pPr>
            <a:r>
              <a:rPr sz="3300" spc="-5" dirty="0">
                <a:solidFill>
                  <a:srgbClr val="FFFFFF"/>
                </a:solidFill>
                <a:latin typeface="Comic Sans MS"/>
                <a:cs typeface="Comic Sans MS"/>
              </a:rPr>
              <a:t>It is </a:t>
            </a:r>
            <a:r>
              <a:rPr sz="3300" dirty="0">
                <a:solidFill>
                  <a:srgbClr val="FFFFFF"/>
                </a:solidFill>
                <a:latin typeface="Comic Sans MS"/>
                <a:cs typeface="Comic Sans MS"/>
              </a:rPr>
              <a:t>a </a:t>
            </a:r>
            <a:r>
              <a:rPr sz="3300" spc="-5" dirty="0">
                <a:solidFill>
                  <a:srgbClr val="FFFFFF"/>
                </a:solidFill>
                <a:latin typeface="Comic Sans MS"/>
                <a:cs typeface="Comic Sans MS"/>
              </a:rPr>
              <a:t>famous  Turkish food  </a:t>
            </a:r>
            <a:r>
              <a:rPr sz="3300" dirty="0">
                <a:solidFill>
                  <a:srgbClr val="FFFFFF"/>
                </a:solidFill>
                <a:latin typeface="Comic Sans MS"/>
                <a:cs typeface="Comic Sans MS"/>
              </a:rPr>
              <a:t>too. </a:t>
            </a:r>
            <a:r>
              <a:rPr sz="3300" spc="-5" dirty="0">
                <a:solidFill>
                  <a:srgbClr val="FFFFFF"/>
                </a:solidFill>
                <a:latin typeface="Comic Sans MS"/>
                <a:cs typeface="Comic Sans MS"/>
              </a:rPr>
              <a:t>It is</a:t>
            </a:r>
            <a:r>
              <a:rPr sz="3300" spc="-105" dirty="0">
                <a:solidFill>
                  <a:srgbClr val="FFFFFF"/>
                </a:solidFill>
                <a:latin typeface="Comic Sans MS"/>
                <a:cs typeface="Comic Sans MS"/>
              </a:rPr>
              <a:t> </a:t>
            </a:r>
            <a:r>
              <a:rPr sz="3300" dirty="0">
                <a:solidFill>
                  <a:srgbClr val="FFFFFF"/>
                </a:solidFill>
                <a:latin typeface="Comic Sans MS"/>
                <a:cs typeface="Comic Sans MS"/>
              </a:rPr>
              <a:t>made  </a:t>
            </a:r>
            <a:r>
              <a:rPr sz="3300" spc="-5" dirty="0">
                <a:solidFill>
                  <a:srgbClr val="FFFFFF"/>
                </a:solidFill>
                <a:latin typeface="Comic Sans MS"/>
                <a:cs typeface="Comic Sans MS"/>
              </a:rPr>
              <a:t>by putting  meat, pepper,  parsley and  spices </a:t>
            </a:r>
            <a:r>
              <a:rPr sz="3300" dirty="0">
                <a:solidFill>
                  <a:srgbClr val="FFFFFF"/>
                </a:solidFill>
                <a:latin typeface="Comic Sans MS"/>
                <a:cs typeface="Comic Sans MS"/>
              </a:rPr>
              <a:t>on a  </a:t>
            </a:r>
            <a:r>
              <a:rPr sz="3300" spc="-5" dirty="0">
                <a:solidFill>
                  <a:srgbClr val="FFFFFF"/>
                </a:solidFill>
                <a:latin typeface="Comic Sans MS"/>
                <a:cs typeface="Comic Sans MS"/>
              </a:rPr>
              <a:t>circle</a:t>
            </a:r>
            <a:r>
              <a:rPr sz="3300" spc="-35" dirty="0">
                <a:solidFill>
                  <a:srgbClr val="FFFFFF"/>
                </a:solidFill>
                <a:latin typeface="Comic Sans MS"/>
                <a:cs typeface="Comic Sans MS"/>
              </a:rPr>
              <a:t> </a:t>
            </a:r>
            <a:r>
              <a:rPr sz="3300" spc="-5" dirty="0">
                <a:solidFill>
                  <a:srgbClr val="FFFFFF"/>
                </a:solidFill>
                <a:latin typeface="Comic Sans MS"/>
                <a:cs typeface="Comic Sans MS"/>
              </a:rPr>
              <a:t>dough.</a:t>
            </a:r>
            <a:endParaRPr sz="3300">
              <a:latin typeface="Comic Sans MS"/>
              <a:cs typeface="Comic Sans MS"/>
            </a:endParaRPr>
          </a:p>
        </p:txBody>
      </p:sp>
      <p:sp>
        <p:nvSpPr>
          <p:cNvPr id="4" name="object 4"/>
          <p:cNvSpPr/>
          <p:nvPr/>
        </p:nvSpPr>
        <p:spPr>
          <a:xfrm>
            <a:off x="143510" y="1428750"/>
            <a:ext cx="5358130" cy="44462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1670" y="127000"/>
            <a:ext cx="2739390" cy="726440"/>
          </a:xfrm>
          <a:prstGeom prst="rect">
            <a:avLst/>
          </a:prstGeom>
        </p:spPr>
        <p:txBody>
          <a:bodyPr vert="horz" wrap="square" lIns="0" tIns="12700" rIns="0" bIns="0" rtlCol="0">
            <a:spAutoFit/>
          </a:bodyPr>
          <a:lstStyle/>
          <a:p>
            <a:pPr marL="12700">
              <a:lnSpc>
                <a:spcPct val="100000"/>
              </a:lnSpc>
              <a:spcBef>
                <a:spcPts val="100"/>
              </a:spcBef>
            </a:pPr>
            <a:r>
              <a:rPr dirty="0"/>
              <a:t>Su</a:t>
            </a:r>
            <a:r>
              <a:rPr spc="-100" dirty="0"/>
              <a:t> </a:t>
            </a:r>
            <a:r>
              <a:rPr spc="-10" dirty="0"/>
              <a:t>Böreği</a:t>
            </a:r>
          </a:p>
        </p:txBody>
      </p:sp>
      <p:sp>
        <p:nvSpPr>
          <p:cNvPr id="3" name="object 3"/>
          <p:cNvSpPr/>
          <p:nvPr/>
        </p:nvSpPr>
        <p:spPr>
          <a:xfrm>
            <a:off x="214629" y="1856739"/>
            <a:ext cx="4928870" cy="38735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292090" y="1104900"/>
            <a:ext cx="3552190" cy="5052060"/>
          </a:xfrm>
          <a:prstGeom prst="rect">
            <a:avLst/>
          </a:prstGeom>
        </p:spPr>
        <p:txBody>
          <a:bodyPr vert="horz" wrap="square" lIns="0" tIns="12700" rIns="0" bIns="0" rtlCol="0">
            <a:spAutoFit/>
          </a:bodyPr>
          <a:lstStyle/>
          <a:p>
            <a:pPr marL="12700" marR="34290">
              <a:lnSpc>
                <a:spcPct val="99900"/>
              </a:lnSpc>
              <a:spcBef>
                <a:spcPts val="100"/>
              </a:spcBef>
            </a:pPr>
            <a:r>
              <a:rPr sz="3300" spc="-5" dirty="0">
                <a:solidFill>
                  <a:srgbClr val="E2DDD0"/>
                </a:solidFill>
                <a:latin typeface="Comic Sans MS"/>
                <a:cs typeface="Comic Sans MS"/>
              </a:rPr>
              <a:t>It </a:t>
            </a:r>
            <a:r>
              <a:rPr sz="3300" dirty="0">
                <a:solidFill>
                  <a:srgbClr val="E2DDD0"/>
                </a:solidFill>
                <a:latin typeface="Comic Sans MS"/>
                <a:cs typeface="Comic Sans MS"/>
              </a:rPr>
              <a:t>is </a:t>
            </a:r>
            <a:r>
              <a:rPr sz="3300" spc="-5" dirty="0">
                <a:solidFill>
                  <a:srgbClr val="E2DDD0"/>
                </a:solidFill>
                <a:latin typeface="Comic Sans MS"/>
                <a:cs typeface="Comic Sans MS"/>
              </a:rPr>
              <a:t>also </a:t>
            </a:r>
            <a:r>
              <a:rPr sz="3300" dirty="0">
                <a:solidFill>
                  <a:srgbClr val="E2DDD0"/>
                </a:solidFill>
                <a:latin typeface="Comic Sans MS"/>
                <a:cs typeface="Comic Sans MS"/>
              </a:rPr>
              <a:t>a very  </a:t>
            </a:r>
            <a:r>
              <a:rPr sz="3300" spc="-5" dirty="0">
                <a:solidFill>
                  <a:srgbClr val="E2DDD0"/>
                </a:solidFill>
                <a:latin typeface="Comic Sans MS"/>
                <a:cs typeface="Comic Sans MS"/>
              </a:rPr>
              <a:t>famous Turkish  food. It is made  </a:t>
            </a:r>
            <a:r>
              <a:rPr sz="3300" dirty="0">
                <a:solidFill>
                  <a:srgbClr val="E2DDD0"/>
                </a:solidFill>
                <a:latin typeface="Comic Sans MS"/>
                <a:cs typeface="Comic Sans MS"/>
              </a:rPr>
              <a:t>of </a:t>
            </a:r>
            <a:r>
              <a:rPr sz="3300" spc="-5" dirty="0">
                <a:solidFill>
                  <a:srgbClr val="E2DDD0"/>
                </a:solidFill>
                <a:latin typeface="Comic Sans MS"/>
                <a:cs typeface="Comic Sans MS"/>
              </a:rPr>
              <a:t>dough, which</a:t>
            </a:r>
            <a:r>
              <a:rPr sz="3300" spc="-100" dirty="0">
                <a:solidFill>
                  <a:srgbClr val="E2DDD0"/>
                </a:solidFill>
                <a:latin typeface="Comic Sans MS"/>
                <a:cs typeface="Comic Sans MS"/>
              </a:rPr>
              <a:t> </a:t>
            </a:r>
            <a:r>
              <a:rPr sz="3300" dirty="0">
                <a:solidFill>
                  <a:srgbClr val="E2DDD0"/>
                </a:solidFill>
                <a:latin typeface="Comic Sans MS"/>
                <a:cs typeface="Comic Sans MS"/>
              </a:rPr>
              <a:t>is  </a:t>
            </a:r>
            <a:r>
              <a:rPr sz="3300" spc="-5" dirty="0">
                <a:solidFill>
                  <a:srgbClr val="E2DDD0"/>
                </a:solidFill>
                <a:latin typeface="Comic Sans MS"/>
                <a:cs typeface="Comic Sans MS"/>
              </a:rPr>
              <a:t>put </a:t>
            </a:r>
            <a:r>
              <a:rPr sz="3300" dirty="0">
                <a:solidFill>
                  <a:srgbClr val="E2DDD0"/>
                </a:solidFill>
                <a:latin typeface="Comic Sans MS"/>
                <a:cs typeface="Comic Sans MS"/>
              </a:rPr>
              <a:t>in </a:t>
            </a:r>
            <a:r>
              <a:rPr sz="3300" spc="-5" dirty="0">
                <a:solidFill>
                  <a:srgbClr val="E2DDD0"/>
                </a:solidFill>
                <a:latin typeface="Comic Sans MS"/>
                <a:cs typeface="Comic Sans MS"/>
              </a:rPr>
              <a:t>boiled  water for </a:t>
            </a:r>
            <a:r>
              <a:rPr sz="3300" dirty="0">
                <a:solidFill>
                  <a:srgbClr val="E2DDD0"/>
                </a:solidFill>
                <a:latin typeface="Comic Sans MS"/>
                <a:cs typeface="Comic Sans MS"/>
              </a:rPr>
              <a:t>a </a:t>
            </a:r>
            <a:r>
              <a:rPr sz="3300" spc="-5" dirty="0">
                <a:solidFill>
                  <a:srgbClr val="E2DDD0"/>
                </a:solidFill>
                <a:latin typeface="Comic Sans MS"/>
                <a:cs typeface="Comic Sans MS"/>
              </a:rPr>
              <a:t>few  seconds, egg,  cheese </a:t>
            </a:r>
            <a:r>
              <a:rPr sz="3300" dirty="0">
                <a:solidFill>
                  <a:srgbClr val="E2DDD0"/>
                </a:solidFill>
                <a:latin typeface="Comic Sans MS"/>
                <a:cs typeface="Comic Sans MS"/>
              </a:rPr>
              <a:t>or</a:t>
            </a:r>
            <a:r>
              <a:rPr sz="3300" spc="-20" dirty="0">
                <a:solidFill>
                  <a:srgbClr val="E2DDD0"/>
                </a:solidFill>
                <a:latin typeface="Comic Sans MS"/>
                <a:cs typeface="Comic Sans MS"/>
              </a:rPr>
              <a:t> </a:t>
            </a:r>
            <a:r>
              <a:rPr sz="3300" spc="-5" dirty="0">
                <a:solidFill>
                  <a:srgbClr val="E2DDD0"/>
                </a:solidFill>
                <a:latin typeface="Comic Sans MS"/>
                <a:cs typeface="Comic Sans MS"/>
              </a:rPr>
              <a:t>meat.</a:t>
            </a:r>
            <a:endParaRPr sz="3300">
              <a:latin typeface="Comic Sans MS"/>
              <a:cs typeface="Comic Sans MS"/>
            </a:endParaRPr>
          </a:p>
          <a:p>
            <a:pPr marL="12700" marR="5080">
              <a:lnSpc>
                <a:spcPct val="100000"/>
              </a:lnSpc>
            </a:pPr>
            <a:r>
              <a:rPr sz="3300" spc="-5" dirty="0">
                <a:solidFill>
                  <a:srgbClr val="E2DDD0"/>
                </a:solidFill>
                <a:latin typeface="Comic Sans MS"/>
                <a:cs typeface="Comic Sans MS"/>
              </a:rPr>
              <a:t>O</a:t>
            </a:r>
            <a:r>
              <a:rPr sz="3300" spc="-5" dirty="0">
                <a:solidFill>
                  <a:srgbClr val="FFFFFF"/>
                </a:solidFill>
                <a:latin typeface="Comic Sans MS"/>
                <a:cs typeface="Comic Sans MS"/>
              </a:rPr>
              <a:t>ld women</a:t>
            </a:r>
            <a:r>
              <a:rPr sz="3300" spc="-80" dirty="0">
                <a:solidFill>
                  <a:srgbClr val="FFFFFF"/>
                </a:solidFill>
                <a:latin typeface="Comic Sans MS"/>
                <a:cs typeface="Comic Sans MS"/>
              </a:rPr>
              <a:t> </a:t>
            </a:r>
            <a:r>
              <a:rPr sz="3300" spc="-5" dirty="0">
                <a:solidFill>
                  <a:srgbClr val="FFFFFF"/>
                </a:solidFill>
                <a:latin typeface="Comic Sans MS"/>
                <a:cs typeface="Comic Sans MS"/>
              </a:rPr>
              <a:t>usually  </a:t>
            </a:r>
            <a:r>
              <a:rPr sz="3300" dirty="0">
                <a:solidFill>
                  <a:srgbClr val="FFFFFF"/>
                </a:solidFill>
                <a:latin typeface="Comic Sans MS"/>
                <a:cs typeface="Comic Sans MS"/>
              </a:rPr>
              <a:t>do </a:t>
            </a:r>
            <a:r>
              <a:rPr sz="3300" spc="-5" dirty="0">
                <a:solidFill>
                  <a:srgbClr val="FFFFFF"/>
                </a:solidFill>
                <a:latin typeface="Comic Sans MS"/>
                <a:cs typeface="Comic Sans MS"/>
              </a:rPr>
              <a:t>it</a:t>
            </a:r>
            <a:r>
              <a:rPr sz="3300" spc="-50" dirty="0">
                <a:solidFill>
                  <a:srgbClr val="FFFFFF"/>
                </a:solidFill>
                <a:latin typeface="Comic Sans MS"/>
                <a:cs typeface="Comic Sans MS"/>
              </a:rPr>
              <a:t> </a:t>
            </a:r>
            <a:r>
              <a:rPr sz="3300" spc="-5" dirty="0">
                <a:solidFill>
                  <a:srgbClr val="FFFFFF"/>
                </a:solidFill>
                <a:latin typeface="Comic Sans MS"/>
                <a:cs typeface="Comic Sans MS"/>
              </a:rPr>
              <a:t>excellently.</a:t>
            </a:r>
            <a:endParaRPr sz="3300">
              <a:latin typeface="Comic Sans MS"/>
              <a:cs typeface="Comic Sans MS"/>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M</a:t>
            </a:r>
            <a:r>
              <a:rPr dirty="0"/>
              <a:t>a</a:t>
            </a:r>
            <a:r>
              <a:rPr spc="-20" dirty="0"/>
              <a:t>n</a:t>
            </a:r>
            <a:r>
              <a:rPr spc="-10" dirty="0"/>
              <a:t>t</a:t>
            </a:r>
            <a:r>
              <a:rPr dirty="0"/>
              <a:t>ı</a:t>
            </a:r>
          </a:p>
        </p:txBody>
      </p:sp>
      <p:sp>
        <p:nvSpPr>
          <p:cNvPr id="3" name="object 3"/>
          <p:cNvSpPr txBox="1"/>
          <p:nvPr/>
        </p:nvSpPr>
        <p:spPr>
          <a:xfrm>
            <a:off x="5212079" y="1003300"/>
            <a:ext cx="3625850" cy="5350510"/>
          </a:xfrm>
          <a:prstGeom prst="rect">
            <a:avLst/>
          </a:prstGeom>
        </p:spPr>
        <p:txBody>
          <a:bodyPr vert="horz" wrap="square" lIns="0" tIns="109220" rIns="0" bIns="0" rtlCol="0">
            <a:spAutoFit/>
          </a:bodyPr>
          <a:lstStyle/>
          <a:p>
            <a:pPr marL="12700" marR="209550">
              <a:lnSpc>
                <a:spcPts val="3170"/>
              </a:lnSpc>
              <a:spcBef>
                <a:spcPts val="860"/>
              </a:spcBef>
            </a:pPr>
            <a:r>
              <a:rPr sz="3300" spc="-5" dirty="0">
                <a:solidFill>
                  <a:srgbClr val="FFFFFF"/>
                </a:solidFill>
                <a:latin typeface="Comic Sans MS"/>
                <a:cs typeface="Comic Sans MS"/>
              </a:rPr>
              <a:t>Mantı is </a:t>
            </a:r>
            <a:r>
              <a:rPr sz="3300" dirty="0">
                <a:solidFill>
                  <a:srgbClr val="FFFFFF"/>
                </a:solidFill>
                <a:latin typeface="Comic Sans MS"/>
                <a:cs typeface="Comic Sans MS"/>
              </a:rPr>
              <a:t>a </a:t>
            </a:r>
            <a:r>
              <a:rPr sz="3300" spc="-5" dirty="0">
                <a:solidFill>
                  <a:srgbClr val="FFFFFF"/>
                </a:solidFill>
                <a:latin typeface="Comic Sans MS"/>
                <a:cs typeface="Comic Sans MS"/>
              </a:rPr>
              <a:t>kind</a:t>
            </a:r>
            <a:r>
              <a:rPr sz="3300" spc="-85" dirty="0">
                <a:solidFill>
                  <a:srgbClr val="FFFFFF"/>
                </a:solidFill>
                <a:latin typeface="Comic Sans MS"/>
                <a:cs typeface="Comic Sans MS"/>
              </a:rPr>
              <a:t> </a:t>
            </a:r>
            <a:r>
              <a:rPr sz="3300" dirty="0">
                <a:solidFill>
                  <a:srgbClr val="FFFFFF"/>
                </a:solidFill>
                <a:latin typeface="Comic Sans MS"/>
                <a:cs typeface="Comic Sans MS"/>
              </a:rPr>
              <a:t>of  </a:t>
            </a:r>
            <a:r>
              <a:rPr sz="3300" spc="-5" dirty="0">
                <a:solidFill>
                  <a:srgbClr val="FFFFFF"/>
                </a:solidFill>
                <a:latin typeface="Comic Sans MS"/>
                <a:cs typeface="Comic Sans MS"/>
              </a:rPr>
              <a:t>Turkish</a:t>
            </a:r>
            <a:r>
              <a:rPr sz="3300" spc="-15" dirty="0">
                <a:solidFill>
                  <a:srgbClr val="FFFFFF"/>
                </a:solidFill>
                <a:latin typeface="Comic Sans MS"/>
                <a:cs typeface="Comic Sans MS"/>
              </a:rPr>
              <a:t> </a:t>
            </a:r>
            <a:r>
              <a:rPr sz="3300" spc="-5" dirty="0">
                <a:solidFill>
                  <a:srgbClr val="FFFFFF"/>
                </a:solidFill>
                <a:latin typeface="Comic Sans MS"/>
                <a:cs typeface="Comic Sans MS"/>
              </a:rPr>
              <a:t>meal</a:t>
            </a:r>
            <a:endParaRPr sz="3300">
              <a:latin typeface="Comic Sans MS"/>
              <a:cs typeface="Comic Sans MS"/>
            </a:endParaRPr>
          </a:p>
          <a:p>
            <a:pPr marL="12700">
              <a:lnSpc>
                <a:spcPts val="2785"/>
              </a:lnSpc>
            </a:pPr>
            <a:r>
              <a:rPr sz="3300" spc="-5" dirty="0">
                <a:solidFill>
                  <a:srgbClr val="FFFFFF"/>
                </a:solidFill>
                <a:latin typeface="Comic Sans MS"/>
                <a:cs typeface="Comic Sans MS"/>
              </a:rPr>
              <a:t>which is boiled</a:t>
            </a:r>
            <a:r>
              <a:rPr sz="3300" spc="-45" dirty="0">
                <a:solidFill>
                  <a:srgbClr val="FFFFFF"/>
                </a:solidFill>
                <a:latin typeface="Comic Sans MS"/>
                <a:cs typeface="Comic Sans MS"/>
              </a:rPr>
              <a:t> </a:t>
            </a:r>
            <a:r>
              <a:rPr sz="3300" dirty="0">
                <a:solidFill>
                  <a:srgbClr val="FFFFFF"/>
                </a:solidFill>
                <a:latin typeface="Comic Sans MS"/>
                <a:cs typeface="Comic Sans MS"/>
              </a:rPr>
              <a:t>in</a:t>
            </a:r>
            <a:endParaRPr sz="3300">
              <a:latin typeface="Comic Sans MS"/>
              <a:cs typeface="Comic Sans MS"/>
            </a:endParaRPr>
          </a:p>
          <a:p>
            <a:pPr marL="12700" marR="5080">
              <a:lnSpc>
                <a:spcPts val="3170"/>
              </a:lnSpc>
              <a:spcBef>
                <a:spcPts val="365"/>
              </a:spcBef>
            </a:pPr>
            <a:r>
              <a:rPr sz="3300" spc="-5" dirty="0">
                <a:solidFill>
                  <a:srgbClr val="FFFFFF"/>
                </a:solidFill>
                <a:latin typeface="Comic Sans MS"/>
                <a:cs typeface="Comic Sans MS"/>
              </a:rPr>
              <a:t>water. You can</a:t>
            </a:r>
            <a:r>
              <a:rPr sz="3300" spc="-70" dirty="0">
                <a:solidFill>
                  <a:srgbClr val="FFFFFF"/>
                </a:solidFill>
                <a:latin typeface="Comic Sans MS"/>
                <a:cs typeface="Comic Sans MS"/>
              </a:rPr>
              <a:t> </a:t>
            </a:r>
            <a:r>
              <a:rPr sz="3300" spc="-10" dirty="0">
                <a:solidFill>
                  <a:srgbClr val="FFFFFF"/>
                </a:solidFill>
                <a:latin typeface="Comic Sans MS"/>
                <a:cs typeface="Comic Sans MS"/>
              </a:rPr>
              <a:t>put  </a:t>
            </a:r>
            <a:r>
              <a:rPr sz="3300" spc="-5" dirty="0">
                <a:solidFill>
                  <a:srgbClr val="FFFFFF"/>
                </a:solidFill>
                <a:latin typeface="Comic Sans MS"/>
                <a:cs typeface="Comic Sans MS"/>
              </a:rPr>
              <a:t>small pieces</a:t>
            </a:r>
            <a:r>
              <a:rPr sz="3300" spc="-35" dirty="0">
                <a:solidFill>
                  <a:srgbClr val="FFFFFF"/>
                </a:solidFill>
                <a:latin typeface="Comic Sans MS"/>
                <a:cs typeface="Comic Sans MS"/>
              </a:rPr>
              <a:t> </a:t>
            </a:r>
            <a:r>
              <a:rPr sz="3300" dirty="0">
                <a:solidFill>
                  <a:srgbClr val="FFFFFF"/>
                </a:solidFill>
                <a:latin typeface="Comic Sans MS"/>
                <a:cs typeface="Comic Sans MS"/>
              </a:rPr>
              <a:t>of</a:t>
            </a:r>
            <a:endParaRPr sz="3300">
              <a:latin typeface="Comic Sans MS"/>
              <a:cs typeface="Comic Sans MS"/>
            </a:endParaRPr>
          </a:p>
          <a:p>
            <a:pPr marL="12700">
              <a:lnSpc>
                <a:spcPts val="2790"/>
              </a:lnSpc>
            </a:pPr>
            <a:r>
              <a:rPr sz="3300" dirty="0">
                <a:solidFill>
                  <a:srgbClr val="FFFFFF"/>
                </a:solidFill>
                <a:latin typeface="Comic Sans MS"/>
                <a:cs typeface="Comic Sans MS"/>
              </a:rPr>
              <a:t>meat in</a:t>
            </a:r>
            <a:r>
              <a:rPr sz="3300" spc="-35" dirty="0">
                <a:solidFill>
                  <a:srgbClr val="FFFFFF"/>
                </a:solidFill>
                <a:latin typeface="Comic Sans MS"/>
                <a:cs typeface="Comic Sans MS"/>
              </a:rPr>
              <a:t> </a:t>
            </a:r>
            <a:r>
              <a:rPr sz="3300" spc="-5" dirty="0">
                <a:solidFill>
                  <a:srgbClr val="FFFFFF"/>
                </a:solidFill>
                <a:latin typeface="Comic Sans MS"/>
                <a:cs typeface="Comic Sans MS"/>
              </a:rPr>
              <a:t>dough.</a:t>
            </a:r>
            <a:endParaRPr sz="3300">
              <a:latin typeface="Comic Sans MS"/>
              <a:cs typeface="Comic Sans MS"/>
            </a:endParaRPr>
          </a:p>
          <a:p>
            <a:pPr marL="12700">
              <a:lnSpc>
                <a:spcPts val="3165"/>
              </a:lnSpc>
            </a:pPr>
            <a:r>
              <a:rPr sz="3300" dirty="0">
                <a:solidFill>
                  <a:srgbClr val="FFFFFF"/>
                </a:solidFill>
                <a:latin typeface="Comic Sans MS"/>
                <a:cs typeface="Comic Sans MS"/>
              </a:rPr>
              <a:t>You </a:t>
            </a:r>
            <a:r>
              <a:rPr sz="3300" spc="-5" dirty="0">
                <a:solidFill>
                  <a:srgbClr val="FFFFFF"/>
                </a:solidFill>
                <a:latin typeface="Comic Sans MS"/>
                <a:cs typeface="Comic Sans MS"/>
              </a:rPr>
              <a:t>can </a:t>
            </a:r>
            <a:r>
              <a:rPr sz="3300" dirty="0">
                <a:solidFill>
                  <a:srgbClr val="FFFFFF"/>
                </a:solidFill>
                <a:latin typeface="Comic Sans MS"/>
                <a:cs typeface="Comic Sans MS"/>
              </a:rPr>
              <a:t>serve</a:t>
            </a:r>
            <a:r>
              <a:rPr sz="3300" spc="-75" dirty="0">
                <a:solidFill>
                  <a:srgbClr val="FFFFFF"/>
                </a:solidFill>
                <a:latin typeface="Comic Sans MS"/>
                <a:cs typeface="Comic Sans MS"/>
              </a:rPr>
              <a:t> </a:t>
            </a:r>
            <a:r>
              <a:rPr sz="3300" dirty="0">
                <a:solidFill>
                  <a:srgbClr val="FFFFFF"/>
                </a:solidFill>
                <a:latin typeface="Comic Sans MS"/>
                <a:cs typeface="Comic Sans MS"/>
              </a:rPr>
              <a:t>it</a:t>
            </a:r>
            <a:endParaRPr sz="3300">
              <a:latin typeface="Comic Sans MS"/>
              <a:cs typeface="Comic Sans MS"/>
            </a:endParaRPr>
          </a:p>
          <a:p>
            <a:pPr marL="12700">
              <a:lnSpc>
                <a:spcPts val="3160"/>
              </a:lnSpc>
            </a:pPr>
            <a:r>
              <a:rPr sz="3300" spc="-5" dirty="0">
                <a:solidFill>
                  <a:srgbClr val="FFFFFF"/>
                </a:solidFill>
                <a:latin typeface="Comic Sans MS"/>
                <a:cs typeface="Comic Sans MS"/>
              </a:rPr>
              <a:t>by</a:t>
            </a:r>
            <a:r>
              <a:rPr sz="3300" spc="-20" dirty="0">
                <a:solidFill>
                  <a:srgbClr val="FFFFFF"/>
                </a:solidFill>
                <a:latin typeface="Comic Sans MS"/>
                <a:cs typeface="Comic Sans MS"/>
              </a:rPr>
              <a:t> </a:t>
            </a:r>
            <a:r>
              <a:rPr sz="3300" spc="-5" dirty="0">
                <a:solidFill>
                  <a:srgbClr val="FFFFFF"/>
                </a:solidFill>
                <a:latin typeface="Comic Sans MS"/>
                <a:cs typeface="Comic Sans MS"/>
              </a:rPr>
              <a:t>putting</a:t>
            </a:r>
            <a:endParaRPr sz="3300">
              <a:latin typeface="Comic Sans MS"/>
              <a:cs typeface="Comic Sans MS"/>
            </a:endParaRPr>
          </a:p>
          <a:p>
            <a:pPr marL="12700" marR="466725">
              <a:lnSpc>
                <a:spcPts val="3170"/>
              </a:lnSpc>
              <a:spcBef>
                <a:spcPts val="365"/>
              </a:spcBef>
            </a:pPr>
            <a:r>
              <a:rPr sz="3300" spc="-5" dirty="0">
                <a:solidFill>
                  <a:srgbClr val="FFFFFF"/>
                </a:solidFill>
                <a:latin typeface="Comic Sans MS"/>
                <a:cs typeface="Comic Sans MS"/>
              </a:rPr>
              <a:t>(dropping)  yoghurt,</a:t>
            </a:r>
            <a:r>
              <a:rPr sz="3300" spc="-55" dirty="0">
                <a:solidFill>
                  <a:srgbClr val="FFFFFF"/>
                </a:solidFill>
                <a:latin typeface="Comic Sans MS"/>
                <a:cs typeface="Comic Sans MS"/>
              </a:rPr>
              <a:t> </a:t>
            </a:r>
            <a:r>
              <a:rPr sz="3300" spc="-5" dirty="0">
                <a:solidFill>
                  <a:srgbClr val="FFFFFF"/>
                </a:solidFill>
                <a:latin typeface="Comic Sans MS"/>
                <a:cs typeface="Comic Sans MS"/>
              </a:rPr>
              <a:t>tomato</a:t>
            </a:r>
            <a:endParaRPr sz="3300">
              <a:latin typeface="Comic Sans MS"/>
              <a:cs typeface="Comic Sans MS"/>
            </a:endParaRPr>
          </a:p>
          <a:p>
            <a:pPr marL="12700">
              <a:lnSpc>
                <a:spcPts val="2785"/>
              </a:lnSpc>
            </a:pPr>
            <a:r>
              <a:rPr sz="3300" spc="-5" dirty="0">
                <a:solidFill>
                  <a:srgbClr val="FFFFFF"/>
                </a:solidFill>
                <a:latin typeface="Comic Sans MS"/>
                <a:cs typeface="Comic Sans MS"/>
              </a:rPr>
              <a:t>paste, and</a:t>
            </a:r>
            <a:r>
              <a:rPr sz="3300" spc="-55" dirty="0">
                <a:solidFill>
                  <a:srgbClr val="FFFFFF"/>
                </a:solidFill>
                <a:latin typeface="Comic Sans MS"/>
                <a:cs typeface="Comic Sans MS"/>
              </a:rPr>
              <a:t> </a:t>
            </a:r>
            <a:r>
              <a:rPr sz="3300" spc="-5" dirty="0">
                <a:solidFill>
                  <a:srgbClr val="FFFFFF"/>
                </a:solidFill>
                <a:latin typeface="Comic Sans MS"/>
                <a:cs typeface="Comic Sans MS"/>
              </a:rPr>
              <a:t>butter.</a:t>
            </a:r>
            <a:endParaRPr sz="3300">
              <a:latin typeface="Comic Sans MS"/>
              <a:cs typeface="Comic Sans MS"/>
            </a:endParaRPr>
          </a:p>
          <a:p>
            <a:pPr marL="12700" marR="1115060">
              <a:lnSpc>
                <a:spcPts val="3170"/>
              </a:lnSpc>
              <a:spcBef>
                <a:spcPts val="365"/>
              </a:spcBef>
            </a:pPr>
            <a:r>
              <a:rPr sz="3300" spc="-5" dirty="0">
                <a:solidFill>
                  <a:srgbClr val="FFFFFF"/>
                </a:solidFill>
                <a:latin typeface="Comic Sans MS"/>
                <a:cs typeface="Comic Sans MS"/>
              </a:rPr>
              <a:t>Mantı</a:t>
            </a:r>
            <a:r>
              <a:rPr sz="3300" spc="-80" dirty="0">
                <a:solidFill>
                  <a:srgbClr val="FFFFFF"/>
                </a:solidFill>
                <a:latin typeface="Comic Sans MS"/>
                <a:cs typeface="Comic Sans MS"/>
              </a:rPr>
              <a:t> </a:t>
            </a:r>
            <a:r>
              <a:rPr sz="3300" spc="-5" dirty="0">
                <a:solidFill>
                  <a:srgbClr val="FFFFFF"/>
                </a:solidFill>
                <a:latin typeface="Comic Sans MS"/>
                <a:cs typeface="Comic Sans MS"/>
              </a:rPr>
              <a:t>tastes  delicious.</a:t>
            </a:r>
            <a:endParaRPr sz="3300">
              <a:latin typeface="Comic Sans MS"/>
              <a:cs typeface="Comic Sans MS"/>
            </a:endParaRPr>
          </a:p>
        </p:txBody>
      </p:sp>
      <p:sp>
        <p:nvSpPr>
          <p:cNvPr id="4" name="object 4"/>
          <p:cNvSpPr/>
          <p:nvPr/>
        </p:nvSpPr>
        <p:spPr>
          <a:xfrm>
            <a:off x="143510" y="1785620"/>
            <a:ext cx="4928870" cy="37147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64159"/>
            <a:ext cx="8065770" cy="543560"/>
          </a:xfrm>
          <a:prstGeom prst="rect">
            <a:avLst/>
          </a:prstGeom>
        </p:spPr>
        <p:txBody>
          <a:bodyPr vert="horz" wrap="square" lIns="0" tIns="12700" rIns="0" bIns="0" rtlCol="0">
            <a:spAutoFit/>
          </a:bodyPr>
          <a:lstStyle/>
          <a:p>
            <a:pPr marL="12700">
              <a:lnSpc>
                <a:spcPct val="100000"/>
              </a:lnSpc>
              <a:spcBef>
                <a:spcPts val="100"/>
              </a:spcBef>
            </a:pPr>
            <a:r>
              <a:rPr sz="3400" spc="-10" dirty="0"/>
              <a:t>Mezes </a:t>
            </a:r>
            <a:r>
              <a:rPr sz="3400" dirty="0"/>
              <a:t>&amp; </a:t>
            </a:r>
            <a:r>
              <a:rPr sz="3400" spc="-10" dirty="0"/>
              <a:t>Salads </a:t>
            </a:r>
            <a:r>
              <a:rPr sz="3400" spc="-5" dirty="0"/>
              <a:t>(Mezeler </a:t>
            </a:r>
            <a:r>
              <a:rPr sz="3400" dirty="0"/>
              <a:t>&amp;</a:t>
            </a:r>
            <a:r>
              <a:rPr sz="3400" spc="-25" dirty="0"/>
              <a:t> </a:t>
            </a:r>
            <a:r>
              <a:rPr sz="3400" spc="-10" dirty="0"/>
              <a:t>Salatalar)</a:t>
            </a:r>
            <a:endParaRPr sz="3400"/>
          </a:p>
        </p:txBody>
      </p:sp>
      <p:sp>
        <p:nvSpPr>
          <p:cNvPr id="3" name="object 3"/>
          <p:cNvSpPr txBox="1"/>
          <p:nvPr/>
        </p:nvSpPr>
        <p:spPr>
          <a:xfrm>
            <a:off x="5140959" y="1676400"/>
            <a:ext cx="3481704" cy="3680460"/>
          </a:xfrm>
          <a:prstGeom prst="rect">
            <a:avLst/>
          </a:prstGeom>
        </p:spPr>
        <p:txBody>
          <a:bodyPr vert="horz" wrap="square" lIns="0" tIns="12700" rIns="0" bIns="0" rtlCol="0">
            <a:spAutoFit/>
          </a:bodyPr>
          <a:lstStyle/>
          <a:p>
            <a:pPr marL="12700" marR="86995">
              <a:lnSpc>
                <a:spcPct val="99900"/>
              </a:lnSpc>
              <a:spcBef>
                <a:spcPts val="100"/>
              </a:spcBef>
            </a:pPr>
            <a:r>
              <a:rPr sz="3000" spc="-5" dirty="0">
                <a:solidFill>
                  <a:srgbClr val="FFFFFF"/>
                </a:solidFill>
                <a:latin typeface="Comic Sans MS"/>
                <a:cs typeface="Comic Sans MS"/>
              </a:rPr>
              <a:t>Meze is </a:t>
            </a:r>
            <a:r>
              <a:rPr sz="3000" dirty="0">
                <a:solidFill>
                  <a:srgbClr val="FFFFFF"/>
                </a:solidFill>
                <a:latin typeface="Comic Sans MS"/>
                <a:cs typeface="Comic Sans MS"/>
              </a:rPr>
              <a:t>a</a:t>
            </a:r>
            <a:r>
              <a:rPr sz="3000" spc="-80" dirty="0">
                <a:solidFill>
                  <a:srgbClr val="FFFFFF"/>
                </a:solidFill>
                <a:latin typeface="Comic Sans MS"/>
                <a:cs typeface="Comic Sans MS"/>
              </a:rPr>
              <a:t> </a:t>
            </a:r>
            <a:r>
              <a:rPr sz="3000" spc="-5" dirty="0">
                <a:solidFill>
                  <a:srgbClr val="FFFFFF"/>
                </a:solidFill>
                <a:latin typeface="Comic Sans MS"/>
                <a:cs typeface="Comic Sans MS"/>
              </a:rPr>
              <a:t>selection  of food served as  the appetizer  course with or  without</a:t>
            </a:r>
            <a:r>
              <a:rPr sz="3000" spc="-20" dirty="0">
                <a:solidFill>
                  <a:srgbClr val="FFFFFF"/>
                </a:solidFill>
                <a:latin typeface="Comic Sans MS"/>
                <a:cs typeface="Comic Sans MS"/>
              </a:rPr>
              <a:t> </a:t>
            </a:r>
            <a:r>
              <a:rPr sz="3000" spc="-5" dirty="0">
                <a:solidFill>
                  <a:srgbClr val="FFFFFF"/>
                </a:solidFill>
                <a:latin typeface="Comic Sans MS"/>
                <a:cs typeface="Comic Sans MS"/>
              </a:rPr>
              <a:t>drinks.</a:t>
            </a:r>
            <a:endParaRPr sz="3000">
              <a:latin typeface="Comic Sans MS"/>
              <a:cs typeface="Comic Sans MS"/>
            </a:endParaRPr>
          </a:p>
          <a:p>
            <a:pPr marL="12700" marR="5080">
              <a:lnSpc>
                <a:spcPts val="3600"/>
              </a:lnSpc>
              <a:spcBef>
                <a:spcPts val="110"/>
              </a:spcBef>
            </a:pPr>
            <a:r>
              <a:rPr sz="3000" spc="-10" dirty="0">
                <a:solidFill>
                  <a:srgbClr val="FFFFFF"/>
                </a:solidFill>
                <a:latin typeface="Comic Sans MS"/>
                <a:cs typeface="Comic Sans MS"/>
              </a:rPr>
              <a:t>Some </a:t>
            </a:r>
            <a:r>
              <a:rPr sz="3000" spc="-5" dirty="0">
                <a:solidFill>
                  <a:srgbClr val="FFFFFF"/>
                </a:solidFill>
                <a:latin typeface="Comic Sans MS"/>
                <a:cs typeface="Comic Sans MS"/>
              </a:rPr>
              <a:t>of them can  be served </a:t>
            </a:r>
            <a:r>
              <a:rPr sz="3000" dirty="0">
                <a:solidFill>
                  <a:srgbClr val="FFFFFF"/>
                </a:solidFill>
                <a:latin typeface="Comic Sans MS"/>
                <a:cs typeface="Comic Sans MS"/>
              </a:rPr>
              <a:t>as a</a:t>
            </a:r>
            <a:r>
              <a:rPr sz="3000" spc="-80" dirty="0">
                <a:solidFill>
                  <a:srgbClr val="FFFFFF"/>
                </a:solidFill>
                <a:latin typeface="Comic Sans MS"/>
                <a:cs typeface="Comic Sans MS"/>
              </a:rPr>
              <a:t> </a:t>
            </a:r>
            <a:r>
              <a:rPr sz="3000" spc="-5" dirty="0">
                <a:solidFill>
                  <a:srgbClr val="FFFFFF"/>
                </a:solidFill>
                <a:latin typeface="Comic Sans MS"/>
                <a:cs typeface="Comic Sans MS"/>
              </a:rPr>
              <a:t>main  course </a:t>
            </a:r>
            <a:r>
              <a:rPr sz="3000" dirty="0">
                <a:solidFill>
                  <a:srgbClr val="FFFFFF"/>
                </a:solidFill>
                <a:latin typeface="Comic Sans MS"/>
                <a:cs typeface="Comic Sans MS"/>
              </a:rPr>
              <a:t>as</a:t>
            </a:r>
            <a:r>
              <a:rPr sz="3000" spc="-20" dirty="0">
                <a:solidFill>
                  <a:srgbClr val="FFFFFF"/>
                </a:solidFill>
                <a:latin typeface="Comic Sans MS"/>
                <a:cs typeface="Comic Sans MS"/>
              </a:rPr>
              <a:t> </a:t>
            </a:r>
            <a:r>
              <a:rPr sz="3000" spc="-10" dirty="0">
                <a:solidFill>
                  <a:srgbClr val="FFFFFF"/>
                </a:solidFill>
                <a:latin typeface="Comic Sans MS"/>
                <a:cs typeface="Comic Sans MS"/>
              </a:rPr>
              <a:t>well.</a:t>
            </a:r>
            <a:endParaRPr sz="3000">
              <a:latin typeface="Comic Sans MS"/>
              <a:cs typeface="Comic Sans MS"/>
            </a:endParaRPr>
          </a:p>
        </p:txBody>
      </p:sp>
      <p:sp>
        <p:nvSpPr>
          <p:cNvPr id="4" name="object 4"/>
          <p:cNvSpPr/>
          <p:nvPr/>
        </p:nvSpPr>
        <p:spPr>
          <a:xfrm>
            <a:off x="143510" y="857250"/>
            <a:ext cx="4643120" cy="29286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3510" y="3856990"/>
            <a:ext cx="4643120" cy="28575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129" y="254000"/>
            <a:ext cx="8584565" cy="635000"/>
          </a:xfrm>
          <a:prstGeom prst="rect">
            <a:avLst/>
          </a:prstGeom>
        </p:spPr>
        <p:txBody>
          <a:bodyPr vert="horz" wrap="square" lIns="0" tIns="12700" rIns="0" bIns="0" rtlCol="0">
            <a:spAutoFit/>
          </a:bodyPr>
          <a:lstStyle/>
          <a:p>
            <a:pPr marL="12700">
              <a:lnSpc>
                <a:spcPct val="100000"/>
              </a:lnSpc>
              <a:spcBef>
                <a:spcPts val="100"/>
              </a:spcBef>
            </a:pPr>
            <a:r>
              <a:rPr sz="4000" spc="-10" dirty="0"/>
              <a:t>Shepherd's Salad </a:t>
            </a:r>
            <a:r>
              <a:rPr sz="4000" spc="-5" dirty="0"/>
              <a:t>(Çoban </a:t>
            </a:r>
            <a:r>
              <a:rPr sz="4000" spc="-10" dirty="0"/>
              <a:t>Salatası)</a:t>
            </a:r>
            <a:endParaRPr sz="4000"/>
          </a:p>
        </p:txBody>
      </p:sp>
      <p:sp>
        <p:nvSpPr>
          <p:cNvPr id="3" name="object 3"/>
          <p:cNvSpPr/>
          <p:nvPr/>
        </p:nvSpPr>
        <p:spPr>
          <a:xfrm>
            <a:off x="179070" y="1196339"/>
            <a:ext cx="6012180" cy="417702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27659" y="1104900"/>
            <a:ext cx="8658860" cy="5405120"/>
          </a:xfrm>
          <a:prstGeom prst="rect">
            <a:avLst/>
          </a:prstGeom>
        </p:spPr>
        <p:txBody>
          <a:bodyPr vert="horz" wrap="square" lIns="0" tIns="13335" rIns="0" bIns="0" rtlCol="0">
            <a:spAutoFit/>
          </a:bodyPr>
          <a:lstStyle/>
          <a:p>
            <a:pPr marL="6122035" marR="59690">
              <a:lnSpc>
                <a:spcPct val="99800"/>
              </a:lnSpc>
              <a:spcBef>
                <a:spcPts val="105"/>
              </a:spcBef>
            </a:pPr>
            <a:r>
              <a:rPr sz="2500" dirty="0">
                <a:solidFill>
                  <a:srgbClr val="FFFFFF"/>
                </a:solidFill>
                <a:latin typeface="Comic Sans MS"/>
                <a:cs typeface="Comic Sans MS"/>
              </a:rPr>
              <a:t>It </a:t>
            </a:r>
            <a:r>
              <a:rPr sz="2500" spc="-10" dirty="0">
                <a:solidFill>
                  <a:srgbClr val="FFFFFF"/>
                </a:solidFill>
                <a:latin typeface="Comic Sans MS"/>
                <a:cs typeface="Comic Sans MS"/>
              </a:rPr>
              <a:t>is </a:t>
            </a:r>
            <a:r>
              <a:rPr sz="2500" spc="-5" dirty="0">
                <a:solidFill>
                  <a:srgbClr val="FFFFFF"/>
                </a:solidFill>
                <a:latin typeface="Comic Sans MS"/>
                <a:cs typeface="Comic Sans MS"/>
              </a:rPr>
              <a:t>one of the  most popular  </a:t>
            </a:r>
            <a:r>
              <a:rPr sz="2500" spc="-10" dirty="0">
                <a:solidFill>
                  <a:srgbClr val="FFFFFF"/>
                </a:solidFill>
                <a:latin typeface="Comic Sans MS"/>
                <a:cs typeface="Comic Sans MS"/>
              </a:rPr>
              <a:t>salads </a:t>
            </a:r>
            <a:r>
              <a:rPr sz="2500" spc="-5" dirty="0">
                <a:solidFill>
                  <a:srgbClr val="FFFFFF"/>
                </a:solidFill>
                <a:latin typeface="Comic Sans MS"/>
                <a:cs typeface="Comic Sans MS"/>
              </a:rPr>
              <a:t>in</a:t>
            </a:r>
            <a:r>
              <a:rPr sz="2500" spc="-60" dirty="0">
                <a:solidFill>
                  <a:srgbClr val="FFFFFF"/>
                </a:solidFill>
                <a:latin typeface="Comic Sans MS"/>
                <a:cs typeface="Comic Sans MS"/>
              </a:rPr>
              <a:t> </a:t>
            </a:r>
            <a:r>
              <a:rPr sz="2500" spc="-5" dirty="0">
                <a:solidFill>
                  <a:srgbClr val="FFFFFF"/>
                </a:solidFill>
                <a:latin typeface="Comic Sans MS"/>
                <a:cs typeface="Comic Sans MS"/>
              </a:rPr>
              <a:t>Turkey.</a:t>
            </a:r>
            <a:endParaRPr sz="2500">
              <a:latin typeface="Comic Sans MS"/>
              <a:cs typeface="Comic Sans MS"/>
            </a:endParaRPr>
          </a:p>
          <a:p>
            <a:pPr marL="6122035" marR="10160" indent="-5080">
              <a:lnSpc>
                <a:spcPct val="99900"/>
              </a:lnSpc>
              <a:spcBef>
                <a:spcPts val="635"/>
              </a:spcBef>
            </a:pPr>
            <a:r>
              <a:rPr sz="2500" dirty="0">
                <a:solidFill>
                  <a:srgbClr val="FFFFFF"/>
                </a:solidFill>
                <a:latin typeface="Comic Sans MS"/>
                <a:cs typeface="Comic Sans MS"/>
              </a:rPr>
              <a:t>It </a:t>
            </a:r>
            <a:r>
              <a:rPr sz="2500" spc="-5" dirty="0">
                <a:solidFill>
                  <a:srgbClr val="FFFFFF"/>
                </a:solidFill>
                <a:latin typeface="Comic Sans MS"/>
                <a:cs typeface="Comic Sans MS"/>
              </a:rPr>
              <a:t>is </a:t>
            </a:r>
            <a:r>
              <a:rPr sz="2500" spc="-10" dirty="0">
                <a:solidFill>
                  <a:srgbClr val="FFFFFF"/>
                </a:solidFill>
                <a:latin typeface="Comic Sans MS"/>
                <a:cs typeface="Comic Sans MS"/>
              </a:rPr>
              <a:t>considered  </a:t>
            </a:r>
            <a:r>
              <a:rPr sz="2500" spc="-5" dirty="0">
                <a:solidFill>
                  <a:srgbClr val="FFFFFF"/>
                </a:solidFill>
                <a:latin typeface="Comic Sans MS"/>
                <a:cs typeface="Comic Sans MS"/>
              </a:rPr>
              <a:t>by many as </a:t>
            </a:r>
            <a:r>
              <a:rPr sz="2500" spc="-10" dirty="0">
                <a:solidFill>
                  <a:srgbClr val="FFFFFF"/>
                </a:solidFill>
                <a:latin typeface="Comic Sans MS"/>
                <a:cs typeface="Comic Sans MS"/>
              </a:rPr>
              <a:t>light,  refreshing and  easy </a:t>
            </a:r>
            <a:r>
              <a:rPr sz="2500" spc="-5" dirty="0">
                <a:solidFill>
                  <a:srgbClr val="FFFFFF"/>
                </a:solidFill>
                <a:latin typeface="Comic Sans MS"/>
                <a:cs typeface="Comic Sans MS"/>
              </a:rPr>
              <a:t>to make</a:t>
            </a:r>
            <a:r>
              <a:rPr sz="2500" spc="-95" dirty="0">
                <a:solidFill>
                  <a:srgbClr val="FFFFFF"/>
                </a:solidFill>
                <a:latin typeface="Comic Sans MS"/>
                <a:cs typeface="Comic Sans MS"/>
              </a:rPr>
              <a:t> </a:t>
            </a:r>
            <a:r>
              <a:rPr sz="2500" spc="-5" dirty="0">
                <a:solidFill>
                  <a:srgbClr val="FFFFFF"/>
                </a:solidFill>
                <a:latin typeface="Comic Sans MS"/>
                <a:cs typeface="Comic Sans MS"/>
              </a:rPr>
              <a:t>and  is </a:t>
            </a:r>
            <a:r>
              <a:rPr sz="2500" spc="-10" dirty="0">
                <a:solidFill>
                  <a:srgbClr val="FFFFFF"/>
                </a:solidFill>
                <a:latin typeface="Comic Sans MS"/>
                <a:cs typeface="Comic Sans MS"/>
              </a:rPr>
              <a:t>especially  popular </a:t>
            </a:r>
            <a:r>
              <a:rPr sz="2500" spc="-5" dirty="0">
                <a:solidFill>
                  <a:srgbClr val="FFFFFF"/>
                </a:solidFill>
                <a:latin typeface="Comic Sans MS"/>
                <a:cs typeface="Comic Sans MS"/>
              </a:rPr>
              <a:t>during  summer.</a:t>
            </a:r>
            <a:endParaRPr sz="2500">
              <a:latin typeface="Comic Sans MS"/>
              <a:cs typeface="Comic Sans MS"/>
            </a:endParaRPr>
          </a:p>
          <a:p>
            <a:pPr>
              <a:lnSpc>
                <a:spcPct val="100000"/>
              </a:lnSpc>
              <a:spcBef>
                <a:spcPts val="30"/>
              </a:spcBef>
            </a:pPr>
            <a:endParaRPr sz="3300">
              <a:latin typeface="Times New Roman"/>
              <a:cs typeface="Times New Roman"/>
            </a:endParaRPr>
          </a:p>
          <a:p>
            <a:pPr marL="12700" marR="5080">
              <a:lnSpc>
                <a:spcPct val="100000"/>
              </a:lnSpc>
              <a:spcBef>
                <a:spcPts val="5"/>
              </a:spcBef>
            </a:pPr>
            <a:r>
              <a:rPr sz="2200" spc="-5" dirty="0">
                <a:solidFill>
                  <a:srgbClr val="FFFFFF"/>
                </a:solidFill>
                <a:latin typeface="Comic Sans MS"/>
                <a:cs typeface="Comic Sans MS"/>
              </a:rPr>
              <a:t>It </a:t>
            </a:r>
            <a:r>
              <a:rPr sz="2200" dirty="0">
                <a:solidFill>
                  <a:srgbClr val="FFFFFF"/>
                </a:solidFill>
                <a:latin typeface="Comic Sans MS"/>
                <a:cs typeface="Comic Sans MS"/>
              </a:rPr>
              <a:t>is a </a:t>
            </a:r>
            <a:r>
              <a:rPr sz="2200" spc="-10" dirty="0">
                <a:solidFill>
                  <a:srgbClr val="FFFFFF"/>
                </a:solidFill>
                <a:latin typeface="Comic Sans MS"/>
                <a:cs typeface="Comic Sans MS"/>
              </a:rPr>
              <a:t>combination </a:t>
            </a:r>
            <a:r>
              <a:rPr sz="2200" dirty="0">
                <a:solidFill>
                  <a:srgbClr val="FFFFFF"/>
                </a:solidFill>
                <a:latin typeface="Comic Sans MS"/>
                <a:cs typeface="Comic Sans MS"/>
              </a:rPr>
              <a:t>of </a:t>
            </a:r>
            <a:r>
              <a:rPr sz="2200" spc="-10" dirty="0">
                <a:solidFill>
                  <a:srgbClr val="FFFFFF"/>
                </a:solidFill>
                <a:latin typeface="Comic Sans MS"/>
                <a:cs typeface="Comic Sans MS"/>
              </a:rPr>
              <a:t>finely chopped tomatoes, cucumbers, </a:t>
            </a:r>
            <a:r>
              <a:rPr sz="2200" spc="-5" dirty="0">
                <a:solidFill>
                  <a:srgbClr val="FFFFFF"/>
                </a:solidFill>
                <a:latin typeface="Comic Sans MS"/>
                <a:cs typeface="Comic Sans MS"/>
              </a:rPr>
              <a:t>onions,  </a:t>
            </a:r>
            <a:r>
              <a:rPr sz="2200" spc="-10" dirty="0">
                <a:solidFill>
                  <a:srgbClr val="FFFFFF"/>
                </a:solidFill>
                <a:latin typeface="Comic Sans MS"/>
                <a:cs typeface="Comic Sans MS"/>
              </a:rPr>
              <a:t>green </a:t>
            </a:r>
            <a:r>
              <a:rPr sz="2200" spc="-5" dirty="0">
                <a:solidFill>
                  <a:srgbClr val="FFFFFF"/>
                </a:solidFill>
                <a:latin typeface="Comic Sans MS"/>
                <a:cs typeface="Comic Sans MS"/>
              </a:rPr>
              <a:t>peppers </a:t>
            </a:r>
            <a:r>
              <a:rPr sz="2200" dirty="0">
                <a:solidFill>
                  <a:srgbClr val="FFFFFF"/>
                </a:solidFill>
                <a:latin typeface="Comic Sans MS"/>
                <a:cs typeface="Comic Sans MS"/>
              </a:rPr>
              <a:t>and </a:t>
            </a:r>
            <a:r>
              <a:rPr sz="2200" spc="-5" dirty="0">
                <a:solidFill>
                  <a:srgbClr val="FFFFFF"/>
                </a:solidFill>
                <a:latin typeface="Comic Sans MS"/>
                <a:cs typeface="Comic Sans MS"/>
              </a:rPr>
              <a:t>flat-leaf parsley. The dressing </a:t>
            </a:r>
            <a:r>
              <a:rPr sz="2200" spc="-10" dirty="0">
                <a:solidFill>
                  <a:srgbClr val="FFFFFF"/>
                </a:solidFill>
                <a:latin typeface="Comic Sans MS"/>
                <a:cs typeface="Comic Sans MS"/>
              </a:rPr>
              <a:t>consists </a:t>
            </a:r>
            <a:r>
              <a:rPr sz="2200" spc="-5" dirty="0">
                <a:solidFill>
                  <a:srgbClr val="FFFFFF"/>
                </a:solidFill>
                <a:latin typeface="Comic Sans MS"/>
                <a:cs typeface="Comic Sans MS"/>
              </a:rPr>
              <a:t>of </a:t>
            </a:r>
            <a:r>
              <a:rPr sz="2200" dirty="0">
                <a:solidFill>
                  <a:srgbClr val="FFFFFF"/>
                </a:solidFill>
                <a:latin typeface="Comic Sans MS"/>
                <a:cs typeface="Comic Sans MS"/>
              </a:rPr>
              <a:t>a  </a:t>
            </a:r>
            <a:r>
              <a:rPr sz="2200" spc="-10" dirty="0">
                <a:solidFill>
                  <a:srgbClr val="FFFFFF"/>
                </a:solidFill>
                <a:latin typeface="Comic Sans MS"/>
                <a:cs typeface="Comic Sans MS"/>
              </a:rPr>
              <a:t>simple </a:t>
            </a:r>
            <a:r>
              <a:rPr sz="2200" spc="-5" dirty="0">
                <a:solidFill>
                  <a:srgbClr val="FFFFFF"/>
                </a:solidFill>
                <a:latin typeface="Comic Sans MS"/>
                <a:cs typeface="Comic Sans MS"/>
              </a:rPr>
              <a:t>mix </a:t>
            </a:r>
            <a:r>
              <a:rPr sz="2200" dirty="0">
                <a:solidFill>
                  <a:srgbClr val="FFFFFF"/>
                </a:solidFill>
                <a:latin typeface="Comic Sans MS"/>
                <a:cs typeface="Comic Sans MS"/>
              </a:rPr>
              <a:t>of </a:t>
            </a:r>
            <a:r>
              <a:rPr sz="2200" spc="-10" dirty="0">
                <a:solidFill>
                  <a:srgbClr val="FFFFFF"/>
                </a:solidFill>
                <a:latin typeface="Comic Sans MS"/>
                <a:cs typeface="Comic Sans MS"/>
              </a:rPr>
              <a:t>lemon </a:t>
            </a:r>
            <a:r>
              <a:rPr sz="2200" spc="-5" dirty="0">
                <a:solidFill>
                  <a:srgbClr val="FFFFFF"/>
                </a:solidFill>
                <a:latin typeface="Comic Sans MS"/>
                <a:cs typeface="Comic Sans MS"/>
              </a:rPr>
              <a:t>juice, </a:t>
            </a:r>
            <a:r>
              <a:rPr sz="2200" spc="-10" dirty="0">
                <a:solidFill>
                  <a:srgbClr val="FFFFFF"/>
                </a:solidFill>
                <a:latin typeface="Comic Sans MS"/>
                <a:cs typeface="Comic Sans MS"/>
              </a:rPr>
              <a:t>extra virgin </a:t>
            </a:r>
            <a:r>
              <a:rPr sz="2200" spc="-5" dirty="0">
                <a:solidFill>
                  <a:srgbClr val="FFFFFF"/>
                </a:solidFill>
                <a:latin typeface="Comic Sans MS"/>
                <a:cs typeface="Comic Sans MS"/>
              </a:rPr>
              <a:t>olive </a:t>
            </a:r>
            <a:r>
              <a:rPr sz="2200" spc="-10" dirty="0">
                <a:solidFill>
                  <a:srgbClr val="FFFFFF"/>
                </a:solidFill>
                <a:latin typeface="Comic Sans MS"/>
                <a:cs typeface="Comic Sans MS"/>
              </a:rPr>
              <a:t>oil </a:t>
            </a:r>
            <a:r>
              <a:rPr sz="2200" spc="-5" dirty="0">
                <a:solidFill>
                  <a:srgbClr val="FFFFFF"/>
                </a:solidFill>
                <a:latin typeface="Comic Sans MS"/>
                <a:cs typeface="Comic Sans MS"/>
              </a:rPr>
              <a:t>and</a:t>
            </a:r>
            <a:r>
              <a:rPr sz="2200" spc="20" dirty="0">
                <a:solidFill>
                  <a:srgbClr val="FFFFFF"/>
                </a:solidFill>
                <a:latin typeface="Comic Sans MS"/>
                <a:cs typeface="Comic Sans MS"/>
              </a:rPr>
              <a:t> </a:t>
            </a:r>
            <a:r>
              <a:rPr sz="2200" spc="-5" dirty="0">
                <a:solidFill>
                  <a:srgbClr val="FFFFFF"/>
                </a:solidFill>
                <a:latin typeface="Comic Sans MS"/>
                <a:cs typeface="Comic Sans MS"/>
              </a:rPr>
              <a:t>salt.</a:t>
            </a:r>
            <a:endParaRPr sz="2200">
              <a:latin typeface="Comic Sans MS"/>
              <a:cs typeface="Comic Sans MS"/>
            </a:endParaRPr>
          </a:p>
        </p:txBody>
      </p:sp>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3839" y="137159"/>
            <a:ext cx="3573779" cy="726440"/>
          </a:xfrm>
          <a:prstGeom prst="rect">
            <a:avLst/>
          </a:prstGeom>
        </p:spPr>
        <p:txBody>
          <a:bodyPr vert="horz" wrap="square" lIns="0" tIns="12700" rIns="0" bIns="0" rtlCol="0">
            <a:spAutoFit/>
          </a:bodyPr>
          <a:lstStyle/>
          <a:p>
            <a:pPr marL="12700">
              <a:lnSpc>
                <a:spcPct val="100000"/>
              </a:lnSpc>
              <a:spcBef>
                <a:spcPts val="100"/>
              </a:spcBef>
            </a:pPr>
            <a:r>
              <a:rPr spc="-10" dirty="0"/>
              <a:t>Piyaz</a:t>
            </a:r>
            <a:r>
              <a:rPr spc="-85" dirty="0"/>
              <a:t> </a:t>
            </a:r>
            <a:r>
              <a:rPr spc="-5" dirty="0"/>
              <a:t>(Piyaz)</a:t>
            </a:r>
          </a:p>
        </p:txBody>
      </p:sp>
      <p:sp>
        <p:nvSpPr>
          <p:cNvPr id="3" name="object 3"/>
          <p:cNvSpPr txBox="1"/>
          <p:nvPr/>
        </p:nvSpPr>
        <p:spPr>
          <a:xfrm>
            <a:off x="4712970" y="890270"/>
            <a:ext cx="4289425" cy="5919470"/>
          </a:xfrm>
          <a:prstGeom prst="rect">
            <a:avLst/>
          </a:prstGeom>
        </p:spPr>
        <p:txBody>
          <a:bodyPr vert="horz" wrap="square" lIns="0" tIns="12700" rIns="0" bIns="0" rtlCol="0">
            <a:spAutoFit/>
          </a:bodyPr>
          <a:lstStyle/>
          <a:p>
            <a:pPr marL="12700" marR="266700">
              <a:lnSpc>
                <a:spcPct val="99900"/>
              </a:lnSpc>
              <a:spcBef>
                <a:spcPts val="100"/>
              </a:spcBef>
            </a:pPr>
            <a:r>
              <a:rPr sz="2200" spc="-10" dirty="0">
                <a:solidFill>
                  <a:srgbClr val="FFFFFF"/>
                </a:solidFill>
                <a:latin typeface="Comic Sans MS"/>
                <a:cs typeface="Comic Sans MS"/>
              </a:rPr>
              <a:t>Piyaz </a:t>
            </a:r>
            <a:r>
              <a:rPr sz="2200" spc="-5" dirty="0">
                <a:solidFill>
                  <a:srgbClr val="FFFFFF"/>
                </a:solidFill>
                <a:latin typeface="Comic Sans MS"/>
                <a:cs typeface="Comic Sans MS"/>
              </a:rPr>
              <a:t>is </a:t>
            </a:r>
            <a:r>
              <a:rPr sz="2200" dirty="0">
                <a:solidFill>
                  <a:srgbClr val="FFFFFF"/>
                </a:solidFill>
                <a:latin typeface="Comic Sans MS"/>
                <a:cs typeface="Comic Sans MS"/>
              </a:rPr>
              <a:t>a kind </a:t>
            </a:r>
            <a:r>
              <a:rPr sz="2200" spc="-5" dirty="0">
                <a:solidFill>
                  <a:srgbClr val="FFFFFF"/>
                </a:solidFill>
                <a:latin typeface="Comic Sans MS"/>
                <a:cs typeface="Comic Sans MS"/>
              </a:rPr>
              <a:t>of Turkish salad  or meze that is made </a:t>
            </a:r>
            <a:r>
              <a:rPr sz="2200" spc="-10" dirty="0">
                <a:solidFill>
                  <a:srgbClr val="FFFFFF"/>
                </a:solidFill>
                <a:latin typeface="Comic Sans MS"/>
                <a:cs typeface="Comic Sans MS"/>
              </a:rPr>
              <a:t>from </a:t>
            </a:r>
            <a:r>
              <a:rPr sz="2200" spc="-5" dirty="0">
                <a:solidFill>
                  <a:srgbClr val="FFFFFF"/>
                </a:solidFill>
                <a:latin typeface="Comic Sans MS"/>
                <a:cs typeface="Comic Sans MS"/>
              </a:rPr>
              <a:t>any  kind of dry beans with hard-  boiled </a:t>
            </a:r>
            <a:r>
              <a:rPr sz="2200" spc="-10" dirty="0">
                <a:solidFill>
                  <a:srgbClr val="FFFFFF"/>
                </a:solidFill>
                <a:latin typeface="Comic Sans MS"/>
                <a:cs typeface="Comic Sans MS"/>
              </a:rPr>
              <a:t>egg </a:t>
            </a:r>
            <a:r>
              <a:rPr sz="2200" spc="-5" dirty="0">
                <a:solidFill>
                  <a:srgbClr val="FFFFFF"/>
                </a:solidFill>
                <a:latin typeface="Comic Sans MS"/>
                <a:cs typeface="Comic Sans MS"/>
              </a:rPr>
              <a:t>and</a:t>
            </a:r>
            <a:r>
              <a:rPr sz="2200" dirty="0">
                <a:solidFill>
                  <a:srgbClr val="FFFFFF"/>
                </a:solidFill>
                <a:latin typeface="Comic Sans MS"/>
                <a:cs typeface="Comic Sans MS"/>
              </a:rPr>
              <a:t> </a:t>
            </a:r>
            <a:r>
              <a:rPr sz="2200" spc="-10" dirty="0">
                <a:solidFill>
                  <a:srgbClr val="FFFFFF"/>
                </a:solidFill>
                <a:latin typeface="Comic Sans MS"/>
                <a:cs typeface="Comic Sans MS"/>
              </a:rPr>
              <a:t>vegetables.</a:t>
            </a:r>
            <a:endParaRPr sz="2200">
              <a:latin typeface="Comic Sans MS"/>
              <a:cs typeface="Comic Sans MS"/>
            </a:endParaRPr>
          </a:p>
          <a:p>
            <a:pPr marL="12700" marR="5080">
              <a:lnSpc>
                <a:spcPct val="100000"/>
              </a:lnSpc>
            </a:pPr>
            <a:r>
              <a:rPr sz="2300" spc="-5" dirty="0">
                <a:solidFill>
                  <a:srgbClr val="FFFFFF"/>
                </a:solidFill>
                <a:latin typeface="Comic Sans MS"/>
                <a:cs typeface="Comic Sans MS"/>
              </a:rPr>
              <a:t>Common additional ingredients  </a:t>
            </a:r>
            <a:r>
              <a:rPr sz="2300" dirty="0">
                <a:solidFill>
                  <a:srgbClr val="FFFFFF"/>
                </a:solidFill>
                <a:latin typeface="Comic Sans MS"/>
                <a:cs typeface="Comic Sans MS"/>
              </a:rPr>
              <a:t>include onion, </a:t>
            </a:r>
            <a:r>
              <a:rPr sz="2300" spc="-5" dirty="0">
                <a:solidFill>
                  <a:srgbClr val="FFFFFF"/>
                </a:solidFill>
                <a:latin typeface="Comic Sans MS"/>
                <a:cs typeface="Comic Sans MS"/>
              </a:rPr>
              <a:t>parsley </a:t>
            </a:r>
            <a:r>
              <a:rPr sz="2300" dirty="0">
                <a:solidFill>
                  <a:srgbClr val="FFFFFF"/>
                </a:solidFill>
                <a:latin typeface="Comic Sans MS"/>
                <a:cs typeface="Comic Sans MS"/>
              </a:rPr>
              <a:t>and  </a:t>
            </a:r>
            <a:r>
              <a:rPr sz="2300" spc="-5" dirty="0">
                <a:solidFill>
                  <a:srgbClr val="FFFFFF"/>
                </a:solidFill>
                <a:latin typeface="Comic Sans MS"/>
                <a:cs typeface="Comic Sans MS"/>
              </a:rPr>
              <a:t>sumac. </a:t>
            </a:r>
            <a:r>
              <a:rPr sz="2300" dirty="0">
                <a:solidFill>
                  <a:srgbClr val="FFFFFF"/>
                </a:solidFill>
                <a:latin typeface="Comic Sans MS"/>
                <a:cs typeface="Comic Sans MS"/>
              </a:rPr>
              <a:t>In </a:t>
            </a:r>
            <a:r>
              <a:rPr sz="2300" spc="-5" dirty="0">
                <a:solidFill>
                  <a:srgbClr val="FFFFFF"/>
                </a:solidFill>
                <a:latin typeface="Comic Sans MS"/>
                <a:cs typeface="Comic Sans MS"/>
              </a:rPr>
              <a:t>Antalya province </a:t>
            </a:r>
            <a:r>
              <a:rPr sz="2300" dirty="0">
                <a:solidFill>
                  <a:srgbClr val="FFFFFF"/>
                </a:solidFill>
                <a:latin typeface="Comic Sans MS"/>
                <a:cs typeface="Comic Sans MS"/>
              </a:rPr>
              <a:t>of  </a:t>
            </a:r>
            <a:r>
              <a:rPr sz="2300" spc="-5" dirty="0">
                <a:solidFill>
                  <a:srgbClr val="FFFFFF"/>
                </a:solidFill>
                <a:latin typeface="Comic Sans MS"/>
                <a:cs typeface="Comic Sans MS"/>
              </a:rPr>
              <a:t>Turkey it is prepared  differently from other regions  with other ingredients like  sesame oil. During the Ottoman  period, piyaz was also made  from artichoke, pea, chickpea,  broad bean and potato, which  was introduced to </a:t>
            </a:r>
            <a:r>
              <a:rPr sz="2300" dirty="0">
                <a:solidFill>
                  <a:srgbClr val="FFFFFF"/>
                </a:solidFill>
                <a:latin typeface="Comic Sans MS"/>
                <a:cs typeface="Comic Sans MS"/>
              </a:rPr>
              <a:t>Turkey in  </a:t>
            </a:r>
            <a:r>
              <a:rPr sz="2300" spc="-5" dirty="0">
                <a:solidFill>
                  <a:srgbClr val="FFFFFF"/>
                </a:solidFill>
                <a:latin typeface="Comic Sans MS"/>
                <a:cs typeface="Comic Sans MS"/>
              </a:rPr>
              <a:t>the last quarter </a:t>
            </a:r>
            <a:r>
              <a:rPr sz="2300" dirty="0">
                <a:solidFill>
                  <a:srgbClr val="FFFFFF"/>
                </a:solidFill>
                <a:latin typeface="Comic Sans MS"/>
                <a:cs typeface="Comic Sans MS"/>
              </a:rPr>
              <a:t>of </a:t>
            </a:r>
            <a:r>
              <a:rPr sz="2300" spc="-5" dirty="0">
                <a:solidFill>
                  <a:srgbClr val="FFFFFF"/>
                </a:solidFill>
                <a:latin typeface="Comic Sans MS"/>
                <a:cs typeface="Comic Sans MS"/>
              </a:rPr>
              <a:t>the 19th  century.</a:t>
            </a:r>
            <a:endParaRPr sz="2300">
              <a:latin typeface="Comic Sans MS"/>
              <a:cs typeface="Comic Sans MS"/>
            </a:endParaRPr>
          </a:p>
        </p:txBody>
      </p:sp>
      <p:sp>
        <p:nvSpPr>
          <p:cNvPr id="4" name="object 4"/>
          <p:cNvSpPr/>
          <p:nvPr/>
        </p:nvSpPr>
        <p:spPr>
          <a:xfrm>
            <a:off x="143510" y="1714500"/>
            <a:ext cx="4483100" cy="35712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4629" y="66040"/>
            <a:ext cx="3632200" cy="726440"/>
          </a:xfrm>
          <a:prstGeom prst="rect">
            <a:avLst/>
          </a:prstGeom>
        </p:spPr>
        <p:txBody>
          <a:bodyPr vert="horz" wrap="square" lIns="0" tIns="12700" rIns="0" bIns="0" rtlCol="0">
            <a:spAutoFit/>
          </a:bodyPr>
          <a:lstStyle/>
          <a:p>
            <a:pPr marL="12700">
              <a:lnSpc>
                <a:spcPct val="100000"/>
              </a:lnSpc>
              <a:spcBef>
                <a:spcPts val="100"/>
              </a:spcBef>
            </a:pPr>
            <a:r>
              <a:rPr spc="-5" dirty="0"/>
              <a:t>Cacık</a:t>
            </a:r>
            <a:r>
              <a:rPr spc="-75" dirty="0"/>
              <a:t> </a:t>
            </a:r>
            <a:r>
              <a:rPr spc="-10" dirty="0"/>
              <a:t>(Cacık)</a:t>
            </a:r>
          </a:p>
        </p:txBody>
      </p:sp>
      <p:sp>
        <p:nvSpPr>
          <p:cNvPr id="3" name="object 3"/>
          <p:cNvSpPr txBox="1"/>
          <p:nvPr/>
        </p:nvSpPr>
        <p:spPr>
          <a:xfrm>
            <a:off x="4855209" y="961390"/>
            <a:ext cx="4097654" cy="5723890"/>
          </a:xfrm>
          <a:prstGeom prst="rect">
            <a:avLst/>
          </a:prstGeom>
        </p:spPr>
        <p:txBody>
          <a:bodyPr vert="horz" wrap="square" lIns="0" tIns="12700" rIns="0" bIns="0" rtlCol="0">
            <a:spAutoFit/>
          </a:bodyPr>
          <a:lstStyle/>
          <a:p>
            <a:pPr marL="12700" marR="5080">
              <a:lnSpc>
                <a:spcPct val="100000"/>
              </a:lnSpc>
              <a:spcBef>
                <a:spcPts val="100"/>
              </a:spcBef>
            </a:pPr>
            <a:r>
              <a:rPr sz="2200" spc="-5" dirty="0">
                <a:solidFill>
                  <a:srgbClr val="FFFFFF"/>
                </a:solidFill>
                <a:latin typeface="Comic Sans MS"/>
                <a:cs typeface="Comic Sans MS"/>
              </a:rPr>
              <a:t>Cacık is </a:t>
            </a:r>
            <a:r>
              <a:rPr sz="2200" dirty="0">
                <a:solidFill>
                  <a:srgbClr val="FFFFFF"/>
                </a:solidFill>
                <a:latin typeface="Comic Sans MS"/>
                <a:cs typeface="Comic Sans MS"/>
              </a:rPr>
              <a:t>a </a:t>
            </a:r>
            <a:r>
              <a:rPr sz="2200" spc="-5" dirty="0">
                <a:solidFill>
                  <a:srgbClr val="FFFFFF"/>
                </a:solidFill>
                <a:latin typeface="Comic Sans MS"/>
                <a:cs typeface="Comic Sans MS"/>
              </a:rPr>
              <a:t>Turkish dish of  </a:t>
            </a:r>
            <a:r>
              <a:rPr sz="2200" spc="-10" dirty="0">
                <a:solidFill>
                  <a:srgbClr val="FFFFFF"/>
                </a:solidFill>
                <a:latin typeface="Comic Sans MS"/>
                <a:cs typeface="Comic Sans MS"/>
              </a:rPr>
              <a:t>seasoned, diluted yoghurt,  eaten </a:t>
            </a:r>
            <a:r>
              <a:rPr sz="2200" spc="-5" dirty="0">
                <a:solidFill>
                  <a:srgbClr val="FFFFFF"/>
                </a:solidFill>
                <a:latin typeface="Comic Sans MS"/>
                <a:cs typeface="Comic Sans MS"/>
              </a:rPr>
              <a:t>throughout the </a:t>
            </a:r>
            <a:r>
              <a:rPr sz="2200" spc="-10" dirty="0">
                <a:solidFill>
                  <a:srgbClr val="FFFFFF"/>
                </a:solidFill>
                <a:latin typeface="Comic Sans MS"/>
                <a:cs typeface="Comic Sans MS"/>
              </a:rPr>
              <a:t>former  Ottoman </a:t>
            </a:r>
            <a:r>
              <a:rPr sz="2200" spc="-5" dirty="0">
                <a:solidFill>
                  <a:srgbClr val="FFFFFF"/>
                </a:solidFill>
                <a:latin typeface="Comic Sans MS"/>
                <a:cs typeface="Comic Sans MS"/>
              </a:rPr>
              <a:t>world. Cacık is made  of </a:t>
            </a:r>
            <a:r>
              <a:rPr sz="2200" spc="-10" dirty="0">
                <a:solidFill>
                  <a:srgbClr val="FFFFFF"/>
                </a:solidFill>
                <a:latin typeface="Comic Sans MS"/>
                <a:cs typeface="Comic Sans MS"/>
              </a:rPr>
              <a:t>yogurt, salt, </a:t>
            </a:r>
            <a:r>
              <a:rPr sz="2200" spc="-5" dirty="0">
                <a:solidFill>
                  <a:srgbClr val="FFFFFF"/>
                </a:solidFill>
                <a:latin typeface="Comic Sans MS"/>
                <a:cs typeface="Comic Sans MS"/>
              </a:rPr>
              <a:t>olive </a:t>
            </a:r>
            <a:r>
              <a:rPr sz="2200" spc="-10" dirty="0">
                <a:solidFill>
                  <a:srgbClr val="FFFFFF"/>
                </a:solidFill>
                <a:latin typeface="Comic Sans MS"/>
                <a:cs typeface="Comic Sans MS"/>
              </a:rPr>
              <a:t>oil,  crushed </a:t>
            </a:r>
            <a:r>
              <a:rPr sz="2200" spc="-5" dirty="0">
                <a:solidFill>
                  <a:srgbClr val="FFFFFF"/>
                </a:solidFill>
                <a:latin typeface="Comic Sans MS"/>
                <a:cs typeface="Comic Sans MS"/>
              </a:rPr>
              <a:t>garlic, </a:t>
            </a:r>
            <a:r>
              <a:rPr sz="2200" spc="-10" dirty="0">
                <a:solidFill>
                  <a:srgbClr val="FFFFFF"/>
                </a:solidFill>
                <a:latin typeface="Comic Sans MS"/>
                <a:cs typeface="Comic Sans MS"/>
              </a:rPr>
              <a:t>chopped  cucumber, </a:t>
            </a:r>
            <a:r>
              <a:rPr sz="2200" spc="-5" dirty="0">
                <a:solidFill>
                  <a:srgbClr val="FFFFFF"/>
                </a:solidFill>
                <a:latin typeface="Comic Sans MS"/>
                <a:cs typeface="Comic Sans MS"/>
              </a:rPr>
              <a:t>dill, mint, and lime  juice, </a:t>
            </a:r>
            <a:r>
              <a:rPr sz="2200" spc="-10" dirty="0">
                <a:solidFill>
                  <a:srgbClr val="FFFFFF"/>
                </a:solidFill>
                <a:latin typeface="Comic Sans MS"/>
                <a:cs typeface="Comic Sans MS"/>
              </a:rPr>
              <a:t>diluted with </a:t>
            </a:r>
            <a:r>
              <a:rPr sz="2200" spc="-5" dirty="0">
                <a:solidFill>
                  <a:srgbClr val="FFFFFF"/>
                </a:solidFill>
                <a:latin typeface="Comic Sans MS"/>
                <a:cs typeface="Comic Sans MS"/>
              </a:rPr>
              <a:t>water to </a:t>
            </a:r>
            <a:r>
              <a:rPr sz="2200" dirty="0">
                <a:solidFill>
                  <a:srgbClr val="FFFFFF"/>
                </a:solidFill>
                <a:latin typeface="Comic Sans MS"/>
                <a:cs typeface="Comic Sans MS"/>
              </a:rPr>
              <a:t>a  </a:t>
            </a:r>
            <a:r>
              <a:rPr sz="2200" spc="-5" dirty="0">
                <a:solidFill>
                  <a:srgbClr val="FFFFFF"/>
                </a:solidFill>
                <a:latin typeface="Comic Sans MS"/>
                <a:cs typeface="Comic Sans MS"/>
              </a:rPr>
              <a:t>low </a:t>
            </a:r>
            <a:r>
              <a:rPr sz="2200" spc="-10" dirty="0">
                <a:solidFill>
                  <a:srgbClr val="FFFFFF"/>
                </a:solidFill>
                <a:latin typeface="Comic Sans MS"/>
                <a:cs typeface="Comic Sans MS"/>
              </a:rPr>
              <a:t>consistency, </a:t>
            </a:r>
            <a:r>
              <a:rPr sz="2200" spc="-5" dirty="0">
                <a:solidFill>
                  <a:srgbClr val="FFFFFF"/>
                </a:solidFill>
                <a:latin typeface="Comic Sans MS"/>
                <a:cs typeface="Comic Sans MS"/>
              </a:rPr>
              <a:t>and garnished  </a:t>
            </a:r>
            <a:r>
              <a:rPr sz="2200" spc="-10" dirty="0">
                <a:solidFill>
                  <a:srgbClr val="FFFFFF"/>
                </a:solidFill>
                <a:latin typeface="Comic Sans MS"/>
                <a:cs typeface="Comic Sans MS"/>
              </a:rPr>
              <a:t>with </a:t>
            </a:r>
            <a:r>
              <a:rPr sz="2200" spc="-5" dirty="0">
                <a:solidFill>
                  <a:srgbClr val="FFFFFF"/>
                </a:solidFill>
                <a:latin typeface="Comic Sans MS"/>
                <a:cs typeface="Comic Sans MS"/>
              </a:rPr>
              <a:t>sumac. </a:t>
            </a:r>
            <a:r>
              <a:rPr sz="2200" spc="-10" dirty="0">
                <a:solidFill>
                  <a:srgbClr val="FFFFFF"/>
                </a:solidFill>
                <a:latin typeface="Comic Sans MS"/>
                <a:cs typeface="Comic Sans MS"/>
              </a:rPr>
              <a:t>Among these  ingredients, olive oil, </a:t>
            </a:r>
            <a:r>
              <a:rPr sz="2200" spc="-5" dirty="0">
                <a:solidFill>
                  <a:srgbClr val="FFFFFF"/>
                </a:solidFill>
                <a:latin typeface="Comic Sans MS"/>
                <a:cs typeface="Comic Sans MS"/>
              </a:rPr>
              <a:t>lime juice,  and sumac </a:t>
            </a:r>
            <a:r>
              <a:rPr sz="2200" dirty="0">
                <a:solidFill>
                  <a:srgbClr val="FFFFFF"/>
                </a:solidFill>
                <a:latin typeface="Comic Sans MS"/>
                <a:cs typeface="Comic Sans MS"/>
              </a:rPr>
              <a:t>are </a:t>
            </a:r>
            <a:r>
              <a:rPr sz="2200" spc="-10" dirty="0">
                <a:solidFill>
                  <a:srgbClr val="FFFFFF"/>
                </a:solidFill>
                <a:latin typeface="Comic Sans MS"/>
                <a:cs typeface="Comic Sans MS"/>
              </a:rPr>
              <a:t>optional. </a:t>
            </a:r>
            <a:r>
              <a:rPr sz="2200" spc="-5" dirty="0">
                <a:solidFill>
                  <a:srgbClr val="FFFFFF"/>
                </a:solidFill>
                <a:latin typeface="Comic Sans MS"/>
                <a:cs typeface="Comic Sans MS"/>
              </a:rPr>
              <a:t>Dill and  mint </a:t>
            </a:r>
            <a:r>
              <a:rPr sz="2200" spc="-10" dirty="0">
                <a:solidFill>
                  <a:srgbClr val="FFFFFF"/>
                </a:solidFill>
                <a:latin typeface="Comic Sans MS"/>
                <a:cs typeface="Comic Sans MS"/>
              </a:rPr>
              <a:t>(fresh </a:t>
            </a:r>
            <a:r>
              <a:rPr sz="2200" spc="-5" dirty="0">
                <a:solidFill>
                  <a:srgbClr val="FFFFFF"/>
                </a:solidFill>
                <a:latin typeface="Comic Sans MS"/>
                <a:cs typeface="Comic Sans MS"/>
              </a:rPr>
              <a:t>or dried) may </a:t>
            </a:r>
            <a:r>
              <a:rPr sz="2200" dirty="0">
                <a:solidFill>
                  <a:srgbClr val="FFFFFF"/>
                </a:solidFill>
                <a:latin typeface="Comic Sans MS"/>
                <a:cs typeface="Comic Sans MS"/>
              </a:rPr>
              <a:t>be  </a:t>
            </a:r>
            <a:r>
              <a:rPr sz="2200" spc="-5" dirty="0">
                <a:solidFill>
                  <a:srgbClr val="FFFFFF"/>
                </a:solidFill>
                <a:latin typeface="Comic Sans MS"/>
                <a:cs typeface="Comic Sans MS"/>
              </a:rPr>
              <a:t>used </a:t>
            </a:r>
            <a:r>
              <a:rPr sz="2200" spc="-10" dirty="0">
                <a:solidFill>
                  <a:srgbClr val="FFFFFF"/>
                </a:solidFill>
                <a:latin typeface="Comic Sans MS"/>
                <a:cs typeface="Comic Sans MS"/>
              </a:rPr>
              <a:t>alternately. </a:t>
            </a:r>
            <a:r>
              <a:rPr sz="2200" spc="-5" dirty="0">
                <a:solidFill>
                  <a:srgbClr val="FFFFFF"/>
                </a:solidFill>
                <a:latin typeface="Comic Sans MS"/>
                <a:cs typeface="Comic Sans MS"/>
              </a:rPr>
              <a:t>Cacık, when  </a:t>
            </a:r>
            <a:r>
              <a:rPr sz="2200" spc="-10" dirty="0">
                <a:solidFill>
                  <a:srgbClr val="FFFFFF"/>
                </a:solidFill>
                <a:latin typeface="Comic Sans MS"/>
                <a:cs typeface="Comic Sans MS"/>
              </a:rPr>
              <a:t>consumed </a:t>
            </a:r>
            <a:r>
              <a:rPr sz="2200" dirty="0">
                <a:solidFill>
                  <a:srgbClr val="FFFFFF"/>
                </a:solidFill>
                <a:latin typeface="Comic Sans MS"/>
                <a:cs typeface="Comic Sans MS"/>
              </a:rPr>
              <a:t>as a </a:t>
            </a:r>
            <a:r>
              <a:rPr sz="2200" spc="-5" dirty="0">
                <a:solidFill>
                  <a:srgbClr val="FFFFFF"/>
                </a:solidFill>
                <a:latin typeface="Comic Sans MS"/>
                <a:cs typeface="Comic Sans MS"/>
              </a:rPr>
              <a:t>meze, is  prepared without water but  </a:t>
            </a:r>
            <a:r>
              <a:rPr sz="2200" spc="-10" dirty="0">
                <a:solidFill>
                  <a:srgbClr val="FFFFFF"/>
                </a:solidFill>
                <a:latin typeface="Comic Sans MS"/>
                <a:cs typeface="Comic Sans MS"/>
              </a:rPr>
              <a:t>follows </a:t>
            </a:r>
            <a:r>
              <a:rPr sz="2200" spc="-5" dirty="0">
                <a:solidFill>
                  <a:srgbClr val="FFFFFF"/>
                </a:solidFill>
                <a:latin typeface="Comic Sans MS"/>
                <a:cs typeface="Comic Sans MS"/>
              </a:rPr>
              <a:t>the same</a:t>
            </a:r>
            <a:r>
              <a:rPr sz="2200" spc="-20" dirty="0">
                <a:solidFill>
                  <a:srgbClr val="FFFFFF"/>
                </a:solidFill>
                <a:latin typeface="Comic Sans MS"/>
                <a:cs typeface="Comic Sans MS"/>
              </a:rPr>
              <a:t> </a:t>
            </a:r>
            <a:r>
              <a:rPr sz="2200" spc="-10" dirty="0">
                <a:solidFill>
                  <a:srgbClr val="FFFFFF"/>
                </a:solidFill>
                <a:latin typeface="Comic Sans MS"/>
                <a:cs typeface="Comic Sans MS"/>
              </a:rPr>
              <a:t>recipe.</a:t>
            </a:r>
            <a:endParaRPr sz="2200">
              <a:latin typeface="Comic Sans MS"/>
              <a:cs typeface="Comic Sans MS"/>
            </a:endParaRPr>
          </a:p>
        </p:txBody>
      </p:sp>
      <p:sp>
        <p:nvSpPr>
          <p:cNvPr id="4" name="object 4"/>
          <p:cNvSpPr/>
          <p:nvPr/>
        </p:nvSpPr>
        <p:spPr>
          <a:xfrm>
            <a:off x="143510" y="1714500"/>
            <a:ext cx="4631690" cy="364362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28870" y="213359"/>
            <a:ext cx="4071620" cy="27152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3510" y="3643629"/>
            <a:ext cx="4071620" cy="264287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928870" y="3643629"/>
            <a:ext cx="4071620" cy="264287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43510" y="213359"/>
            <a:ext cx="4071620" cy="271526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010919" y="2962909"/>
            <a:ext cx="2404745" cy="330200"/>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CCCCCC"/>
                </a:solidFill>
                <a:uFill>
                  <a:solidFill>
                    <a:srgbClr val="CCCCCC"/>
                  </a:solidFill>
                </a:uFill>
                <a:latin typeface="Comic Sans MS"/>
                <a:cs typeface="Comic Sans MS"/>
              </a:rPr>
              <a:t>Bulgur Salad</a:t>
            </a:r>
            <a:r>
              <a:rPr sz="2000" b="1" u="heavy" spc="-100" dirty="0">
                <a:solidFill>
                  <a:srgbClr val="CCCCCC"/>
                </a:solidFill>
                <a:uFill>
                  <a:solidFill>
                    <a:srgbClr val="CCCCCC"/>
                  </a:solidFill>
                </a:uFill>
                <a:latin typeface="Comic Sans MS"/>
                <a:cs typeface="Comic Sans MS"/>
              </a:rPr>
              <a:t> </a:t>
            </a:r>
            <a:r>
              <a:rPr sz="2000" b="1" u="heavy" spc="-5" dirty="0">
                <a:solidFill>
                  <a:srgbClr val="CCCCCC"/>
                </a:solidFill>
                <a:uFill>
                  <a:solidFill>
                    <a:srgbClr val="CCCCCC"/>
                  </a:solidFill>
                </a:uFill>
                <a:latin typeface="Comic Sans MS"/>
                <a:cs typeface="Comic Sans MS"/>
              </a:rPr>
              <a:t>(Kısır)</a:t>
            </a:r>
            <a:endParaRPr sz="2000">
              <a:latin typeface="Comic Sans MS"/>
              <a:cs typeface="Comic Sans MS"/>
            </a:endParaRPr>
          </a:p>
        </p:txBody>
      </p:sp>
      <p:sp>
        <p:nvSpPr>
          <p:cNvPr id="7" name="object 7"/>
          <p:cNvSpPr txBox="1">
            <a:spLocks noGrp="1"/>
          </p:cNvSpPr>
          <p:nvPr>
            <p:ph type="title"/>
          </p:nvPr>
        </p:nvSpPr>
        <p:spPr>
          <a:xfrm>
            <a:off x="5535929" y="2962909"/>
            <a:ext cx="2784475" cy="330200"/>
          </a:xfrm>
          <a:prstGeom prst="rect">
            <a:avLst/>
          </a:prstGeom>
        </p:spPr>
        <p:txBody>
          <a:bodyPr vert="horz" wrap="square" lIns="0" tIns="12700" rIns="0" bIns="0" rtlCol="0">
            <a:spAutoFit/>
          </a:bodyPr>
          <a:lstStyle/>
          <a:p>
            <a:pPr marL="12700">
              <a:lnSpc>
                <a:spcPct val="100000"/>
              </a:lnSpc>
              <a:spcBef>
                <a:spcPts val="100"/>
              </a:spcBef>
            </a:pPr>
            <a:r>
              <a:rPr sz="2000" spc="-5" dirty="0"/>
              <a:t>Cabbage-Carrot</a:t>
            </a:r>
            <a:r>
              <a:rPr sz="2000" spc="-45" dirty="0"/>
              <a:t> </a:t>
            </a:r>
            <a:r>
              <a:rPr sz="2000" dirty="0"/>
              <a:t>Salad</a:t>
            </a:r>
            <a:endParaRPr sz="2000"/>
          </a:p>
        </p:txBody>
      </p:sp>
      <p:sp>
        <p:nvSpPr>
          <p:cNvPr id="8" name="object 8"/>
          <p:cNvSpPr txBox="1"/>
          <p:nvPr/>
        </p:nvSpPr>
        <p:spPr>
          <a:xfrm>
            <a:off x="1291589" y="6320790"/>
            <a:ext cx="1842770"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Eggplant</a:t>
            </a:r>
            <a:r>
              <a:rPr sz="2000" b="1" u="heavy" spc="-45" dirty="0">
                <a:solidFill>
                  <a:srgbClr val="CCCCCC"/>
                </a:solidFill>
                <a:uFill>
                  <a:solidFill>
                    <a:srgbClr val="CCCCCC"/>
                  </a:solidFill>
                </a:uFill>
                <a:latin typeface="Comic Sans MS"/>
                <a:cs typeface="Comic Sans MS"/>
              </a:rPr>
              <a:t> </a:t>
            </a:r>
            <a:r>
              <a:rPr sz="2000" b="1" u="heavy" spc="-5" dirty="0">
                <a:solidFill>
                  <a:srgbClr val="CCCCCC"/>
                </a:solidFill>
                <a:uFill>
                  <a:solidFill>
                    <a:srgbClr val="CCCCCC"/>
                  </a:solidFill>
                </a:uFill>
                <a:latin typeface="Comic Sans MS"/>
                <a:cs typeface="Comic Sans MS"/>
              </a:rPr>
              <a:t>Salad</a:t>
            </a:r>
            <a:endParaRPr sz="2000">
              <a:latin typeface="Comic Sans MS"/>
              <a:cs typeface="Comic Sans MS"/>
            </a:endParaRPr>
          </a:p>
        </p:txBody>
      </p:sp>
      <p:sp>
        <p:nvSpPr>
          <p:cNvPr id="9" name="object 9"/>
          <p:cNvSpPr txBox="1"/>
          <p:nvPr/>
        </p:nvSpPr>
        <p:spPr>
          <a:xfrm>
            <a:off x="5808979" y="6320790"/>
            <a:ext cx="2310130"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Green Lentil</a:t>
            </a:r>
            <a:r>
              <a:rPr sz="2000" b="1" u="heavy" spc="-60" dirty="0">
                <a:solidFill>
                  <a:srgbClr val="CCCCCC"/>
                </a:solidFill>
                <a:uFill>
                  <a:solidFill>
                    <a:srgbClr val="CCCCCC"/>
                  </a:solidFill>
                </a:uFill>
                <a:latin typeface="Comic Sans MS"/>
                <a:cs typeface="Comic Sans MS"/>
              </a:rPr>
              <a:t> </a:t>
            </a:r>
            <a:r>
              <a:rPr sz="2000" b="1" u="heavy" spc="-5" dirty="0">
                <a:solidFill>
                  <a:srgbClr val="CCCCCC"/>
                </a:solidFill>
                <a:uFill>
                  <a:solidFill>
                    <a:srgbClr val="CCCCCC"/>
                  </a:solidFill>
                </a:uFill>
                <a:latin typeface="Comic Sans MS"/>
                <a:cs typeface="Comic Sans MS"/>
              </a:rPr>
              <a:t>Salad</a:t>
            </a:r>
            <a:endParaRPr sz="2000">
              <a:latin typeface="Comic Sans MS"/>
              <a:cs typeface="Comic Sans MS"/>
            </a:endParaRPr>
          </a:p>
        </p:txBody>
      </p:sp>
    </p:spTree>
  </p:cSld>
  <p:clrMapOvr>
    <a:masterClrMapping/>
  </p:clrMapOvr>
  <p:transition>
    <p:spli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28870" y="3498850"/>
            <a:ext cx="4071620" cy="27152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928870" y="213359"/>
            <a:ext cx="4071620" cy="27152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3510" y="3571240"/>
            <a:ext cx="4141470" cy="271526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377950" y="2962909"/>
            <a:ext cx="1598930" cy="330200"/>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CCCCCC"/>
                </a:solidFill>
                <a:uFill>
                  <a:solidFill>
                    <a:srgbClr val="CCCCCC"/>
                  </a:solidFill>
                </a:uFill>
                <a:latin typeface="Comic Sans MS"/>
                <a:cs typeface="Comic Sans MS"/>
              </a:rPr>
              <a:t>Potato</a:t>
            </a:r>
            <a:r>
              <a:rPr sz="2000" b="1" u="heavy" spc="-75" dirty="0">
                <a:solidFill>
                  <a:srgbClr val="CCCCCC"/>
                </a:solidFill>
                <a:uFill>
                  <a:solidFill>
                    <a:srgbClr val="CCCCCC"/>
                  </a:solidFill>
                </a:uFill>
                <a:latin typeface="Comic Sans MS"/>
                <a:cs typeface="Comic Sans MS"/>
              </a:rPr>
              <a:t> </a:t>
            </a:r>
            <a:r>
              <a:rPr sz="2000" b="1" u="heavy" spc="-5" dirty="0">
                <a:solidFill>
                  <a:srgbClr val="CCCCCC"/>
                </a:solidFill>
                <a:uFill>
                  <a:solidFill>
                    <a:srgbClr val="CCCCCC"/>
                  </a:solidFill>
                </a:uFill>
                <a:latin typeface="Comic Sans MS"/>
                <a:cs typeface="Comic Sans MS"/>
              </a:rPr>
              <a:t>Salad</a:t>
            </a:r>
            <a:endParaRPr sz="2000">
              <a:latin typeface="Comic Sans MS"/>
              <a:cs typeface="Comic Sans MS"/>
            </a:endParaRPr>
          </a:p>
        </p:txBody>
      </p:sp>
      <p:sp>
        <p:nvSpPr>
          <p:cNvPr id="6" name="object 6"/>
          <p:cNvSpPr txBox="1">
            <a:spLocks noGrp="1"/>
          </p:cNvSpPr>
          <p:nvPr>
            <p:ph type="title"/>
          </p:nvPr>
        </p:nvSpPr>
        <p:spPr>
          <a:xfrm>
            <a:off x="6057900" y="2962909"/>
            <a:ext cx="1812925" cy="330200"/>
          </a:xfrm>
          <a:prstGeom prst="rect">
            <a:avLst/>
          </a:prstGeom>
        </p:spPr>
        <p:txBody>
          <a:bodyPr vert="horz" wrap="square" lIns="0" tIns="12700" rIns="0" bIns="0" rtlCol="0">
            <a:spAutoFit/>
          </a:bodyPr>
          <a:lstStyle/>
          <a:p>
            <a:pPr marL="12700">
              <a:lnSpc>
                <a:spcPct val="100000"/>
              </a:lnSpc>
              <a:spcBef>
                <a:spcPts val="100"/>
              </a:spcBef>
            </a:pPr>
            <a:r>
              <a:rPr sz="2000" spc="-5" dirty="0"/>
              <a:t>Purslane</a:t>
            </a:r>
            <a:r>
              <a:rPr sz="2000" spc="-65" dirty="0"/>
              <a:t> </a:t>
            </a:r>
            <a:r>
              <a:rPr sz="2000" dirty="0"/>
              <a:t>Salad</a:t>
            </a:r>
            <a:endParaRPr sz="2000"/>
          </a:p>
        </p:txBody>
      </p:sp>
      <p:sp>
        <p:nvSpPr>
          <p:cNvPr id="7" name="object 7"/>
          <p:cNvSpPr txBox="1"/>
          <p:nvPr/>
        </p:nvSpPr>
        <p:spPr>
          <a:xfrm>
            <a:off x="1318260" y="6320790"/>
            <a:ext cx="1718945" cy="330200"/>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CCCCCC"/>
                </a:solidFill>
                <a:uFill>
                  <a:solidFill>
                    <a:srgbClr val="CCCCCC"/>
                  </a:solidFill>
                </a:uFill>
                <a:latin typeface="Comic Sans MS"/>
                <a:cs typeface="Comic Sans MS"/>
              </a:rPr>
              <a:t>Tomato</a:t>
            </a:r>
            <a:r>
              <a:rPr sz="2000" b="1" u="heavy" spc="-85" dirty="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Salad</a:t>
            </a:r>
            <a:endParaRPr sz="2000">
              <a:latin typeface="Comic Sans MS"/>
              <a:cs typeface="Comic Sans MS"/>
            </a:endParaRPr>
          </a:p>
        </p:txBody>
      </p:sp>
      <p:sp>
        <p:nvSpPr>
          <p:cNvPr id="8" name="object 8"/>
          <p:cNvSpPr txBox="1"/>
          <p:nvPr/>
        </p:nvSpPr>
        <p:spPr>
          <a:xfrm>
            <a:off x="5290820" y="6249670"/>
            <a:ext cx="3344545"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Wheat </a:t>
            </a:r>
            <a:r>
              <a:rPr sz="2000" b="1" u="heavy" dirty="0">
                <a:solidFill>
                  <a:srgbClr val="CCCCCC"/>
                </a:solidFill>
                <a:uFill>
                  <a:solidFill>
                    <a:srgbClr val="CCCCCC"/>
                  </a:solidFill>
                </a:uFill>
                <a:latin typeface="Comic Sans MS"/>
                <a:cs typeface="Comic Sans MS"/>
              </a:rPr>
              <a:t>Salad </a:t>
            </a:r>
            <a:r>
              <a:rPr sz="2000" b="1" u="heavy" spc="-5" dirty="0">
                <a:solidFill>
                  <a:srgbClr val="CCCCCC"/>
                </a:solidFill>
                <a:uFill>
                  <a:solidFill>
                    <a:srgbClr val="CCCCCC"/>
                  </a:solidFill>
                </a:uFill>
                <a:latin typeface="Comic Sans MS"/>
                <a:cs typeface="Comic Sans MS"/>
              </a:rPr>
              <a:t>with</a:t>
            </a:r>
            <a:r>
              <a:rPr sz="2000" b="1" u="heavy" spc="-70" dirty="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Walnuts</a:t>
            </a:r>
            <a:endParaRPr sz="2000">
              <a:latin typeface="Comic Sans MS"/>
              <a:cs typeface="Comic Sans MS"/>
            </a:endParaRPr>
          </a:p>
        </p:txBody>
      </p:sp>
      <p:sp>
        <p:nvSpPr>
          <p:cNvPr id="9" name="object 9"/>
          <p:cNvSpPr/>
          <p:nvPr/>
        </p:nvSpPr>
        <p:spPr>
          <a:xfrm>
            <a:off x="179070" y="187960"/>
            <a:ext cx="4105910" cy="273558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1770" y="3002279"/>
            <a:ext cx="363220" cy="683260"/>
          </a:xfrm>
          <a:custGeom>
            <a:avLst/>
            <a:gdLst/>
            <a:ahLst/>
            <a:cxnLst/>
            <a:rect l="l" t="t" r="r" b="b"/>
            <a:pathLst>
              <a:path w="363220" h="683260">
                <a:moveTo>
                  <a:pt x="34290" y="0"/>
                </a:moveTo>
                <a:lnTo>
                  <a:pt x="22859" y="0"/>
                </a:lnTo>
                <a:lnTo>
                  <a:pt x="21590" y="1270"/>
                </a:lnTo>
                <a:lnTo>
                  <a:pt x="20319" y="1270"/>
                </a:lnTo>
                <a:lnTo>
                  <a:pt x="19050" y="2540"/>
                </a:lnTo>
                <a:lnTo>
                  <a:pt x="17780" y="2540"/>
                </a:lnTo>
                <a:lnTo>
                  <a:pt x="8890" y="11430"/>
                </a:lnTo>
                <a:lnTo>
                  <a:pt x="6350" y="15240"/>
                </a:lnTo>
                <a:lnTo>
                  <a:pt x="2540" y="26670"/>
                </a:lnTo>
                <a:lnTo>
                  <a:pt x="2540" y="30480"/>
                </a:lnTo>
                <a:lnTo>
                  <a:pt x="0" y="38100"/>
                </a:lnTo>
                <a:lnTo>
                  <a:pt x="0" y="54610"/>
                </a:lnTo>
                <a:lnTo>
                  <a:pt x="1269" y="59690"/>
                </a:lnTo>
                <a:lnTo>
                  <a:pt x="1269" y="62230"/>
                </a:lnTo>
                <a:lnTo>
                  <a:pt x="2540" y="66040"/>
                </a:lnTo>
                <a:lnTo>
                  <a:pt x="2540" y="69850"/>
                </a:lnTo>
                <a:lnTo>
                  <a:pt x="5080" y="74930"/>
                </a:lnTo>
                <a:lnTo>
                  <a:pt x="50800" y="100330"/>
                </a:lnTo>
                <a:lnTo>
                  <a:pt x="114300" y="105410"/>
                </a:lnTo>
                <a:lnTo>
                  <a:pt x="138430" y="105410"/>
                </a:lnTo>
                <a:lnTo>
                  <a:pt x="146050" y="285750"/>
                </a:lnTo>
                <a:lnTo>
                  <a:pt x="151130" y="388620"/>
                </a:lnTo>
                <a:lnTo>
                  <a:pt x="152400" y="430530"/>
                </a:lnTo>
                <a:lnTo>
                  <a:pt x="152400" y="492760"/>
                </a:lnTo>
                <a:lnTo>
                  <a:pt x="153670" y="511810"/>
                </a:lnTo>
                <a:lnTo>
                  <a:pt x="153670" y="532130"/>
                </a:lnTo>
                <a:lnTo>
                  <a:pt x="156210" y="598170"/>
                </a:lnTo>
                <a:lnTo>
                  <a:pt x="156210" y="601980"/>
                </a:lnTo>
                <a:lnTo>
                  <a:pt x="154940" y="607060"/>
                </a:lnTo>
                <a:lnTo>
                  <a:pt x="154940" y="612140"/>
                </a:lnTo>
                <a:lnTo>
                  <a:pt x="153670" y="618490"/>
                </a:lnTo>
                <a:lnTo>
                  <a:pt x="153670" y="647700"/>
                </a:lnTo>
                <a:lnTo>
                  <a:pt x="154940" y="651510"/>
                </a:lnTo>
                <a:lnTo>
                  <a:pt x="154940" y="656590"/>
                </a:lnTo>
                <a:lnTo>
                  <a:pt x="156210" y="660400"/>
                </a:lnTo>
                <a:lnTo>
                  <a:pt x="158750" y="664210"/>
                </a:lnTo>
                <a:lnTo>
                  <a:pt x="160020" y="666750"/>
                </a:lnTo>
                <a:lnTo>
                  <a:pt x="162560" y="670560"/>
                </a:lnTo>
                <a:lnTo>
                  <a:pt x="163830" y="673100"/>
                </a:lnTo>
                <a:lnTo>
                  <a:pt x="171450" y="680720"/>
                </a:lnTo>
                <a:lnTo>
                  <a:pt x="172720" y="680720"/>
                </a:lnTo>
                <a:lnTo>
                  <a:pt x="172720" y="681990"/>
                </a:lnTo>
                <a:lnTo>
                  <a:pt x="175260" y="681990"/>
                </a:lnTo>
                <a:lnTo>
                  <a:pt x="175260" y="683260"/>
                </a:lnTo>
                <a:lnTo>
                  <a:pt x="186690" y="683260"/>
                </a:lnTo>
                <a:lnTo>
                  <a:pt x="187960" y="681990"/>
                </a:lnTo>
                <a:lnTo>
                  <a:pt x="190500" y="680720"/>
                </a:lnTo>
                <a:lnTo>
                  <a:pt x="193040" y="678180"/>
                </a:lnTo>
                <a:lnTo>
                  <a:pt x="194310" y="675640"/>
                </a:lnTo>
                <a:lnTo>
                  <a:pt x="196850" y="674370"/>
                </a:lnTo>
                <a:lnTo>
                  <a:pt x="201930" y="664210"/>
                </a:lnTo>
                <a:lnTo>
                  <a:pt x="201930" y="661670"/>
                </a:lnTo>
                <a:lnTo>
                  <a:pt x="204470" y="654050"/>
                </a:lnTo>
                <a:lnTo>
                  <a:pt x="205740" y="648970"/>
                </a:lnTo>
                <a:lnTo>
                  <a:pt x="208279" y="636270"/>
                </a:lnTo>
                <a:lnTo>
                  <a:pt x="208279" y="629920"/>
                </a:lnTo>
                <a:lnTo>
                  <a:pt x="209550" y="622300"/>
                </a:lnTo>
                <a:lnTo>
                  <a:pt x="209550" y="615950"/>
                </a:lnTo>
                <a:lnTo>
                  <a:pt x="210820" y="608330"/>
                </a:lnTo>
                <a:lnTo>
                  <a:pt x="210820" y="591820"/>
                </a:lnTo>
                <a:lnTo>
                  <a:pt x="209550" y="581660"/>
                </a:lnTo>
                <a:lnTo>
                  <a:pt x="208279" y="552450"/>
                </a:lnTo>
                <a:lnTo>
                  <a:pt x="208279" y="538480"/>
                </a:lnTo>
                <a:lnTo>
                  <a:pt x="207009" y="525780"/>
                </a:lnTo>
                <a:lnTo>
                  <a:pt x="207009" y="466090"/>
                </a:lnTo>
                <a:lnTo>
                  <a:pt x="205740" y="419100"/>
                </a:lnTo>
                <a:lnTo>
                  <a:pt x="200660" y="304800"/>
                </a:lnTo>
                <a:lnTo>
                  <a:pt x="193040" y="102870"/>
                </a:lnTo>
                <a:lnTo>
                  <a:pt x="353059" y="102870"/>
                </a:lnTo>
                <a:lnTo>
                  <a:pt x="353059" y="101600"/>
                </a:lnTo>
                <a:lnTo>
                  <a:pt x="354330" y="100330"/>
                </a:lnTo>
                <a:lnTo>
                  <a:pt x="356870" y="96520"/>
                </a:lnTo>
                <a:lnTo>
                  <a:pt x="361950" y="81280"/>
                </a:lnTo>
                <a:lnTo>
                  <a:pt x="361950" y="76200"/>
                </a:lnTo>
                <a:lnTo>
                  <a:pt x="363220" y="72390"/>
                </a:lnTo>
                <a:lnTo>
                  <a:pt x="363220" y="62230"/>
                </a:lnTo>
                <a:lnTo>
                  <a:pt x="361950" y="57150"/>
                </a:lnTo>
                <a:lnTo>
                  <a:pt x="361950" y="53340"/>
                </a:lnTo>
                <a:lnTo>
                  <a:pt x="360680" y="49530"/>
                </a:lnTo>
                <a:lnTo>
                  <a:pt x="359409" y="44450"/>
                </a:lnTo>
                <a:lnTo>
                  <a:pt x="358139" y="40640"/>
                </a:lnTo>
                <a:lnTo>
                  <a:pt x="356870" y="38100"/>
                </a:lnTo>
                <a:lnTo>
                  <a:pt x="354330" y="34290"/>
                </a:lnTo>
                <a:lnTo>
                  <a:pt x="353059" y="30480"/>
                </a:lnTo>
                <a:lnTo>
                  <a:pt x="349250" y="26670"/>
                </a:lnTo>
                <a:lnTo>
                  <a:pt x="347980" y="26670"/>
                </a:lnTo>
                <a:lnTo>
                  <a:pt x="344170" y="22860"/>
                </a:lnTo>
                <a:lnTo>
                  <a:pt x="342900" y="22860"/>
                </a:lnTo>
                <a:lnTo>
                  <a:pt x="341630" y="21590"/>
                </a:lnTo>
                <a:lnTo>
                  <a:pt x="335280" y="21590"/>
                </a:lnTo>
                <a:lnTo>
                  <a:pt x="323850" y="20320"/>
                </a:lnTo>
                <a:lnTo>
                  <a:pt x="309880" y="19050"/>
                </a:lnTo>
                <a:lnTo>
                  <a:pt x="237489" y="13970"/>
                </a:lnTo>
                <a:lnTo>
                  <a:pt x="223520" y="12700"/>
                </a:lnTo>
                <a:lnTo>
                  <a:pt x="114300" y="12700"/>
                </a:lnTo>
                <a:lnTo>
                  <a:pt x="105409" y="11430"/>
                </a:lnTo>
                <a:lnTo>
                  <a:pt x="95250" y="11430"/>
                </a:lnTo>
                <a:lnTo>
                  <a:pt x="83820" y="8890"/>
                </a:lnTo>
                <a:lnTo>
                  <a:pt x="71120" y="7620"/>
                </a:lnTo>
                <a:lnTo>
                  <a:pt x="55880" y="3810"/>
                </a:lnTo>
                <a:lnTo>
                  <a:pt x="43180" y="1270"/>
                </a:lnTo>
                <a:lnTo>
                  <a:pt x="34290" y="0"/>
                </a:lnTo>
                <a:close/>
              </a:path>
              <a:path w="363220" h="683260">
                <a:moveTo>
                  <a:pt x="353059" y="102870"/>
                </a:moveTo>
                <a:lnTo>
                  <a:pt x="212090" y="102870"/>
                </a:lnTo>
                <a:lnTo>
                  <a:pt x="224789" y="104140"/>
                </a:lnTo>
                <a:lnTo>
                  <a:pt x="238759" y="104140"/>
                </a:lnTo>
                <a:lnTo>
                  <a:pt x="309880" y="111760"/>
                </a:lnTo>
                <a:lnTo>
                  <a:pt x="323850" y="113030"/>
                </a:lnTo>
                <a:lnTo>
                  <a:pt x="339089" y="113030"/>
                </a:lnTo>
                <a:lnTo>
                  <a:pt x="341630" y="111760"/>
                </a:lnTo>
                <a:lnTo>
                  <a:pt x="344170" y="111760"/>
                </a:lnTo>
                <a:lnTo>
                  <a:pt x="353059" y="102870"/>
                </a:lnTo>
                <a:close/>
              </a:path>
            </a:pathLst>
          </a:custGeom>
          <a:solidFill>
            <a:srgbClr val="4C4C4C">
              <a:alpha val="79998"/>
            </a:srgbClr>
          </a:solidFill>
        </p:spPr>
        <p:txBody>
          <a:bodyPr wrap="square" lIns="0" tIns="0" rIns="0" bIns="0" rtlCol="0"/>
          <a:lstStyle/>
          <a:p>
            <a:endParaRPr/>
          </a:p>
        </p:txBody>
      </p:sp>
      <p:sp>
        <p:nvSpPr>
          <p:cNvPr id="3" name="object 3"/>
          <p:cNvSpPr/>
          <p:nvPr/>
        </p:nvSpPr>
        <p:spPr>
          <a:xfrm>
            <a:off x="641350" y="3204210"/>
            <a:ext cx="232410" cy="514350"/>
          </a:xfrm>
          <a:custGeom>
            <a:avLst/>
            <a:gdLst/>
            <a:ahLst/>
            <a:cxnLst/>
            <a:rect l="l" t="t" r="r" b="b"/>
            <a:pathLst>
              <a:path w="232409" h="514350">
                <a:moveTo>
                  <a:pt x="210819" y="511809"/>
                </a:moveTo>
                <a:lnTo>
                  <a:pt x="195580" y="511809"/>
                </a:lnTo>
                <a:lnTo>
                  <a:pt x="200659" y="514350"/>
                </a:lnTo>
                <a:lnTo>
                  <a:pt x="205740" y="514350"/>
                </a:lnTo>
                <a:lnTo>
                  <a:pt x="207009" y="513079"/>
                </a:lnTo>
                <a:lnTo>
                  <a:pt x="209550" y="513079"/>
                </a:lnTo>
                <a:lnTo>
                  <a:pt x="210819" y="511809"/>
                </a:lnTo>
                <a:close/>
              </a:path>
              <a:path w="232409" h="514350">
                <a:moveTo>
                  <a:pt x="229869" y="471169"/>
                </a:moveTo>
                <a:lnTo>
                  <a:pt x="176530" y="471169"/>
                </a:lnTo>
                <a:lnTo>
                  <a:pt x="177800" y="481329"/>
                </a:lnTo>
                <a:lnTo>
                  <a:pt x="179069" y="486409"/>
                </a:lnTo>
                <a:lnTo>
                  <a:pt x="182880" y="497839"/>
                </a:lnTo>
                <a:lnTo>
                  <a:pt x="185419" y="502919"/>
                </a:lnTo>
                <a:lnTo>
                  <a:pt x="187959" y="505459"/>
                </a:lnTo>
                <a:lnTo>
                  <a:pt x="190500" y="510539"/>
                </a:lnTo>
                <a:lnTo>
                  <a:pt x="193040" y="511809"/>
                </a:lnTo>
                <a:lnTo>
                  <a:pt x="212090" y="511809"/>
                </a:lnTo>
                <a:lnTo>
                  <a:pt x="213359" y="510539"/>
                </a:lnTo>
                <a:lnTo>
                  <a:pt x="214630" y="510539"/>
                </a:lnTo>
                <a:lnTo>
                  <a:pt x="215900" y="509269"/>
                </a:lnTo>
                <a:lnTo>
                  <a:pt x="215900" y="508000"/>
                </a:lnTo>
                <a:lnTo>
                  <a:pt x="220980" y="502919"/>
                </a:lnTo>
                <a:lnTo>
                  <a:pt x="220980" y="501650"/>
                </a:lnTo>
                <a:lnTo>
                  <a:pt x="222250" y="500379"/>
                </a:lnTo>
                <a:lnTo>
                  <a:pt x="223519" y="497839"/>
                </a:lnTo>
                <a:lnTo>
                  <a:pt x="224790" y="496569"/>
                </a:lnTo>
                <a:lnTo>
                  <a:pt x="224790" y="495300"/>
                </a:lnTo>
                <a:lnTo>
                  <a:pt x="226059" y="492759"/>
                </a:lnTo>
                <a:lnTo>
                  <a:pt x="226059" y="491489"/>
                </a:lnTo>
                <a:lnTo>
                  <a:pt x="227330" y="488950"/>
                </a:lnTo>
                <a:lnTo>
                  <a:pt x="227330" y="487679"/>
                </a:lnTo>
                <a:lnTo>
                  <a:pt x="228600" y="483869"/>
                </a:lnTo>
                <a:lnTo>
                  <a:pt x="228600" y="478789"/>
                </a:lnTo>
                <a:lnTo>
                  <a:pt x="229869" y="474979"/>
                </a:lnTo>
                <a:lnTo>
                  <a:pt x="229869" y="471169"/>
                </a:lnTo>
                <a:close/>
              </a:path>
              <a:path w="232409" h="514350">
                <a:moveTo>
                  <a:pt x="36829" y="0"/>
                </a:moveTo>
                <a:lnTo>
                  <a:pt x="27940" y="0"/>
                </a:lnTo>
                <a:lnTo>
                  <a:pt x="22859" y="2539"/>
                </a:lnTo>
                <a:lnTo>
                  <a:pt x="21590" y="3810"/>
                </a:lnTo>
                <a:lnTo>
                  <a:pt x="19050" y="5079"/>
                </a:lnTo>
                <a:lnTo>
                  <a:pt x="17779" y="7619"/>
                </a:lnTo>
                <a:lnTo>
                  <a:pt x="15240" y="8889"/>
                </a:lnTo>
                <a:lnTo>
                  <a:pt x="13970" y="11429"/>
                </a:lnTo>
                <a:lnTo>
                  <a:pt x="12700" y="15239"/>
                </a:lnTo>
                <a:lnTo>
                  <a:pt x="11429" y="17779"/>
                </a:lnTo>
                <a:lnTo>
                  <a:pt x="10159" y="21589"/>
                </a:lnTo>
                <a:lnTo>
                  <a:pt x="10159" y="25400"/>
                </a:lnTo>
                <a:lnTo>
                  <a:pt x="8890" y="29210"/>
                </a:lnTo>
                <a:lnTo>
                  <a:pt x="7620" y="34289"/>
                </a:lnTo>
                <a:lnTo>
                  <a:pt x="7620" y="38100"/>
                </a:lnTo>
                <a:lnTo>
                  <a:pt x="3809" y="76200"/>
                </a:lnTo>
                <a:lnTo>
                  <a:pt x="1270" y="113029"/>
                </a:lnTo>
                <a:lnTo>
                  <a:pt x="0" y="147319"/>
                </a:lnTo>
                <a:lnTo>
                  <a:pt x="0" y="226060"/>
                </a:lnTo>
                <a:lnTo>
                  <a:pt x="2540" y="278129"/>
                </a:lnTo>
                <a:lnTo>
                  <a:pt x="5079" y="332739"/>
                </a:lnTo>
                <a:lnTo>
                  <a:pt x="11429" y="403859"/>
                </a:lnTo>
                <a:lnTo>
                  <a:pt x="13970" y="416559"/>
                </a:lnTo>
                <a:lnTo>
                  <a:pt x="16509" y="427989"/>
                </a:lnTo>
                <a:lnTo>
                  <a:pt x="20320" y="439419"/>
                </a:lnTo>
                <a:lnTo>
                  <a:pt x="21590" y="444500"/>
                </a:lnTo>
                <a:lnTo>
                  <a:pt x="24129" y="449579"/>
                </a:lnTo>
                <a:lnTo>
                  <a:pt x="26670" y="453389"/>
                </a:lnTo>
                <a:lnTo>
                  <a:pt x="29209" y="458469"/>
                </a:lnTo>
                <a:lnTo>
                  <a:pt x="34290" y="466089"/>
                </a:lnTo>
                <a:lnTo>
                  <a:pt x="36829" y="471169"/>
                </a:lnTo>
                <a:lnTo>
                  <a:pt x="40640" y="473709"/>
                </a:lnTo>
                <a:lnTo>
                  <a:pt x="81279" y="499109"/>
                </a:lnTo>
                <a:lnTo>
                  <a:pt x="90170" y="500379"/>
                </a:lnTo>
                <a:lnTo>
                  <a:pt x="109220" y="500379"/>
                </a:lnTo>
                <a:lnTo>
                  <a:pt x="120650" y="497839"/>
                </a:lnTo>
                <a:lnTo>
                  <a:pt x="129540" y="496569"/>
                </a:lnTo>
                <a:lnTo>
                  <a:pt x="149859" y="488950"/>
                </a:lnTo>
                <a:lnTo>
                  <a:pt x="167640" y="478789"/>
                </a:lnTo>
                <a:lnTo>
                  <a:pt x="176530" y="471169"/>
                </a:lnTo>
                <a:lnTo>
                  <a:pt x="229869" y="471169"/>
                </a:lnTo>
                <a:lnTo>
                  <a:pt x="229869" y="464819"/>
                </a:lnTo>
                <a:lnTo>
                  <a:pt x="228600" y="457200"/>
                </a:lnTo>
                <a:lnTo>
                  <a:pt x="228600" y="439419"/>
                </a:lnTo>
                <a:lnTo>
                  <a:pt x="227330" y="410209"/>
                </a:lnTo>
                <a:lnTo>
                  <a:pt x="227330" y="408939"/>
                </a:lnTo>
                <a:lnTo>
                  <a:pt x="90170" y="408939"/>
                </a:lnTo>
                <a:lnTo>
                  <a:pt x="88900" y="407669"/>
                </a:lnTo>
                <a:lnTo>
                  <a:pt x="86359" y="406400"/>
                </a:lnTo>
                <a:lnTo>
                  <a:pt x="83820" y="406400"/>
                </a:lnTo>
                <a:lnTo>
                  <a:pt x="81279" y="405129"/>
                </a:lnTo>
                <a:lnTo>
                  <a:pt x="77470" y="402589"/>
                </a:lnTo>
                <a:lnTo>
                  <a:pt x="72390" y="398779"/>
                </a:lnTo>
                <a:lnTo>
                  <a:pt x="68579" y="396239"/>
                </a:lnTo>
                <a:lnTo>
                  <a:pt x="59690" y="355600"/>
                </a:lnTo>
                <a:lnTo>
                  <a:pt x="57150" y="332739"/>
                </a:lnTo>
                <a:lnTo>
                  <a:pt x="55879" y="307339"/>
                </a:lnTo>
                <a:lnTo>
                  <a:pt x="52070" y="179069"/>
                </a:lnTo>
                <a:lnTo>
                  <a:pt x="53340" y="165100"/>
                </a:lnTo>
                <a:lnTo>
                  <a:pt x="53340" y="149860"/>
                </a:lnTo>
                <a:lnTo>
                  <a:pt x="55879" y="109219"/>
                </a:lnTo>
                <a:lnTo>
                  <a:pt x="59690" y="71119"/>
                </a:lnTo>
                <a:lnTo>
                  <a:pt x="59690" y="30479"/>
                </a:lnTo>
                <a:lnTo>
                  <a:pt x="58420" y="26669"/>
                </a:lnTo>
                <a:lnTo>
                  <a:pt x="57150" y="21589"/>
                </a:lnTo>
                <a:lnTo>
                  <a:pt x="55879" y="19050"/>
                </a:lnTo>
                <a:lnTo>
                  <a:pt x="54609" y="15239"/>
                </a:lnTo>
                <a:lnTo>
                  <a:pt x="52070" y="11429"/>
                </a:lnTo>
                <a:lnTo>
                  <a:pt x="50800" y="8889"/>
                </a:lnTo>
                <a:lnTo>
                  <a:pt x="49529" y="7619"/>
                </a:lnTo>
                <a:lnTo>
                  <a:pt x="48259" y="7619"/>
                </a:lnTo>
                <a:lnTo>
                  <a:pt x="46990" y="5079"/>
                </a:lnTo>
                <a:lnTo>
                  <a:pt x="45720" y="5079"/>
                </a:lnTo>
                <a:lnTo>
                  <a:pt x="43179" y="2539"/>
                </a:lnTo>
                <a:lnTo>
                  <a:pt x="40640" y="1269"/>
                </a:lnTo>
                <a:lnTo>
                  <a:pt x="38100" y="1269"/>
                </a:lnTo>
                <a:lnTo>
                  <a:pt x="36829" y="0"/>
                </a:lnTo>
                <a:close/>
              </a:path>
              <a:path w="232409" h="514350">
                <a:moveTo>
                  <a:pt x="209550" y="2539"/>
                </a:moveTo>
                <a:lnTo>
                  <a:pt x="199390" y="2539"/>
                </a:lnTo>
                <a:lnTo>
                  <a:pt x="196850" y="3810"/>
                </a:lnTo>
                <a:lnTo>
                  <a:pt x="195580" y="5079"/>
                </a:lnTo>
                <a:lnTo>
                  <a:pt x="190500" y="7619"/>
                </a:lnTo>
                <a:lnTo>
                  <a:pt x="187959" y="12700"/>
                </a:lnTo>
                <a:lnTo>
                  <a:pt x="185419" y="15239"/>
                </a:lnTo>
                <a:lnTo>
                  <a:pt x="184150" y="19050"/>
                </a:lnTo>
                <a:lnTo>
                  <a:pt x="182880" y="21589"/>
                </a:lnTo>
                <a:lnTo>
                  <a:pt x="180340" y="29210"/>
                </a:lnTo>
                <a:lnTo>
                  <a:pt x="180340" y="34289"/>
                </a:lnTo>
                <a:lnTo>
                  <a:pt x="179069" y="38100"/>
                </a:lnTo>
                <a:lnTo>
                  <a:pt x="179069" y="43179"/>
                </a:lnTo>
                <a:lnTo>
                  <a:pt x="176530" y="81279"/>
                </a:lnTo>
                <a:lnTo>
                  <a:pt x="175259" y="121919"/>
                </a:lnTo>
                <a:lnTo>
                  <a:pt x="173990" y="165100"/>
                </a:lnTo>
                <a:lnTo>
                  <a:pt x="174113" y="307339"/>
                </a:lnTo>
                <a:lnTo>
                  <a:pt x="175259" y="389889"/>
                </a:lnTo>
                <a:lnTo>
                  <a:pt x="165100" y="394969"/>
                </a:lnTo>
                <a:lnTo>
                  <a:pt x="154940" y="398779"/>
                </a:lnTo>
                <a:lnTo>
                  <a:pt x="144779" y="401319"/>
                </a:lnTo>
                <a:lnTo>
                  <a:pt x="135890" y="403859"/>
                </a:lnTo>
                <a:lnTo>
                  <a:pt x="125729" y="406400"/>
                </a:lnTo>
                <a:lnTo>
                  <a:pt x="116840" y="408939"/>
                </a:lnTo>
                <a:lnTo>
                  <a:pt x="227330" y="408939"/>
                </a:lnTo>
                <a:lnTo>
                  <a:pt x="227330" y="215900"/>
                </a:lnTo>
                <a:lnTo>
                  <a:pt x="232409" y="45719"/>
                </a:lnTo>
                <a:lnTo>
                  <a:pt x="232409" y="41910"/>
                </a:lnTo>
                <a:lnTo>
                  <a:pt x="231140" y="36829"/>
                </a:lnTo>
                <a:lnTo>
                  <a:pt x="231140" y="29210"/>
                </a:lnTo>
                <a:lnTo>
                  <a:pt x="229869" y="26669"/>
                </a:lnTo>
                <a:lnTo>
                  <a:pt x="229869" y="25400"/>
                </a:lnTo>
                <a:lnTo>
                  <a:pt x="228600" y="24129"/>
                </a:lnTo>
                <a:lnTo>
                  <a:pt x="228600" y="21589"/>
                </a:lnTo>
                <a:lnTo>
                  <a:pt x="226059" y="19050"/>
                </a:lnTo>
                <a:lnTo>
                  <a:pt x="224790" y="15239"/>
                </a:lnTo>
                <a:lnTo>
                  <a:pt x="222250" y="11429"/>
                </a:lnTo>
                <a:lnTo>
                  <a:pt x="220980" y="10160"/>
                </a:lnTo>
                <a:lnTo>
                  <a:pt x="220980" y="8889"/>
                </a:lnTo>
                <a:lnTo>
                  <a:pt x="219709" y="8889"/>
                </a:lnTo>
                <a:lnTo>
                  <a:pt x="215900" y="5079"/>
                </a:lnTo>
                <a:lnTo>
                  <a:pt x="214630" y="5079"/>
                </a:lnTo>
                <a:lnTo>
                  <a:pt x="213359" y="3810"/>
                </a:lnTo>
                <a:lnTo>
                  <a:pt x="210819" y="3810"/>
                </a:lnTo>
                <a:lnTo>
                  <a:pt x="209550" y="2539"/>
                </a:lnTo>
                <a:close/>
              </a:path>
            </a:pathLst>
          </a:custGeom>
          <a:solidFill>
            <a:srgbClr val="4C4C4C">
              <a:alpha val="79998"/>
            </a:srgbClr>
          </a:solidFill>
        </p:spPr>
        <p:txBody>
          <a:bodyPr wrap="square" lIns="0" tIns="0" rIns="0" bIns="0" rtlCol="0"/>
          <a:lstStyle/>
          <a:p>
            <a:endParaRPr/>
          </a:p>
        </p:txBody>
      </p:sp>
      <p:sp>
        <p:nvSpPr>
          <p:cNvPr id="4" name="object 4"/>
          <p:cNvSpPr/>
          <p:nvPr/>
        </p:nvSpPr>
        <p:spPr>
          <a:xfrm>
            <a:off x="993139" y="3209289"/>
            <a:ext cx="210820" cy="502920"/>
          </a:xfrm>
          <a:custGeom>
            <a:avLst/>
            <a:gdLst/>
            <a:ahLst/>
            <a:cxnLst/>
            <a:rect l="l" t="t" r="r" b="b"/>
            <a:pathLst>
              <a:path w="210819" h="502920">
                <a:moveTo>
                  <a:pt x="31750" y="8889"/>
                </a:moveTo>
                <a:lnTo>
                  <a:pt x="20319" y="8889"/>
                </a:lnTo>
                <a:lnTo>
                  <a:pt x="15240" y="11430"/>
                </a:lnTo>
                <a:lnTo>
                  <a:pt x="10159" y="16510"/>
                </a:lnTo>
                <a:lnTo>
                  <a:pt x="7619" y="20320"/>
                </a:lnTo>
                <a:lnTo>
                  <a:pt x="5079" y="25400"/>
                </a:lnTo>
                <a:lnTo>
                  <a:pt x="3809" y="30480"/>
                </a:lnTo>
                <a:lnTo>
                  <a:pt x="3809" y="34289"/>
                </a:lnTo>
                <a:lnTo>
                  <a:pt x="2540" y="38100"/>
                </a:lnTo>
                <a:lnTo>
                  <a:pt x="2540" y="43180"/>
                </a:lnTo>
                <a:lnTo>
                  <a:pt x="1269" y="48260"/>
                </a:lnTo>
                <a:lnTo>
                  <a:pt x="1269" y="97789"/>
                </a:lnTo>
                <a:lnTo>
                  <a:pt x="108" y="138430"/>
                </a:lnTo>
                <a:lnTo>
                  <a:pt x="0" y="463550"/>
                </a:lnTo>
                <a:lnTo>
                  <a:pt x="1269" y="468630"/>
                </a:lnTo>
                <a:lnTo>
                  <a:pt x="1269" y="477520"/>
                </a:lnTo>
                <a:lnTo>
                  <a:pt x="5079" y="488950"/>
                </a:lnTo>
                <a:lnTo>
                  <a:pt x="6350" y="491490"/>
                </a:lnTo>
                <a:lnTo>
                  <a:pt x="8890" y="494030"/>
                </a:lnTo>
                <a:lnTo>
                  <a:pt x="10159" y="496570"/>
                </a:lnTo>
                <a:lnTo>
                  <a:pt x="13969" y="500380"/>
                </a:lnTo>
                <a:lnTo>
                  <a:pt x="19050" y="502920"/>
                </a:lnTo>
                <a:lnTo>
                  <a:pt x="30479" y="502920"/>
                </a:lnTo>
                <a:lnTo>
                  <a:pt x="35559" y="500380"/>
                </a:lnTo>
                <a:lnTo>
                  <a:pt x="38100" y="497840"/>
                </a:lnTo>
                <a:lnTo>
                  <a:pt x="40640" y="496570"/>
                </a:lnTo>
                <a:lnTo>
                  <a:pt x="43179" y="494030"/>
                </a:lnTo>
                <a:lnTo>
                  <a:pt x="45719" y="488950"/>
                </a:lnTo>
                <a:lnTo>
                  <a:pt x="49529" y="477520"/>
                </a:lnTo>
                <a:lnTo>
                  <a:pt x="49529" y="473710"/>
                </a:lnTo>
                <a:lnTo>
                  <a:pt x="50800" y="468630"/>
                </a:lnTo>
                <a:lnTo>
                  <a:pt x="50800" y="212089"/>
                </a:lnTo>
                <a:lnTo>
                  <a:pt x="54609" y="198120"/>
                </a:lnTo>
                <a:lnTo>
                  <a:pt x="59690" y="184150"/>
                </a:lnTo>
                <a:lnTo>
                  <a:pt x="63500" y="171450"/>
                </a:lnTo>
                <a:lnTo>
                  <a:pt x="68579" y="160020"/>
                </a:lnTo>
                <a:lnTo>
                  <a:pt x="78740" y="139700"/>
                </a:lnTo>
                <a:lnTo>
                  <a:pt x="85090" y="132080"/>
                </a:lnTo>
                <a:lnTo>
                  <a:pt x="90169" y="123189"/>
                </a:lnTo>
                <a:lnTo>
                  <a:pt x="96519" y="115570"/>
                </a:lnTo>
                <a:lnTo>
                  <a:pt x="111759" y="102870"/>
                </a:lnTo>
                <a:lnTo>
                  <a:pt x="120650" y="97789"/>
                </a:lnTo>
                <a:lnTo>
                  <a:pt x="129540" y="93980"/>
                </a:lnTo>
                <a:lnTo>
                  <a:pt x="138429" y="88900"/>
                </a:lnTo>
                <a:lnTo>
                  <a:pt x="147319" y="86360"/>
                </a:lnTo>
                <a:lnTo>
                  <a:pt x="158750" y="83820"/>
                </a:lnTo>
                <a:lnTo>
                  <a:pt x="209550" y="83820"/>
                </a:lnTo>
                <a:lnTo>
                  <a:pt x="209408" y="82550"/>
                </a:lnTo>
                <a:lnTo>
                  <a:pt x="52069" y="82550"/>
                </a:lnTo>
                <a:lnTo>
                  <a:pt x="51964" y="63500"/>
                </a:lnTo>
                <a:lnTo>
                  <a:pt x="50800" y="49530"/>
                </a:lnTo>
                <a:lnTo>
                  <a:pt x="49529" y="43180"/>
                </a:lnTo>
                <a:lnTo>
                  <a:pt x="48259" y="38100"/>
                </a:lnTo>
                <a:lnTo>
                  <a:pt x="46990" y="31750"/>
                </a:lnTo>
                <a:lnTo>
                  <a:pt x="45719" y="26670"/>
                </a:lnTo>
                <a:lnTo>
                  <a:pt x="43179" y="22860"/>
                </a:lnTo>
                <a:lnTo>
                  <a:pt x="41909" y="19050"/>
                </a:lnTo>
                <a:lnTo>
                  <a:pt x="39369" y="15239"/>
                </a:lnTo>
                <a:lnTo>
                  <a:pt x="36829" y="12700"/>
                </a:lnTo>
                <a:lnTo>
                  <a:pt x="34290" y="11430"/>
                </a:lnTo>
                <a:lnTo>
                  <a:pt x="31750" y="8889"/>
                </a:lnTo>
                <a:close/>
              </a:path>
              <a:path w="210819" h="502920">
                <a:moveTo>
                  <a:pt x="209550" y="83820"/>
                </a:moveTo>
                <a:lnTo>
                  <a:pt x="158750" y="83820"/>
                </a:lnTo>
                <a:lnTo>
                  <a:pt x="158802" y="123189"/>
                </a:lnTo>
                <a:lnTo>
                  <a:pt x="160019" y="152400"/>
                </a:lnTo>
                <a:lnTo>
                  <a:pt x="160019" y="163830"/>
                </a:lnTo>
                <a:lnTo>
                  <a:pt x="161290" y="167639"/>
                </a:lnTo>
                <a:lnTo>
                  <a:pt x="161290" y="172720"/>
                </a:lnTo>
                <a:lnTo>
                  <a:pt x="163829" y="180339"/>
                </a:lnTo>
                <a:lnTo>
                  <a:pt x="168909" y="190500"/>
                </a:lnTo>
                <a:lnTo>
                  <a:pt x="172719" y="194310"/>
                </a:lnTo>
                <a:lnTo>
                  <a:pt x="177800" y="196850"/>
                </a:lnTo>
                <a:lnTo>
                  <a:pt x="186690" y="196850"/>
                </a:lnTo>
                <a:lnTo>
                  <a:pt x="189229" y="195580"/>
                </a:lnTo>
                <a:lnTo>
                  <a:pt x="191769" y="195580"/>
                </a:lnTo>
                <a:lnTo>
                  <a:pt x="194309" y="193039"/>
                </a:lnTo>
                <a:lnTo>
                  <a:pt x="196850" y="191770"/>
                </a:lnTo>
                <a:lnTo>
                  <a:pt x="199390" y="189230"/>
                </a:lnTo>
                <a:lnTo>
                  <a:pt x="200659" y="186689"/>
                </a:lnTo>
                <a:lnTo>
                  <a:pt x="201929" y="182880"/>
                </a:lnTo>
                <a:lnTo>
                  <a:pt x="204469" y="179070"/>
                </a:lnTo>
                <a:lnTo>
                  <a:pt x="205740" y="175260"/>
                </a:lnTo>
                <a:lnTo>
                  <a:pt x="208279" y="165100"/>
                </a:lnTo>
                <a:lnTo>
                  <a:pt x="208279" y="160020"/>
                </a:lnTo>
                <a:lnTo>
                  <a:pt x="209550" y="153670"/>
                </a:lnTo>
                <a:lnTo>
                  <a:pt x="209550" y="138430"/>
                </a:lnTo>
                <a:lnTo>
                  <a:pt x="210819" y="135889"/>
                </a:lnTo>
                <a:lnTo>
                  <a:pt x="210819" y="96520"/>
                </a:lnTo>
                <a:lnTo>
                  <a:pt x="209550" y="83820"/>
                </a:lnTo>
                <a:close/>
              </a:path>
              <a:path w="210819" h="502920">
                <a:moveTo>
                  <a:pt x="172719" y="0"/>
                </a:moveTo>
                <a:lnTo>
                  <a:pt x="158750" y="0"/>
                </a:lnTo>
                <a:lnTo>
                  <a:pt x="143509" y="2539"/>
                </a:lnTo>
                <a:lnTo>
                  <a:pt x="128269" y="7620"/>
                </a:lnTo>
                <a:lnTo>
                  <a:pt x="121919" y="11430"/>
                </a:lnTo>
                <a:lnTo>
                  <a:pt x="114300" y="16510"/>
                </a:lnTo>
                <a:lnTo>
                  <a:pt x="106679" y="20320"/>
                </a:lnTo>
                <a:lnTo>
                  <a:pt x="78740" y="46989"/>
                </a:lnTo>
                <a:lnTo>
                  <a:pt x="52069" y="82550"/>
                </a:lnTo>
                <a:lnTo>
                  <a:pt x="209408" y="82550"/>
                </a:lnTo>
                <a:lnTo>
                  <a:pt x="208279" y="72389"/>
                </a:lnTo>
                <a:lnTo>
                  <a:pt x="208279" y="60960"/>
                </a:lnTo>
                <a:lnTo>
                  <a:pt x="205740" y="52070"/>
                </a:lnTo>
                <a:lnTo>
                  <a:pt x="204469" y="43180"/>
                </a:lnTo>
                <a:lnTo>
                  <a:pt x="201929" y="34289"/>
                </a:lnTo>
                <a:lnTo>
                  <a:pt x="199390" y="26670"/>
                </a:lnTo>
                <a:lnTo>
                  <a:pt x="198119" y="24130"/>
                </a:lnTo>
                <a:lnTo>
                  <a:pt x="196850" y="20320"/>
                </a:lnTo>
                <a:lnTo>
                  <a:pt x="195579" y="17780"/>
                </a:lnTo>
                <a:lnTo>
                  <a:pt x="193040" y="15239"/>
                </a:lnTo>
                <a:lnTo>
                  <a:pt x="191769" y="12700"/>
                </a:lnTo>
                <a:lnTo>
                  <a:pt x="187959" y="8889"/>
                </a:lnTo>
                <a:lnTo>
                  <a:pt x="186690" y="6350"/>
                </a:lnTo>
                <a:lnTo>
                  <a:pt x="181609" y="3810"/>
                </a:lnTo>
                <a:lnTo>
                  <a:pt x="180340" y="2539"/>
                </a:lnTo>
                <a:lnTo>
                  <a:pt x="177800" y="1270"/>
                </a:lnTo>
                <a:lnTo>
                  <a:pt x="175259" y="1270"/>
                </a:lnTo>
                <a:lnTo>
                  <a:pt x="172719" y="0"/>
                </a:lnTo>
                <a:close/>
              </a:path>
            </a:pathLst>
          </a:custGeom>
          <a:solidFill>
            <a:srgbClr val="4C4C4C">
              <a:alpha val="79998"/>
            </a:srgbClr>
          </a:solidFill>
        </p:spPr>
        <p:txBody>
          <a:bodyPr wrap="square" lIns="0" tIns="0" rIns="0" bIns="0" rtlCol="0"/>
          <a:lstStyle/>
          <a:p>
            <a:endParaRPr/>
          </a:p>
        </p:txBody>
      </p:sp>
      <p:sp>
        <p:nvSpPr>
          <p:cNvPr id="5" name="object 5"/>
          <p:cNvSpPr/>
          <p:nvPr/>
        </p:nvSpPr>
        <p:spPr>
          <a:xfrm>
            <a:off x="1316989" y="2962910"/>
            <a:ext cx="245110" cy="737870"/>
          </a:xfrm>
          <a:custGeom>
            <a:avLst/>
            <a:gdLst/>
            <a:ahLst/>
            <a:cxnLst/>
            <a:rect l="l" t="t" r="r" b="b"/>
            <a:pathLst>
              <a:path w="245109" h="737870">
                <a:moveTo>
                  <a:pt x="222250" y="736600"/>
                </a:moveTo>
                <a:lnTo>
                  <a:pt x="213359" y="736600"/>
                </a:lnTo>
                <a:lnTo>
                  <a:pt x="215900" y="737869"/>
                </a:lnTo>
                <a:lnTo>
                  <a:pt x="219709" y="737869"/>
                </a:lnTo>
                <a:lnTo>
                  <a:pt x="222250" y="736600"/>
                </a:lnTo>
                <a:close/>
              </a:path>
              <a:path w="245109" h="737870">
                <a:moveTo>
                  <a:pt x="171643" y="496569"/>
                </a:moveTo>
                <a:lnTo>
                  <a:pt x="104140" y="496569"/>
                </a:lnTo>
                <a:lnTo>
                  <a:pt x="152400" y="604519"/>
                </a:lnTo>
                <a:lnTo>
                  <a:pt x="166369" y="633729"/>
                </a:lnTo>
                <a:lnTo>
                  <a:pt x="176529" y="661669"/>
                </a:lnTo>
                <a:lnTo>
                  <a:pt x="186690" y="688339"/>
                </a:lnTo>
                <a:lnTo>
                  <a:pt x="194309" y="711200"/>
                </a:lnTo>
                <a:lnTo>
                  <a:pt x="196850" y="717550"/>
                </a:lnTo>
                <a:lnTo>
                  <a:pt x="201929" y="727709"/>
                </a:lnTo>
                <a:lnTo>
                  <a:pt x="203200" y="728979"/>
                </a:lnTo>
                <a:lnTo>
                  <a:pt x="204469" y="731519"/>
                </a:lnTo>
                <a:lnTo>
                  <a:pt x="208279" y="735329"/>
                </a:lnTo>
                <a:lnTo>
                  <a:pt x="210819" y="736600"/>
                </a:lnTo>
                <a:lnTo>
                  <a:pt x="224790" y="736600"/>
                </a:lnTo>
                <a:lnTo>
                  <a:pt x="226059" y="735329"/>
                </a:lnTo>
                <a:lnTo>
                  <a:pt x="228600" y="734059"/>
                </a:lnTo>
                <a:lnTo>
                  <a:pt x="237490" y="725169"/>
                </a:lnTo>
                <a:lnTo>
                  <a:pt x="238759" y="721359"/>
                </a:lnTo>
                <a:lnTo>
                  <a:pt x="241300" y="717550"/>
                </a:lnTo>
                <a:lnTo>
                  <a:pt x="243840" y="709929"/>
                </a:lnTo>
                <a:lnTo>
                  <a:pt x="243840" y="706119"/>
                </a:lnTo>
                <a:lnTo>
                  <a:pt x="245109" y="702309"/>
                </a:lnTo>
                <a:lnTo>
                  <a:pt x="245109" y="685800"/>
                </a:lnTo>
                <a:lnTo>
                  <a:pt x="242569" y="675639"/>
                </a:lnTo>
                <a:lnTo>
                  <a:pt x="240029" y="662939"/>
                </a:lnTo>
                <a:lnTo>
                  <a:pt x="234950" y="648969"/>
                </a:lnTo>
                <a:lnTo>
                  <a:pt x="228600" y="632460"/>
                </a:lnTo>
                <a:lnTo>
                  <a:pt x="222250" y="614679"/>
                </a:lnTo>
                <a:lnTo>
                  <a:pt x="204469" y="571500"/>
                </a:lnTo>
                <a:lnTo>
                  <a:pt x="171643" y="496569"/>
                </a:lnTo>
                <a:close/>
              </a:path>
              <a:path w="245109" h="737870">
                <a:moveTo>
                  <a:pt x="41909" y="1269"/>
                </a:moveTo>
                <a:lnTo>
                  <a:pt x="22859" y="1269"/>
                </a:lnTo>
                <a:lnTo>
                  <a:pt x="13969" y="10160"/>
                </a:lnTo>
                <a:lnTo>
                  <a:pt x="13969" y="11429"/>
                </a:lnTo>
                <a:lnTo>
                  <a:pt x="11429" y="15239"/>
                </a:lnTo>
                <a:lnTo>
                  <a:pt x="7619" y="26669"/>
                </a:lnTo>
                <a:lnTo>
                  <a:pt x="7619" y="30479"/>
                </a:lnTo>
                <a:lnTo>
                  <a:pt x="6350" y="34289"/>
                </a:lnTo>
                <a:lnTo>
                  <a:pt x="6350" y="78739"/>
                </a:lnTo>
                <a:lnTo>
                  <a:pt x="7619" y="91439"/>
                </a:lnTo>
                <a:lnTo>
                  <a:pt x="7619" y="118110"/>
                </a:lnTo>
                <a:lnTo>
                  <a:pt x="8890" y="129539"/>
                </a:lnTo>
                <a:lnTo>
                  <a:pt x="8869" y="142239"/>
                </a:lnTo>
                <a:lnTo>
                  <a:pt x="6350" y="450850"/>
                </a:lnTo>
                <a:lnTo>
                  <a:pt x="2540" y="562610"/>
                </a:lnTo>
                <a:lnTo>
                  <a:pt x="0" y="627379"/>
                </a:lnTo>
                <a:lnTo>
                  <a:pt x="0" y="688339"/>
                </a:lnTo>
                <a:lnTo>
                  <a:pt x="1269" y="694689"/>
                </a:lnTo>
                <a:lnTo>
                  <a:pt x="1269" y="701039"/>
                </a:lnTo>
                <a:lnTo>
                  <a:pt x="3809" y="711200"/>
                </a:lnTo>
                <a:lnTo>
                  <a:pt x="5079" y="715009"/>
                </a:lnTo>
                <a:lnTo>
                  <a:pt x="6350" y="720089"/>
                </a:lnTo>
                <a:lnTo>
                  <a:pt x="8890" y="722629"/>
                </a:lnTo>
                <a:lnTo>
                  <a:pt x="10159" y="726439"/>
                </a:lnTo>
                <a:lnTo>
                  <a:pt x="12700" y="728979"/>
                </a:lnTo>
                <a:lnTo>
                  <a:pt x="15240" y="730250"/>
                </a:lnTo>
                <a:lnTo>
                  <a:pt x="17779" y="732789"/>
                </a:lnTo>
                <a:lnTo>
                  <a:pt x="20319" y="734059"/>
                </a:lnTo>
                <a:lnTo>
                  <a:pt x="34290" y="734059"/>
                </a:lnTo>
                <a:lnTo>
                  <a:pt x="34290" y="732789"/>
                </a:lnTo>
                <a:lnTo>
                  <a:pt x="36829" y="731519"/>
                </a:lnTo>
                <a:lnTo>
                  <a:pt x="39369" y="728979"/>
                </a:lnTo>
                <a:lnTo>
                  <a:pt x="40640" y="728979"/>
                </a:lnTo>
                <a:lnTo>
                  <a:pt x="43179" y="726439"/>
                </a:lnTo>
                <a:lnTo>
                  <a:pt x="43179" y="725169"/>
                </a:lnTo>
                <a:lnTo>
                  <a:pt x="45719" y="722629"/>
                </a:lnTo>
                <a:lnTo>
                  <a:pt x="46990" y="720089"/>
                </a:lnTo>
                <a:lnTo>
                  <a:pt x="46990" y="718819"/>
                </a:lnTo>
                <a:lnTo>
                  <a:pt x="48259" y="717550"/>
                </a:lnTo>
                <a:lnTo>
                  <a:pt x="48259" y="715009"/>
                </a:lnTo>
                <a:lnTo>
                  <a:pt x="50800" y="712469"/>
                </a:lnTo>
                <a:lnTo>
                  <a:pt x="50800" y="707389"/>
                </a:lnTo>
                <a:lnTo>
                  <a:pt x="52069" y="703579"/>
                </a:lnTo>
                <a:lnTo>
                  <a:pt x="53340" y="698500"/>
                </a:lnTo>
                <a:lnTo>
                  <a:pt x="53411" y="685800"/>
                </a:lnTo>
                <a:lnTo>
                  <a:pt x="55879" y="553719"/>
                </a:lnTo>
                <a:lnTo>
                  <a:pt x="104140" y="496569"/>
                </a:lnTo>
                <a:lnTo>
                  <a:pt x="171643" y="496569"/>
                </a:lnTo>
                <a:lnTo>
                  <a:pt x="148275" y="443229"/>
                </a:lnTo>
                <a:lnTo>
                  <a:pt x="58419" y="443229"/>
                </a:lnTo>
                <a:lnTo>
                  <a:pt x="59779" y="276860"/>
                </a:lnTo>
                <a:lnTo>
                  <a:pt x="60959" y="142239"/>
                </a:lnTo>
                <a:lnTo>
                  <a:pt x="60959" y="106679"/>
                </a:lnTo>
                <a:lnTo>
                  <a:pt x="59690" y="92710"/>
                </a:lnTo>
                <a:lnTo>
                  <a:pt x="58419" y="44450"/>
                </a:lnTo>
                <a:lnTo>
                  <a:pt x="58419" y="30479"/>
                </a:lnTo>
                <a:lnTo>
                  <a:pt x="53340" y="15239"/>
                </a:lnTo>
                <a:lnTo>
                  <a:pt x="50800" y="11429"/>
                </a:lnTo>
                <a:lnTo>
                  <a:pt x="50800" y="10160"/>
                </a:lnTo>
                <a:lnTo>
                  <a:pt x="44450" y="3810"/>
                </a:lnTo>
                <a:lnTo>
                  <a:pt x="43179" y="3810"/>
                </a:lnTo>
                <a:lnTo>
                  <a:pt x="43179" y="2539"/>
                </a:lnTo>
                <a:lnTo>
                  <a:pt x="41909" y="1269"/>
                </a:lnTo>
                <a:close/>
              </a:path>
              <a:path w="245109" h="737870">
                <a:moveTo>
                  <a:pt x="214629" y="224789"/>
                </a:moveTo>
                <a:lnTo>
                  <a:pt x="200659" y="224789"/>
                </a:lnTo>
                <a:lnTo>
                  <a:pt x="196850" y="228600"/>
                </a:lnTo>
                <a:lnTo>
                  <a:pt x="195579" y="228600"/>
                </a:lnTo>
                <a:lnTo>
                  <a:pt x="194309" y="231139"/>
                </a:lnTo>
                <a:lnTo>
                  <a:pt x="193040" y="231139"/>
                </a:lnTo>
                <a:lnTo>
                  <a:pt x="187959" y="238760"/>
                </a:lnTo>
                <a:lnTo>
                  <a:pt x="129540" y="340360"/>
                </a:lnTo>
                <a:lnTo>
                  <a:pt x="93979" y="394969"/>
                </a:lnTo>
                <a:lnTo>
                  <a:pt x="58419" y="443229"/>
                </a:lnTo>
                <a:lnTo>
                  <a:pt x="148275" y="443229"/>
                </a:lnTo>
                <a:lnTo>
                  <a:pt x="146050" y="438150"/>
                </a:lnTo>
                <a:lnTo>
                  <a:pt x="168909" y="401319"/>
                </a:lnTo>
                <a:lnTo>
                  <a:pt x="190500" y="367029"/>
                </a:lnTo>
                <a:lnTo>
                  <a:pt x="209550" y="332739"/>
                </a:lnTo>
                <a:lnTo>
                  <a:pt x="227329" y="299719"/>
                </a:lnTo>
                <a:lnTo>
                  <a:pt x="228600" y="295910"/>
                </a:lnTo>
                <a:lnTo>
                  <a:pt x="231140" y="292100"/>
                </a:lnTo>
                <a:lnTo>
                  <a:pt x="233679" y="284479"/>
                </a:lnTo>
                <a:lnTo>
                  <a:pt x="233679" y="280669"/>
                </a:lnTo>
                <a:lnTo>
                  <a:pt x="234950" y="276860"/>
                </a:lnTo>
                <a:lnTo>
                  <a:pt x="234950" y="260350"/>
                </a:lnTo>
                <a:lnTo>
                  <a:pt x="228600" y="241300"/>
                </a:lnTo>
                <a:lnTo>
                  <a:pt x="226059" y="237489"/>
                </a:lnTo>
                <a:lnTo>
                  <a:pt x="224790" y="233679"/>
                </a:lnTo>
                <a:lnTo>
                  <a:pt x="217169" y="226060"/>
                </a:lnTo>
                <a:lnTo>
                  <a:pt x="214629" y="224789"/>
                </a:lnTo>
                <a:close/>
              </a:path>
              <a:path w="245109" h="737870">
                <a:moveTo>
                  <a:pt x="210819" y="223519"/>
                </a:moveTo>
                <a:lnTo>
                  <a:pt x="203200" y="223519"/>
                </a:lnTo>
                <a:lnTo>
                  <a:pt x="203200" y="224789"/>
                </a:lnTo>
                <a:lnTo>
                  <a:pt x="212090" y="224789"/>
                </a:lnTo>
                <a:lnTo>
                  <a:pt x="210819" y="223519"/>
                </a:lnTo>
                <a:close/>
              </a:path>
              <a:path w="245109" h="737870">
                <a:moveTo>
                  <a:pt x="39369" y="0"/>
                </a:moveTo>
                <a:lnTo>
                  <a:pt x="25400" y="0"/>
                </a:lnTo>
                <a:lnTo>
                  <a:pt x="24129" y="1269"/>
                </a:lnTo>
                <a:lnTo>
                  <a:pt x="40640" y="1269"/>
                </a:lnTo>
                <a:lnTo>
                  <a:pt x="39369" y="0"/>
                </a:lnTo>
                <a:close/>
              </a:path>
            </a:pathLst>
          </a:custGeom>
          <a:solidFill>
            <a:srgbClr val="4C4C4C">
              <a:alpha val="79998"/>
            </a:srgbClr>
          </a:solidFill>
        </p:spPr>
        <p:txBody>
          <a:bodyPr wrap="square" lIns="0" tIns="0" rIns="0" bIns="0" rtlCol="0"/>
          <a:lstStyle/>
          <a:p>
            <a:endParaRPr/>
          </a:p>
        </p:txBody>
      </p:sp>
      <p:sp>
        <p:nvSpPr>
          <p:cNvPr id="6" name="object 6"/>
          <p:cNvSpPr/>
          <p:nvPr/>
        </p:nvSpPr>
        <p:spPr>
          <a:xfrm>
            <a:off x="1685289" y="3009900"/>
            <a:ext cx="72390" cy="674370"/>
          </a:xfrm>
          <a:custGeom>
            <a:avLst/>
            <a:gdLst/>
            <a:ahLst/>
            <a:cxnLst/>
            <a:rect l="l" t="t" r="r" b="b"/>
            <a:pathLst>
              <a:path w="72389" h="674370">
                <a:moveTo>
                  <a:pt x="48260" y="101600"/>
                </a:moveTo>
                <a:lnTo>
                  <a:pt x="33020" y="101600"/>
                </a:lnTo>
                <a:lnTo>
                  <a:pt x="34290" y="102870"/>
                </a:lnTo>
                <a:lnTo>
                  <a:pt x="46990" y="102870"/>
                </a:lnTo>
                <a:lnTo>
                  <a:pt x="48260" y="101600"/>
                </a:lnTo>
                <a:close/>
              </a:path>
              <a:path w="72389" h="674370">
                <a:moveTo>
                  <a:pt x="50800" y="100329"/>
                </a:moveTo>
                <a:lnTo>
                  <a:pt x="30480" y="100329"/>
                </a:lnTo>
                <a:lnTo>
                  <a:pt x="31750" y="101600"/>
                </a:lnTo>
                <a:lnTo>
                  <a:pt x="49530" y="101600"/>
                </a:lnTo>
                <a:lnTo>
                  <a:pt x="50800" y="100329"/>
                </a:lnTo>
                <a:close/>
              </a:path>
              <a:path w="72389" h="674370">
                <a:moveTo>
                  <a:pt x="49530" y="1270"/>
                </a:moveTo>
                <a:lnTo>
                  <a:pt x="30480" y="1270"/>
                </a:lnTo>
                <a:lnTo>
                  <a:pt x="26670" y="5079"/>
                </a:lnTo>
                <a:lnTo>
                  <a:pt x="24130" y="6350"/>
                </a:lnTo>
                <a:lnTo>
                  <a:pt x="21590" y="8889"/>
                </a:lnTo>
                <a:lnTo>
                  <a:pt x="21590" y="11429"/>
                </a:lnTo>
                <a:lnTo>
                  <a:pt x="19050" y="12700"/>
                </a:lnTo>
                <a:lnTo>
                  <a:pt x="19050" y="13970"/>
                </a:lnTo>
                <a:lnTo>
                  <a:pt x="16510" y="19050"/>
                </a:lnTo>
                <a:lnTo>
                  <a:pt x="15240" y="22860"/>
                </a:lnTo>
                <a:lnTo>
                  <a:pt x="12700" y="26670"/>
                </a:lnTo>
                <a:lnTo>
                  <a:pt x="10160" y="36829"/>
                </a:lnTo>
                <a:lnTo>
                  <a:pt x="10160" y="41910"/>
                </a:lnTo>
                <a:lnTo>
                  <a:pt x="8890" y="46989"/>
                </a:lnTo>
                <a:lnTo>
                  <a:pt x="8890" y="57150"/>
                </a:lnTo>
                <a:lnTo>
                  <a:pt x="10160" y="62229"/>
                </a:lnTo>
                <a:lnTo>
                  <a:pt x="10160" y="66039"/>
                </a:lnTo>
                <a:lnTo>
                  <a:pt x="12700" y="76200"/>
                </a:lnTo>
                <a:lnTo>
                  <a:pt x="13970" y="80010"/>
                </a:lnTo>
                <a:lnTo>
                  <a:pt x="15240" y="82550"/>
                </a:lnTo>
                <a:lnTo>
                  <a:pt x="16510" y="83820"/>
                </a:lnTo>
                <a:lnTo>
                  <a:pt x="17780" y="86360"/>
                </a:lnTo>
                <a:lnTo>
                  <a:pt x="19050" y="87629"/>
                </a:lnTo>
                <a:lnTo>
                  <a:pt x="24130" y="95250"/>
                </a:lnTo>
                <a:lnTo>
                  <a:pt x="29210" y="100329"/>
                </a:lnTo>
                <a:lnTo>
                  <a:pt x="53340" y="100329"/>
                </a:lnTo>
                <a:lnTo>
                  <a:pt x="58420" y="95250"/>
                </a:lnTo>
                <a:lnTo>
                  <a:pt x="63500" y="87629"/>
                </a:lnTo>
                <a:lnTo>
                  <a:pt x="64770" y="83820"/>
                </a:lnTo>
                <a:lnTo>
                  <a:pt x="67310" y="80010"/>
                </a:lnTo>
                <a:lnTo>
                  <a:pt x="68580" y="76200"/>
                </a:lnTo>
                <a:lnTo>
                  <a:pt x="69850" y="71120"/>
                </a:lnTo>
                <a:lnTo>
                  <a:pt x="71120" y="67310"/>
                </a:lnTo>
                <a:lnTo>
                  <a:pt x="72390" y="62229"/>
                </a:lnTo>
                <a:lnTo>
                  <a:pt x="72390" y="40639"/>
                </a:lnTo>
                <a:lnTo>
                  <a:pt x="71120" y="35560"/>
                </a:lnTo>
                <a:lnTo>
                  <a:pt x="69850" y="31750"/>
                </a:lnTo>
                <a:lnTo>
                  <a:pt x="68580" y="26670"/>
                </a:lnTo>
                <a:lnTo>
                  <a:pt x="67310" y="22860"/>
                </a:lnTo>
                <a:lnTo>
                  <a:pt x="64770" y="19050"/>
                </a:lnTo>
                <a:lnTo>
                  <a:pt x="63500" y="13970"/>
                </a:lnTo>
                <a:lnTo>
                  <a:pt x="60960" y="11429"/>
                </a:lnTo>
                <a:lnTo>
                  <a:pt x="58420" y="7620"/>
                </a:lnTo>
                <a:lnTo>
                  <a:pt x="54610" y="3810"/>
                </a:lnTo>
                <a:lnTo>
                  <a:pt x="53340" y="3810"/>
                </a:lnTo>
                <a:lnTo>
                  <a:pt x="50800" y="2539"/>
                </a:lnTo>
                <a:lnTo>
                  <a:pt x="49530" y="1270"/>
                </a:lnTo>
                <a:close/>
              </a:path>
              <a:path w="72389" h="674370">
                <a:moveTo>
                  <a:pt x="46990" y="0"/>
                </a:moveTo>
                <a:lnTo>
                  <a:pt x="34290" y="0"/>
                </a:lnTo>
                <a:lnTo>
                  <a:pt x="33020" y="1270"/>
                </a:lnTo>
                <a:lnTo>
                  <a:pt x="48260" y="1270"/>
                </a:lnTo>
                <a:lnTo>
                  <a:pt x="46990" y="0"/>
                </a:lnTo>
                <a:close/>
              </a:path>
              <a:path w="72389" h="674370">
                <a:moveTo>
                  <a:pt x="33020" y="673100"/>
                </a:moveTo>
                <a:lnTo>
                  <a:pt x="24130" y="673100"/>
                </a:lnTo>
                <a:lnTo>
                  <a:pt x="25400" y="674369"/>
                </a:lnTo>
                <a:lnTo>
                  <a:pt x="31750" y="674369"/>
                </a:lnTo>
                <a:lnTo>
                  <a:pt x="33020" y="673100"/>
                </a:lnTo>
                <a:close/>
              </a:path>
              <a:path w="72389" h="674370">
                <a:moveTo>
                  <a:pt x="40640" y="213360"/>
                </a:moveTo>
                <a:lnTo>
                  <a:pt x="24130" y="213360"/>
                </a:lnTo>
                <a:lnTo>
                  <a:pt x="21590" y="215900"/>
                </a:lnTo>
                <a:lnTo>
                  <a:pt x="20320" y="215900"/>
                </a:lnTo>
                <a:lnTo>
                  <a:pt x="17780" y="218439"/>
                </a:lnTo>
                <a:lnTo>
                  <a:pt x="17780" y="219710"/>
                </a:lnTo>
                <a:lnTo>
                  <a:pt x="12700" y="224789"/>
                </a:lnTo>
                <a:lnTo>
                  <a:pt x="10160" y="232410"/>
                </a:lnTo>
                <a:lnTo>
                  <a:pt x="8890" y="234950"/>
                </a:lnTo>
                <a:lnTo>
                  <a:pt x="7620" y="240029"/>
                </a:lnTo>
                <a:lnTo>
                  <a:pt x="7620" y="243839"/>
                </a:lnTo>
                <a:lnTo>
                  <a:pt x="6350" y="247650"/>
                </a:lnTo>
                <a:lnTo>
                  <a:pt x="5080" y="252729"/>
                </a:lnTo>
                <a:lnTo>
                  <a:pt x="5080" y="257810"/>
                </a:lnTo>
                <a:lnTo>
                  <a:pt x="0" y="468629"/>
                </a:lnTo>
                <a:lnTo>
                  <a:pt x="2540" y="629919"/>
                </a:lnTo>
                <a:lnTo>
                  <a:pt x="2540" y="642619"/>
                </a:lnTo>
                <a:lnTo>
                  <a:pt x="3810" y="646430"/>
                </a:lnTo>
                <a:lnTo>
                  <a:pt x="5080" y="651510"/>
                </a:lnTo>
                <a:lnTo>
                  <a:pt x="6350" y="654050"/>
                </a:lnTo>
                <a:lnTo>
                  <a:pt x="7620" y="657860"/>
                </a:lnTo>
                <a:lnTo>
                  <a:pt x="10160" y="661669"/>
                </a:lnTo>
                <a:lnTo>
                  <a:pt x="10160" y="662939"/>
                </a:lnTo>
                <a:lnTo>
                  <a:pt x="20320" y="673100"/>
                </a:lnTo>
                <a:lnTo>
                  <a:pt x="36830" y="673100"/>
                </a:lnTo>
                <a:lnTo>
                  <a:pt x="39370" y="670560"/>
                </a:lnTo>
                <a:lnTo>
                  <a:pt x="40640" y="670560"/>
                </a:lnTo>
                <a:lnTo>
                  <a:pt x="43180" y="668019"/>
                </a:lnTo>
                <a:lnTo>
                  <a:pt x="43180" y="666750"/>
                </a:lnTo>
                <a:lnTo>
                  <a:pt x="48260" y="661669"/>
                </a:lnTo>
                <a:lnTo>
                  <a:pt x="50800" y="654050"/>
                </a:lnTo>
                <a:lnTo>
                  <a:pt x="52070" y="651510"/>
                </a:lnTo>
                <a:lnTo>
                  <a:pt x="53340" y="646430"/>
                </a:lnTo>
                <a:lnTo>
                  <a:pt x="53340" y="642619"/>
                </a:lnTo>
                <a:lnTo>
                  <a:pt x="54610" y="638810"/>
                </a:lnTo>
                <a:lnTo>
                  <a:pt x="54610" y="629919"/>
                </a:lnTo>
                <a:lnTo>
                  <a:pt x="53340" y="548639"/>
                </a:lnTo>
                <a:lnTo>
                  <a:pt x="53340" y="468629"/>
                </a:lnTo>
                <a:lnTo>
                  <a:pt x="58420" y="257810"/>
                </a:lnTo>
                <a:lnTo>
                  <a:pt x="58420" y="247650"/>
                </a:lnTo>
                <a:lnTo>
                  <a:pt x="55880" y="240029"/>
                </a:lnTo>
                <a:lnTo>
                  <a:pt x="55880" y="234950"/>
                </a:lnTo>
                <a:lnTo>
                  <a:pt x="53340" y="229870"/>
                </a:lnTo>
                <a:lnTo>
                  <a:pt x="53340" y="228600"/>
                </a:lnTo>
                <a:lnTo>
                  <a:pt x="50800" y="224789"/>
                </a:lnTo>
                <a:lnTo>
                  <a:pt x="49530" y="222250"/>
                </a:lnTo>
                <a:lnTo>
                  <a:pt x="40640" y="213360"/>
                </a:lnTo>
                <a:close/>
              </a:path>
              <a:path w="72389" h="674370">
                <a:moveTo>
                  <a:pt x="35560" y="212089"/>
                </a:moveTo>
                <a:lnTo>
                  <a:pt x="29210" y="212089"/>
                </a:lnTo>
                <a:lnTo>
                  <a:pt x="27940" y="213360"/>
                </a:lnTo>
                <a:lnTo>
                  <a:pt x="36830" y="213360"/>
                </a:lnTo>
                <a:lnTo>
                  <a:pt x="35560" y="212089"/>
                </a:lnTo>
                <a:close/>
              </a:path>
            </a:pathLst>
          </a:custGeom>
          <a:solidFill>
            <a:srgbClr val="4C4C4C">
              <a:alpha val="79998"/>
            </a:srgbClr>
          </a:solidFill>
        </p:spPr>
        <p:txBody>
          <a:bodyPr wrap="square" lIns="0" tIns="0" rIns="0" bIns="0" rtlCol="0"/>
          <a:lstStyle/>
          <a:p>
            <a:endParaRPr/>
          </a:p>
        </p:txBody>
      </p:sp>
      <p:sp>
        <p:nvSpPr>
          <p:cNvPr id="7" name="object 7"/>
          <p:cNvSpPr/>
          <p:nvPr/>
        </p:nvSpPr>
        <p:spPr>
          <a:xfrm>
            <a:off x="1830070" y="3169920"/>
            <a:ext cx="234950" cy="539750"/>
          </a:xfrm>
          <a:custGeom>
            <a:avLst/>
            <a:gdLst/>
            <a:ahLst/>
            <a:cxnLst/>
            <a:rect l="l" t="t" r="r" b="b"/>
            <a:pathLst>
              <a:path w="234950" h="539750">
                <a:moveTo>
                  <a:pt x="31750" y="405129"/>
                </a:moveTo>
                <a:lnTo>
                  <a:pt x="22860" y="405129"/>
                </a:lnTo>
                <a:lnTo>
                  <a:pt x="21590" y="406400"/>
                </a:lnTo>
                <a:lnTo>
                  <a:pt x="20319" y="406400"/>
                </a:lnTo>
                <a:lnTo>
                  <a:pt x="19050" y="407669"/>
                </a:lnTo>
                <a:lnTo>
                  <a:pt x="17780" y="407669"/>
                </a:lnTo>
                <a:lnTo>
                  <a:pt x="15240" y="410209"/>
                </a:lnTo>
                <a:lnTo>
                  <a:pt x="12700" y="411479"/>
                </a:lnTo>
                <a:lnTo>
                  <a:pt x="11430" y="415289"/>
                </a:lnTo>
                <a:lnTo>
                  <a:pt x="8890" y="417829"/>
                </a:lnTo>
                <a:lnTo>
                  <a:pt x="6350" y="421639"/>
                </a:lnTo>
                <a:lnTo>
                  <a:pt x="1269" y="436879"/>
                </a:lnTo>
                <a:lnTo>
                  <a:pt x="1269" y="440689"/>
                </a:lnTo>
                <a:lnTo>
                  <a:pt x="0" y="444499"/>
                </a:lnTo>
                <a:lnTo>
                  <a:pt x="0" y="454659"/>
                </a:lnTo>
                <a:lnTo>
                  <a:pt x="1269" y="459739"/>
                </a:lnTo>
                <a:lnTo>
                  <a:pt x="1269" y="464819"/>
                </a:lnTo>
                <a:lnTo>
                  <a:pt x="3810" y="474979"/>
                </a:lnTo>
                <a:lnTo>
                  <a:pt x="6350" y="480059"/>
                </a:lnTo>
                <a:lnTo>
                  <a:pt x="7619" y="485139"/>
                </a:lnTo>
                <a:lnTo>
                  <a:pt x="10160" y="488949"/>
                </a:lnTo>
                <a:lnTo>
                  <a:pt x="13969" y="494029"/>
                </a:lnTo>
                <a:lnTo>
                  <a:pt x="16510" y="497839"/>
                </a:lnTo>
                <a:lnTo>
                  <a:pt x="31750" y="513079"/>
                </a:lnTo>
                <a:lnTo>
                  <a:pt x="41910" y="519429"/>
                </a:lnTo>
                <a:lnTo>
                  <a:pt x="49530" y="524509"/>
                </a:lnTo>
                <a:lnTo>
                  <a:pt x="58419" y="528319"/>
                </a:lnTo>
                <a:lnTo>
                  <a:pt x="66040" y="532129"/>
                </a:lnTo>
                <a:lnTo>
                  <a:pt x="83819" y="537209"/>
                </a:lnTo>
                <a:lnTo>
                  <a:pt x="91440" y="538479"/>
                </a:lnTo>
                <a:lnTo>
                  <a:pt x="100330" y="538479"/>
                </a:lnTo>
                <a:lnTo>
                  <a:pt x="109219" y="539749"/>
                </a:lnTo>
                <a:lnTo>
                  <a:pt x="132080" y="537209"/>
                </a:lnTo>
                <a:lnTo>
                  <a:pt x="142240" y="534669"/>
                </a:lnTo>
                <a:lnTo>
                  <a:pt x="153669" y="532129"/>
                </a:lnTo>
                <a:lnTo>
                  <a:pt x="189230" y="507999"/>
                </a:lnTo>
                <a:lnTo>
                  <a:pt x="208280" y="481329"/>
                </a:lnTo>
                <a:lnTo>
                  <a:pt x="212090" y="474979"/>
                </a:lnTo>
                <a:lnTo>
                  <a:pt x="217169" y="462279"/>
                </a:lnTo>
                <a:lnTo>
                  <a:pt x="219710" y="454659"/>
                </a:lnTo>
                <a:lnTo>
                  <a:pt x="220980" y="448309"/>
                </a:lnTo>
                <a:lnTo>
                  <a:pt x="102869" y="448309"/>
                </a:lnTo>
                <a:lnTo>
                  <a:pt x="87630" y="445769"/>
                </a:lnTo>
                <a:lnTo>
                  <a:pt x="78740" y="443229"/>
                </a:lnTo>
                <a:lnTo>
                  <a:pt x="73660" y="440689"/>
                </a:lnTo>
                <a:lnTo>
                  <a:pt x="63500" y="438149"/>
                </a:lnTo>
                <a:lnTo>
                  <a:pt x="59690" y="435609"/>
                </a:lnTo>
                <a:lnTo>
                  <a:pt x="57150" y="433069"/>
                </a:lnTo>
                <a:lnTo>
                  <a:pt x="53340" y="430529"/>
                </a:lnTo>
                <a:lnTo>
                  <a:pt x="52069" y="429259"/>
                </a:lnTo>
                <a:lnTo>
                  <a:pt x="50800" y="429259"/>
                </a:lnTo>
                <a:lnTo>
                  <a:pt x="50800" y="426719"/>
                </a:lnTo>
                <a:lnTo>
                  <a:pt x="49530" y="426719"/>
                </a:lnTo>
                <a:lnTo>
                  <a:pt x="45719" y="421639"/>
                </a:lnTo>
                <a:lnTo>
                  <a:pt x="43180" y="416559"/>
                </a:lnTo>
                <a:lnTo>
                  <a:pt x="40640" y="412750"/>
                </a:lnTo>
                <a:lnTo>
                  <a:pt x="38100" y="410209"/>
                </a:lnTo>
                <a:lnTo>
                  <a:pt x="35560" y="408939"/>
                </a:lnTo>
                <a:lnTo>
                  <a:pt x="35560" y="407669"/>
                </a:lnTo>
                <a:lnTo>
                  <a:pt x="33019" y="406400"/>
                </a:lnTo>
                <a:lnTo>
                  <a:pt x="31750" y="405129"/>
                </a:lnTo>
                <a:close/>
              </a:path>
              <a:path w="234950" h="539750">
                <a:moveTo>
                  <a:pt x="207010" y="0"/>
                </a:moveTo>
                <a:lnTo>
                  <a:pt x="193040" y="0"/>
                </a:lnTo>
                <a:lnTo>
                  <a:pt x="189230" y="1269"/>
                </a:lnTo>
                <a:lnTo>
                  <a:pt x="186690" y="2539"/>
                </a:lnTo>
                <a:lnTo>
                  <a:pt x="182880" y="3809"/>
                </a:lnTo>
                <a:lnTo>
                  <a:pt x="180340" y="5079"/>
                </a:lnTo>
                <a:lnTo>
                  <a:pt x="177800" y="7619"/>
                </a:lnTo>
                <a:lnTo>
                  <a:pt x="173990" y="10159"/>
                </a:lnTo>
                <a:lnTo>
                  <a:pt x="168910" y="13969"/>
                </a:lnTo>
                <a:lnTo>
                  <a:pt x="157480" y="20319"/>
                </a:lnTo>
                <a:lnTo>
                  <a:pt x="127000" y="36829"/>
                </a:lnTo>
                <a:lnTo>
                  <a:pt x="110490" y="44450"/>
                </a:lnTo>
                <a:lnTo>
                  <a:pt x="96519" y="52069"/>
                </a:lnTo>
                <a:lnTo>
                  <a:pt x="85090" y="58419"/>
                </a:lnTo>
                <a:lnTo>
                  <a:pt x="80010" y="62229"/>
                </a:lnTo>
                <a:lnTo>
                  <a:pt x="74930" y="64769"/>
                </a:lnTo>
                <a:lnTo>
                  <a:pt x="46990" y="95250"/>
                </a:lnTo>
                <a:lnTo>
                  <a:pt x="33019" y="127000"/>
                </a:lnTo>
                <a:lnTo>
                  <a:pt x="29210" y="135889"/>
                </a:lnTo>
                <a:lnTo>
                  <a:pt x="27940" y="146050"/>
                </a:lnTo>
                <a:lnTo>
                  <a:pt x="25400" y="156209"/>
                </a:lnTo>
                <a:lnTo>
                  <a:pt x="22860" y="176529"/>
                </a:lnTo>
                <a:lnTo>
                  <a:pt x="22860" y="187959"/>
                </a:lnTo>
                <a:lnTo>
                  <a:pt x="21590" y="199389"/>
                </a:lnTo>
                <a:lnTo>
                  <a:pt x="25400" y="233679"/>
                </a:lnTo>
                <a:lnTo>
                  <a:pt x="27940" y="243839"/>
                </a:lnTo>
                <a:lnTo>
                  <a:pt x="29210" y="247650"/>
                </a:lnTo>
                <a:lnTo>
                  <a:pt x="30480" y="252729"/>
                </a:lnTo>
                <a:lnTo>
                  <a:pt x="33019" y="256539"/>
                </a:lnTo>
                <a:lnTo>
                  <a:pt x="34290" y="260350"/>
                </a:lnTo>
                <a:lnTo>
                  <a:pt x="41910" y="271779"/>
                </a:lnTo>
                <a:lnTo>
                  <a:pt x="44450" y="274319"/>
                </a:lnTo>
                <a:lnTo>
                  <a:pt x="48260" y="279400"/>
                </a:lnTo>
                <a:lnTo>
                  <a:pt x="58419" y="287019"/>
                </a:lnTo>
                <a:lnTo>
                  <a:pt x="71119" y="294639"/>
                </a:lnTo>
                <a:lnTo>
                  <a:pt x="78740" y="298450"/>
                </a:lnTo>
                <a:lnTo>
                  <a:pt x="86360" y="300989"/>
                </a:lnTo>
                <a:lnTo>
                  <a:pt x="95250" y="304800"/>
                </a:lnTo>
                <a:lnTo>
                  <a:pt x="123190" y="316229"/>
                </a:lnTo>
                <a:lnTo>
                  <a:pt x="128269" y="318769"/>
                </a:lnTo>
                <a:lnTo>
                  <a:pt x="134619" y="321309"/>
                </a:lnTo>
                <a:lnTo>
                  <a:pt x="149860" y="332739"/>
                </a:lnTo>
                <a:lnTo>
                  <a:pt x="153669" y="337819"/>
                </a:lnTo>
                <a:lnTo>
                  <a:pt x="157480" y="341629"/>
                </a:lnTo>
                <a:lnTo>
                  <a:pt x="161290" y="346709"/>
                </a:lnTo>
                <a:lnTo>
                  <a:pt x="163830" y="351789"/>
                </a:lnTo>
                <a:lnTo>
                  <a:pt x="166369" y="358139"/>
                </a:lnTo>
                <a:lnTo>
                  <a:pt x="168910" y="363219"/>
                </a:lnTo>
                <a:lnTo>
                  <a:pt x="171450" y="375919"/>
                </a:lnTo>
                <a:lnTo>
                  <a:pt x="172719" y="383539"/>
                </a:lnTo>
                <a:lnTo>
                  <a:pt x="172719" y="389889"/>
                </a:lnTo>
                <a:lnTo>
                  <a:pt x="173990" y="397509"/>
                </a:lnTo>
                <a:lnTo>
                  <a:pt x="173990" y="401319"/>
                </a:lnTo>
                <a:lnTo>
                  <a:pt x="172719" y="405129"/>
                </a:lnTo>
                <a:lnTo>
                  <a:pt x="172719" y="411479"/>
                </a:lnTo>
                <a:lnTo>
                  <a:pt x="170180" y="416559"/>
                </a:lnTo>
                <a:lnTo>
                  <a:pt x="168910" y="420369"/>
                </a:lnTo>
                <a:lnTo>
                  <a:pt x="166369" y="425450"/>
                </a:lnTo>
                <a:lnTo>
                  <a:pt x="163830" y="427989"/>
                </a:lnTo>
                <a:lnTo>
                  <a:pt x="161290" y="429259"/>
                </a:lnTo>
                <a:lnTo>
                  <a:pt x="160019" y="431800"/>
                </a:lnTo>
                <a:lnTo>
                  <a:pt x="157480" y="434339"/>
                </a:lnTo>
                <a:lnTo>
                  <a:pt x="154940" y="435609"/>
                </a:lnTo>
                <a:lnTo>
                  <a:pt x="148590" y="439419"/>
                </a:lnTo>
                <a:lnTo>
                  <a:pt x="144780" y="441959"/>
                </a:lnTo>
                <a:lnTo>
                  <a:pt x="139700" y="443229"/>
                </a:lnTo>
                <a:lnTo>
                  <a:pt x="135890" y="444499"/>
                </a:lnTo>
                <a:lnTo>
                  <a:pt x="130810" y="445769"/>
                </a:lnTo>
                <a:lnTo>
                  <a:pt x="124460" y="447039"/>
                </a:lnTo>
                <a:lnTo>
                  <a:pt x="120650" y="448309"/>
                </a:lnTo>
                <a:lnTo>
                  <a:pt x="220980" y="448309"/>
                </a:lnTo>
                <a:lnTo>
                  <a:pt x="223519" y="440689"/>
                </a:lnTo>
                <a:lnTo>
                  <a:pt x="223519" y="431800"/>
                </a:lnTo>
                <a:lnTo>
                  <a:pt x="224790" y="424179"/>
                </a:lnTo>
                <a:lnTo>
                  <a:pt x="226060" y="415289"/>
                </a:lnTo>
                <a:lnTo>
                  <a:pt x="226060" y="375919"/>
                </a:lnTo>
                <a:lnTo>
                  <a:pt x="223519" y="356869"/>
                </a:lnTo>
                <a:lnTo>
                  <a:pt x="222250" y="346709"/>
                </a:lnTo>
                <a:lnTo>
                  <a:pt x="220980" y="337819"/>
                </a:lnTo>
                <a:lnTo>
                  <a:pt x="218440" y="327659"/>
                </a:lnTo>
                <a:lnTo>
                  <a:pt x="215900" y="320039"/>
                </a:lnTo>
                <a:lnTo>
                  <a:pt x="213360" y="311150"/>
                </a:lnTo>
                <a:lnTo>
                  <a:pt x="182880" y="261619"/>
                </a:lnTo>
                <a:lnTo>
                  <a:pt x="144780" y="232409"/>
                </a:lnTo>
                <a:lnTo>
                  <a:pt x="133350" y="227329"/>
                </a:lnTo>
                <a:lnTo>
                  <a:pt x="119380" y="220979"/>
                </a:lnTo>
                <a:lnTo>
                  <a:pt x="91440" y="210819"/>
                </a:lnTo>
                <a:lnTo>
                  <a:pt x="86360" y="209550"/>
                </a:lnTo>
                <a:lnTo>
                  <a:pt x="82550" y="208279"/>
                </a:lnTo>
                <a:lnTo>
                  <a:pt x="78740" y="205739"/>
                </a:lnTo>
                <a:lnTo>
                  <a:pt x="74930" y="204469"/>
                </a:lnTo>
                <a:lnTo>
                  <a:pt x="74930" y="193039"/>
                </a:lnTo>
                <a:lnTo>
                  <a:pt x="77469" y="187959"/>
                </a:lnTo>
                <a:lnTo>
                  <a:pt x="77469" y="184150"/>
                </a:lnTo>
                <a:lnTo>
                  <a:pt x="78740" y="179069"/>
                </a:lnTo>
                <a:lnTo>
                  <a:pt x="81280" y="173989"/>
                </a:lnTo>
                <a:lnTo>
                  <a:pt x="83819" y="170179"/>
                </a:lnTo>
                <a:lnTo>
                  <a:pt x="86360" y="165100"/>
                </a:lnTo>
                <a:lnTo>
                  <a:pt x="88900" y="161289"/>
                </a:lnTo>
                <a:lnTo>
                  <a:pt x="92710" y="156209"/>
                </a:lnTo>
                <a:lnTo>
                  <a:pt x="95250" y="152400"/>
                </a:lnTo>
                <a:lnTo>
                  <a:pt x="99060" y="148589"/>
                </a:lnTo>
                <a:lnTo>
                  <a:pt x="107950" y="140969"/>
                </a:lnTo>
                <a:lnTo>
                  <a:pt x="118110" y="133350"/>
                </a:lnTo>
                <a:lnTo>
                  <a:pt x="180340" y="101600"/>
                </a:lnTo>
                <a:lnTo>
                  <a:pt x="233203" y="101600"/>
                </a:lnTo>
                <a:lnTo>
                  <a:pt x="232410" y="95250"/>
                </a:lnTo>
                <a:lnTo>
                  <a:pt x="231140" y="83819"/>
                </a:lnTo>
                <a:lnTo>
                  <a:pt x="229869" y="71119"/>
                </a:lnTo>
                <a:lnTo>
                  <a:pt x="228600" y="60959"/>
                </a:lnTo>
                <a:lnTo>
                  <a:pt x="228600" y="40639"/>
                </a:lnTo>
                <a:lnTo>
                  <a:pt x="227330" y="35559"/>
                </a:lnTo>
                <a:lnTo>
                  <a:pt x="227330" y="30479"/>
                </a:lnTo>
                <a:lnTo>
                  <a:pt x="222250" y="15239"/>
                </a:lnTo>
                <a:lnTo>
                  <a:pt x="219710" y="10159"/>
                </a:lnTo>
                <a:lnTo>
                  <a:pt x="215900" y="6350"/>
                </a:lnTo>
                <a:lnTo>
                  <a:pt x="215900" y="5079"/>
                </a:lnTo>
                <a:lnTo>
                  <a:pt x="214630" y="5079"/>
                </a:lnTo>
                <a:lnTo>
                  <a:pt x="212090" y="2539"/>
                </a:lnTo>
                <a:lnTo>
                  <a:pt x="210819" y="2539"/>
                </a:lnTo>
                <a:lnTo>
                  <a:pt x="209550" y="1269"/>
                </a:lnTo>
                <a:lnTo>
                  <a:pt x="208280" y="1269"/>
                </a:lnTo>
                <a:lnTo>
                  <a:pt x="207010" y="0"/>
                </a:lnTo>
                <a:close/>
              </a:path>
              <a:path w="234950" h="539750">
                <a:moveTo>
                  <a:pt x="217169" y="163829"/>
                </a:moveTo>
                <a:lnTo>
                  <a:pt x="198119" y="163829"/>
                </a:lnTo>
                <a:lnTo>
                  <a:pt x="199390" y="165100"/>
                </a:lnTo>
                <a:lnTo>
                  <a:pt x="201930" y="166369"/>
                </a:lnTo>
                <a:lnTo>
                  <a:pt x="215900" y="166369"/>
                </a:lnTo>
                <a:lnTo>
                  <a:pt x="215900" y="165100"/>
                </a:lnTo>
                <a:lnTo>
                  <a:pt x="217169" y="163829"/>
                </a:lnTo>
                <a:close/>
              </a:path>
              <a:path w="234950" h="539750">
                <a:moveTo>
                  <a:pt x="233203" y="101600"/>
                </a:moveTo>
                <a:lnTo>
                  <a:pt x="180340" y="101600"/>
                </a:lnTo>
                <a:lnTo>
                  <a:pt x="182880" y="118109"/>
                </a:lnTo>
                <a:lnTo>
                  <a:pt x="184150" y="132079"/>
                </a:lnTo>
                <a:lnTo>
                  <a:pt x="185419" y="137159"/>
                </a:lnTo>
                <a:lnTo>
                  <a:pt x="185419" y="142239"/>
                </a:lnTo>
                <a:lnTo>
                  <a:pt x="186690" y="147319"/>
                </a:lnTo>
                <a:lnTo>
                  <a:pt x="187960" y="149859"/>
                </a:lnTo>
                <a:lnTo>
                  <a:pt x="187960" y="152400"/>
                </a:lnTo>
                <a:lnTo>
                  <a:pt x="189230" y="154939"/>
                </a:lnTo>
                <a:lnTo>
                  <a:pt x="193040" y="158750"/>
                </a:lnTo>
                <a:lnTo>
                  <a:pt x="193040" y="160019"/>
                </a:lnTo>
                <a:lnTo>
                  <a:pt x="196850" y="163829"/>
                </a:lnTo>
                <a:lnTo>
                  <a:pt x="218440" y="163829"/>
                </a:lnTo>
                <a:lnTo>
                  <a:pt x="220980" y="161289"/>
                </a:lnTo>
                <a:lnTo>
                  <a:pt x="222250" y="161289"/>
                </a:lnTo>
                <a:lnTo>
                  <a:pt x="226060" y="157479"/>
                </a:lnTo>
                <a:lnTo>
                  <a:pt x="227330" y="154939"/>
                </a:lnTo>
                <a:lnTo>
                  <a:pt x="228600" y="151129"/>
                </a:lnTo>
                <a:lnTo>
                  <a:pt x="229869" y="149859"/>
                </a:lnTo>
                <a:lnTo>
                  <a:pt x="231140" y="147319"/>
                </a:lnTo>
                <a:lnTo>
                  <a:pt x="231140" y="143509"/>
                </a:lnTo>
                <a:lnTo>
                  <a:pt x="233680" y="135889"/>
                </a:lnTo>
                <a:lnTo>
                  <a:pt x="233680" y="130809"/>
                </a:lnTo>
                <a:lnTo>
                  <a:pt x="234950" y="127000"/>
                </a:lnTo>
                <a:lnTo>
                  <a:pt x="234950" y="118109"/>
                </a:lnTo>
                <a:lnTo>
                  <a:pt x="233680" y="114300"/>
                </a:lnTo>
                <a:lnTo>
                  <a:pt x="233680" y="105409"/>
                </a:lnTo>
                <a:lnTo>
                  <a:pt x="233203" y="101600"/>
                </a:lnTo>
                <a:close/>
              </a:path>
            </a:pathLst>
          </a:custGeom>
          <a:solidFill>
            <a:srgbClr val="4C4C4C">
              <a:alpha val="79998"/>
            </a:srgbClr>
          </a:solidFill>
        </p:spPr>
        <p:txBody>
          <a:bodyPr wrap="square" lIns="0" tIns="0" rIns="0" bIns="0" rtlCol="0"/>
          <a:lstStyle/>
          <a:p>
            <a:endParaRPr/>
          </a:p>
        </p:txBody>
      </p:sp>
      <p:sp>
        <p:nvSpPr>
          <p:cNvPr id="8" name="object 8"/>
          <p:cNvSpPr/>
          <p:nvPr/>
        </p:nvSpPr>
        <p:spPr>
          <a:xfrm>
            <a:off x="2184400" y="2962910"/>
            <a:ext cx="251460" cy="746760"/>
          </a:xfrm>
          <a:custGeom>
            <a:avLst/>
            <a:gdLst/>
            <a:ahLst/>
            <a:cxnLst/>
            <a:rect l="l" t="t" r="r" b="b"/>
            <a:pathLst>
              <a:path w="251460" h="746760">
                <a:moveTo>
                  <a:pt x="229177" y="346710"/>
                </a:moveTo>
                <a:lnTo>
                  <a:pt x="163830" y="346710"/>
                </a:lnTo>
                <a:lnTo>
                  <a:pt x="165100" y="347979"/>
                </a:lnTo>
                <a:lnTo>
                  <a:pt x="166369" y="347979"/>
                </a:lnTo>
                <a:lnTo>
                  <a:pt x="172719" y="354329"/>
                </a:lnTo>
                <a:lnTo>
                  <a:pt x="173989" y="358139"/>
                </a:lnTo>
                <a:lnTo>
                  <a:pt x="176530" y="361950"/>
                </a:lnTo>
                <a:lnTo>
                  <a:pt x="177800" y="367029"/>
                </a:lnTo>
                <a:lnTo>
                  <a:pt x="181610" y="386079"/>
                </a:lnTo>
                <a:lnTo>
                  <a:pt x="182880" y="393700"/>
                </a:lnTo>
                <a:lnTo>
                  <a:pt x="184150" y="411479"/>
                </a:lnTo>
                <a:lnTo>
                  <a:pt x="184150" y="430529"/>
                </a:lnTo>
                <a:lnTo>
                  <a:pt x="182925" y="464819"/>
                </a:lnTo>
                <a:lnTo>
                  <a:pt x="182880" y="523239"/>
                </a:lnTo>
                <a:lnTo>
                  <a:pt x="187960" y="608329"/>
                </a:lnTo>
                <a:lnTo>
                  <a:pt x="193039" y="668019"/>
                </a:lnTo>
                <a:lnTo>
                  <a:pt x="199389" y="712469"/>
                </a:lnTo>
                <a:lnTo>
                  <a:pt x="199389" y="717550"/>
                </a:lnTo>
                <a:lnTo>
                  <a:pt x="201930" y="725169"/>
                </a:lnTo>
                <a:lnTo>
                  <a:pt x="203200" y="727709"/>
                </a:lnTo>
                <a:lnTo>
                  <a:pt x="204469" y="731519"/>
                </a:lnTo>
                <a:lnTo>
                  <a:pt x="208280" y="739139"/>
                </a:lnTo>
                <a:lnTo>
                  <a:pt x="209550" y="740409"/>
                </a:lnTo>
                <a:lnTo>
                  <a:pt x="212089" y="741679"/>
                </a:lnTo>
                <a:lnTo>
                  <a:pt x="213360" y="744219"/>
                </a:lnTo>
                <a:lnTo>
                  <a:pt x="215900" y="745489"/>
                </a:lnTo>
                <a:lnTo>
                  <a:pt x="217169" y="746759"/>
                </a:lnTo>
                <a:lnTo>
                  <a:pt x="231139" y="746759"/>
                </a:lnTo>
                <a:lnTo>
                  <a:pt x="232410" y="745489"/>
                </a:lnTo>
                <a:lnTo>
                  <a:pt x="232410" y="744219"/>
                </a:lnTo>
                <a:lnTo>
                  <a:pt x="234950" y="744219"/>
                </a:lnTo>
                <a:lnTo>
                  <a:pt x="234950" y="742950"/>
                </a:lnTo>
                <a:lnTo>
                  <a:pt x="236219" y="741679"/>
                </a:lnTo>
                <a:lnTo>
                  <a:pt x="237489" y="741679"/>
                </a:lnTo>
                <a:lnTo>
                  <a:pt x="241300" y="737869"/>
                </a:lnTo>
                <a:lnTo>
                  <a:pt x="242569" y="734059"/>
                </a:lnTo>
                <a:lnTo>
                  <a:pt x="245110" y="731519"/>
                </a:lnTo>
                <a:lnTo>
                  <a:pt x="246380" y="727709"/>
                </a:lnTo>
                <a:lnTo>
                  <a:pt x="247650" y="725169"/>
                </a:lnTo>
                <a:lnTo>
                  <a:pt x="250189" y="717550"/>
                </a:lnTo>
                <a:lnTo>
                  <a:pt x="251460" y="712469"/>
                </a:lnTo>
                <a:lnTo>
                  <a:pt x="251460" y="698500"/>
                </a:lnTo>
                <a:lnTo>
                  <a:pt x="250189" y="694689"/>
                </a:lnTo>
                <a:lnTo>
                  <a:pt x="250189" y="690879"/>
                </a:lnTo>
                <a:lnTo>
                  <a:pt x="247650" y="670559"/>
                </a:lnTo>
                <a:lnTo>
                  <a:pt x="245110" y="647700"/>
                </a:lnTo>
                <a:lnTo>
                  <a:pt x="242569" y="623569"/>
                </a:lnTo>
                <a:lnTo>
                  <a:pt x="241300" y="598169"/>
                </a:lnTo>
                <a:lnTo>
                  <a:pt x="236219" y="505460"/>
                </a:lnTo>
                <a:lnTo>
                  <a:pt x="233680" y="419100"/>
                </a:lnTo>
                <a:lnTo>
                  <a:pt x="232410" y="382269"/>
                </a:lnTo>
                <a:lnTo>
                  <a:pt x="231139" y="365760"/>
                </a:lnTo>
                <a:lnTo>
                  <a:pt x="229869" y="350519"/>
                </a:lnTo>
                <a:lnTo>
                  <a:pt x="229177" y="346710"/>
                </a:lnTo>
                <a:close/>
              </a:path>
              <a:path w="251460" h="746760">
                <a:moveTo>
                  <a:pt x="33019" y="727709"/>
                </a:moveTo>
                <a:lnTo>
                  <a:pt x="22860" y="727709"/>
                </a:lnTo>
                <a:lnTo>
                  <a:pt x="24130" y="728979"/>
                </a:lnTo>
                <a:lnTo>
                  <a:pt x="31750" y="728979"/>
                </a:lnTo>
                <a:lnTo>
                  <a:pt x="33019" y="727709"/>
                </a:lnTo>
                <a:close/>
              </a:path>
              <a:path w="251460" h="746760">
                <a:moveTo>
                  <a:pt x="38100" y="1269"/>
                </a:moveTo>
                <a:lnTo>
                  <a:pt x="24130" y="1269"/>
                </a:lnTo>
                <a:lnTo>
                  <a:pt x="22860" y="2539"/>
                </a:lnTo>
                <a:lnTo>
                  <a:pt x="21589" y="2539"/>
                </a:lnTo>
                <a:lnTo>
                  <a:pt x="20319" y="3810"/>
                </a:lnTo>
                <a:lnTo>
                  <a:pt x="19050" y="3810"/>
                </a:lnTo>
                <a:lnTo>
                  <a:pt x="19050" y="5079"/>
                </a:lnTo>
                <a:lnTo>
                  <a:pt x="11430" y="12700"/>
                </a:lnTo>
                <a:lnTo>
                  <a:pt x="11430" y="13969"/>
                </a:lnTo>
                <a:lnTo>
                  <a:pt x="10160" y="15239"/>
                </a:lnTo>
                <a:lnTo>
                  <a:pt x="8889" y="17779"/>
                </a:lnTo>
                <a:lnTo>
                  <a:pt x="8889" y="19050"/>
                </a:lnTo>
                <a:lnTo>
                  <a:pt x="7619" y="20319"/>
                </a:lnTo>
                <a:lnTo>
                  <a:pt x="6350" y="22860"/>
                </a:lnTo>
                <a:lnTo>
                  <a:pt x="6350" y="26669"/>
                </a:lnTo>
                <a:lnTo>
                  <a:pt x="3810" y="34289"/>
                </a:lnTo>
                <a:lnTo>
                  <a:pt x="3810" y="54610"/>
                </a:lnTo>
                <a:lnTo>
                  <a:pt x="5080" y="66039"/>
                </a:lnTo>
                <a:lnTo>
                  <a:pt x="5080" y="76200"/>
                </a:lnTo>
                <a:lnTo>
                  <a:pt x="8889" y="106679"/>
                </a:lnTo>
                <a:lnTo>
                  <a:pt x="8889" y="129539"/>
                </a:lnTo>
                <a:lnTo>
                  <a:pt x="7619" y="204469"/>
                </a:lnTo>
                <a:lnTo>
                  <a:pt x="6462" y="505460"/>
                </a:lnTo>
                <a:lnTo>
                  <a:pt x="6350" y="600710"/>
                </a:lnTo>
                <a:lnTo>
                  <a:pt x="5080" y="624839"/>
                </a:lnTo>
                <a:lnTo>
                  <a:pt x="3810" y="643889"/>
                </a:lnTo>
                <a:lnTo>
                  <a:pt x="3810" y="657859"/>
                </a:lnTo>
                <a:lnTo>
                  <a:pt x="2539" y="662939"/>
                </a:lnTo>
                <a:lnTo>
                  <a:pt x="2539" y="666750"/>
                </a:lnTo>
                <a:lnTo>
                  <a:pt x="1269" y="673100"/>
                </a:lnTo>
                <a:lnTo>
                  <a:pt x="1269" y="678179"/>
                </a:lnTo>
                <a:lnTo>
                  <a:pt x="0" y="681989"/>
                </a:lnTo>
                <a:lnTo>
                  <a:pt x="0" y="690879"/>
                </a:lnTo>
                <a:lnTo>
                  <a:pt x="1269" y="694689"/>
                </a:lnTo>
                <a:lnTo>
                  <a:pt x="1269" y="698500"/>
                </a:lnTo>
                <a:lnTo>
                  <a:pt x="2539" y="702309"/>
                </a:lnTo>
                <a:lnTo>
                  <a:pt x="2539" y="704850"/>
                </a:lnTo>
                <a:lnTo>
                  <a:pt x="3810" y="706119"/>
                </a:lnTo>
                <a:lnTo>
                  <a:pt x="3810" y="707389"/>
                </a:lnTo>
                <a:lnTo>
                  <a:pt x="6350" y="712469"/>
                </a:lnTo>
                <a:lnTo>
                  <a:pt x="11430" y="720089"/>
                </a:lnTo>
                <a:lnTo>
                  <a:pt x="11430" y="721359"/>
                </a:lnTo>
                <a:lnTo>
                  <a:pt x="12700" y="722629"/>
                </a:lnTo>
                <a:lnTo>
                  <a:pt x="13969" y="722629"/>
                </a:lnTo>
                <a:lnTo>
                  <a:pt x="17780" y="726439"/>
                </a:lnTo>
                <a:lnTo>
                  <a:pt x="19050" y="726439"/>
                </a:lnTo>
                <a:lnTo>
                  <a:pt x="20319" y="727709"/>
                </a:lnTo>
                <a:lnTo>
                  <a:pt x="35560" y="727709"/>
                </a:lnTo>
                <a:lnTo>
                  <a:pt x="38100" y="725169"/>
                </a:lnTo>
                <a:lnTo>
                  <a:pt x="40639" y="723900"/>
                </a:lnTo>
                <a:lnTo>
                  <a:pt x="41910" y="722629"/>
                </a:lnTo>
                <a:lnTo>
                  <a:pt x="43180" y="720089"/>
                </a:lnTo>
                <a:lnTo>
                  <a:pt x="44450" y="718819"/>
                </a:lnTo>
                <a:lnTo>
                  <a:pt x="48260" y="711200"/>
                </a:lnTo>
                <a:lnTo>
                  <a:pt x="49530" y="707389"/>
                </a:lnTo>
                <a:lnTo>
                  <a:pt x="52069" y="701039"/>
                </a:lnTo>
                <a:lnTo>
                  <a:pt x="52069" y="697229"/>
                </a:lnTo>
                <a:lnTo>
                  <a:pt x="57150" y="657859"/>
                </a:lnTo>
                <a:lnTo>
                  <a:pt x="59689" y="575310"/>
                </a:lnTo>
                <a:lnTo>
                  <a:pt x="59689" y="499110"/>
                </a:lnTo>
                <a:lnTo>
                  <a:pt x="71119" y="464819"/>
                </a:lnTo>
                <a:lnTo>
                  <a:pt x="90169" y="414019"/>
                </a:lnTo>
                <a:lnTo>
                  <a:pt x="105410" y="386079"/>
                </a:lnTo>
                <a:lnTo>
                  <a:pt x="111760" y="375919"/>
                </a:lnTo>
                <a:lnTo>
                  <a:pt x="119380" y="365760"/>
                </a:lnTo>
                <a:lnTo>
                  <a:pt x="121919" y="361950"/>
                </a:lnTo>
                <a:lnTo>
                  <a:pt x="127000" y="359410"/>
                </a:lnTo>
                <a:lnTo>
                  <a:pt x="129539" y="356869"/>
                </a:lnTo>
                <a:lnTo>
                  <a:pt x="132926" y="354329"/>
                </a:lnTo>
                <a:lnTo>
                  <a:pt x="58419" y="354329"/>
                </a:lnTo>
                <a:lnTo>
                  <a:pt x="58469" y="311150"/>
                </a:lnTo>
                <a:lnTo>
                  <a:pt x="60960" y="118110"/>
                </a:lnTo>
                <a:lnTo>
                  <a:pt x="60960" y="100329"/>
                </a:lnTo>
                <a:lnTo>
                  <a:pt x="59689" y="81279"/>
                </a:lnTo>
                <a:lnTo>
                  <a:pt x="58419" y="60960"/>
                </a:lnTo>
                <a:lnTo>
                  <a:pt x="57150" y="39369"/>
                </a:lnTo>
                <a:lnTo>
                  <a:pt x="55880" y="34289"/>
                </a:lnTo>
                <a:lnTo>
                  <a:pt x="55880" y="30479"/>
                </a:lnTo>
                <a:lnTo>
                  <a:pt x="54610" y="26669"/>
                </a:lnTo>
                <a:lnTo>
                  <a:pt x="54610" y="22860"/>
                </a:lnTo>
                <a:lnTo>
                  <a:pt x="52069" y="19050"/>
                </a:lnTo>
                <a:lnTo>
                  <a:pt x="52069" y="15239"/>
                </a:lnTo>
                <a:lnTo>
                  <a:pt x="49530" y="12700"/>
                </a:lnTo>
                <a:lnTo>
                  <a:pt x="46989" y="7619"/>
                </a:lnTo>
                <a:lnTo>
                  <a:pt x="44450" y="6350"/>
                </a:lnTo>
                <a:lnTo>
                  <a:pt x="43180" y="3810"/>
                </a:lnTo>
                <a:lnTo>
                  <a:pt x="38100" y="1269"/>
                </a:lnTo>
                <a:close/>
              </a:path>
              <a:path w="251460" h="746760">
                <a:moveTo>
                  <a:pt x="163830" y="255269"/>
                </a:moveTo>
                <a:lnTo>
                  <a:pt x="158750" y="255269"/>
                </a:lnTo>
                <a:lnTo>
                  <a:pt x="152400" y="256539"/>
                </a:lnTo>
                <a:lnTo>
                  <a:pt x="144780" y="257810"/>
                </a:lnTo>
                <a:lnTo>
                  <a:pt x="99060" y="287019"/>
                </a:lnTo>
                <a:lnTo>
                  <a:pt x="81280" y="311150"/>
                </a:lnTo>
                <a:lnTo>
                  <a:pt x="68580" y="331469"/>
                </a:lnTo>
                <a:lnTo>
                  <a:pt x="63500" y="341629"/>
                </a:lnTo>
                <a:lnTo>
                  <a:pt x="58419" y="354329"/>
                </a:lnTo>
                <a:lnTo>
                  <a:pt x="132926" y="354329"/>
                </a:lnTo>
                <a:lnTo>
                  <a:pt x="134619" y="353060"/>
                </a:lnTo>
                <a:lnTo>
                  <a:pt x="138430" y="351789"/>
                </a:lnTo>
                <a:lnTo>
                  <a:pt x="142239" y="349250"/>
                </a:lnTo>
                <a:lnTo>
                  <a:pt x="146050" y="347979"/>
                </a:lnTo>
                <a:lnTo>
                  <a:pt x="151130" y="346710"/>
                </a:lnTo>
                <a:lnTo>
                  <a:pt x="229177" y="346710"/>
                </a:lnTo>
                <a:lnTo>
                  <a:pt x="227330" y="336550"/>
                </a:lnTo>
                <a:lnTo>
                  <a:pt x="226060" y="325119"/>
                </a:lnTo>
                <a:lnTo>
                  <a:pt x="223519" y="313689"/>
                </a:lnTo>
                <a:lnTo>
                  <a:pt x="219710" y="304800"/>
                </a:lnTo>
                <a:lnTo>
                  <a:pt x="218439" y="298450"/>
                </a:lnTo>
                <a:lnTo>
                  <a:pt x="213360" y="288289"/>
                </a:lnTo>
                <a:lnTo>
                  <a:pt x="209550" y="283210"/>
                </a:lnTo>
                <a:lnTo>
                  <a:pt x="207010" y="279400"/>
                </a:lnTo>
                <a:lnTo>
                  <a:pt x="203200" y="274319"/>
                </a:lnTo>
                <a:lnTo>
                  <a:pt x="199389" y="271779"/>
                </a:lnTo>
                <a:lnTo>
                  <a:pt x="196850" y="267969"/>
                </a:lnTo>
                <a:lnTo>
                  <a:pt x="191769" y="265429"/>
                </a:lnTo>
                <a:lnTo>
                  <a:pt x="184150" y="260350"/>
                </a:lnTo>
                <a:lnTo>
                  <a:pt x="173989" y="257810"/>
                </a:lnTo>
                <a:lnTo>
                  <a:pt x="170180" y="256539"/>
                </a:lnTo>
                <a:lnTo>
                  <a:pt x="163830" y="255269"/>
                </a:lnTo>
                <a:close/>
              </a:path>
              <a:path w="251460" h="746760">
                <a:moveTo>
                  <a:pt x="33019" y="0"/>
                </a:moveTo>
                <a:lnTo>
                  <a:pt x="27939" y="0"/>
                </a:lnTo>
                <a:lnTo>
                  <a:pt x="26669" y="1269"/>
                </a:lnTo>
                <a:lnTo>
                  <a:pt x="35560" y="1269"/>
                </a:lnTo>
                <a:lnTo>
                  <a:pt x="33019" y="0"/>
                </a:lnTo>
                <a:close/>
              </a:path>
            </a:pathLst>
          </a:custGeom>
          <a:solidFill>
            <a:srgbClr val="4C4C4C">
              <a:alpha val="79998"/>
            </a:srgbClr>
          </a:solidFill>
        </p:spPr>
        <p:txBody>
          <a:bodyPr wrap="square" lIns="0" tIns="0" rIns="0" bIns="0" rtlCol="0"/>
          <a:lstStyle/>
          <a:p>
            <a:endParaRPr/>
          </a:p>
        </p:txBody>
      </p:sp>
      <p:sp>
        <p:nvSpPr>
          <p:cNvPr id="9" name="object 9"/>
          <p:cNvSpPr/>
          <p:nvPr/>
        </p:nvSpPr>
        <p:spPr>
          <a:xfrm>
            <a:off x="174397" y="255677"/>
            <a:ext cx="5914844" cy="343621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155950" y="3216910"/>
            <a:ext cx="238760" cy="491490"/>
          </a:xfrm>
          <a:custGeom>
            <a:avLst/>
            <a:gdLst/>
            <a:ahLst/>
            <a:cxnLst/>
            <a:rect l="l" t="t" r="r" b="b"/>
            <a:pathLst>
              <a:path w="238760" h="491489">
                <a:moveTo>
                  <a:pt x="142239" y="0"/>
                </a:moveTo>
                <a:lnTo>
                  <a:pt x="127000" y="0"/>
                </a:lnTo>
                <a:lnTo>
                  <a:pt x="119379" y="1269"/>
                </a:lnTo>
                <a:lnTo>
                  <a:pt x="110489" y="2539"/>
                </a:lnTo>
                <a:lnTo>
                  <a:pt x="102870" y="5079"/>
                </a:lnTo>
                <a:lnTo>
                  <a:pt x="96520" y="8889"/>
                </a:lnTo>
                <a:lnTo>
                  <a:pt x="88900" y="12700"/>
                </a:lnTo>
                <a:lnTo>
                  <a:pt x="81280" y="17779"/>
                </a:lnTo>
                <a:lnTo>
                  <a:pt x="74930" y="22860"/>
                </a:lnTo>
                <a:lnTo>
                  <a:pt x="62230" y="35560"/>
                </a:lnTo>
                <a:lnTo>
                  <a:pt x="57150" y="43179"/>
                </a:lnTo>
                <a:lnTo>
                  <a:pt x="50800" y="52069"/>
                </a:lnTo>
                <a:lnTo>
                  <a:pt x="45719" y="59689"/>
                </a:lnTo>
                <a:lnTo>
                  <a:pt x="40639" y="69850"/>
                </a:lnTo>
                <a:lnTo>
                  <a:pt x="34289" y="80010"/>
                </a:lnTo>
                <a:lnTo>
                  <a:pt x="30480" y="91439"/>
                </a:lnTo>
                <a:lnTo>
                  <a:pt x="22860" y="110489"/>
                </a:lnTo>
                <a:lnTo>
                  <a:pt x="16510" y="130810"/>
                </a:lnTo>
                <a:lnTo>
                  <a:pt x="6350" y="173989"/>
                </a:lnTo>
                <a:lnTo>
                  <a:pt x="1269" y="219710"/>
                </a:lnTo>
                <a:lnTo>
                  <a:pt x="0" y="243839"/>
                </a:lnTo>
                <a:lnTo>
                  <a:pt x="0" y="269239"/>
                </a:lnTo>
                <a:lnTo>
                  <a:pt x="2539" y="318769"/>
                </a:lnTo>
                <a:lnTo>
                  <a:pt x="10160" y="363219"/>
                </a:lnTo>
                <a:lnTo>
                  <a:pt x="21589" y="402589"/>
                </a:lnTo>
                <a:lnTo>
                  <a:pt x="38100" y="435609"/>
                </a:lnTo>
                <a:lnTo>
                  <a:pt x="45719" y="449579"/>
                </a:lnTo>
                <a:lnTo>
                  <a:pt x="54610" y="461009"/>
                </a:lnTo>
                <a:lnTo>
                  <a:pt x="59689" y="466089"/>
                </a:lnTo>
                <a:lnTo>
                  <a:pt x="64769" y="469900"/>
                </a:lnTo>
                <a:lnTo>
                  <a:pt x="68580" y="473709"/>
                </a:lnTo>
                <a:lnTo>
                  <a:pt x="78739" y="481329"/>
                </a:lnTo>
                <a:lnTo>
                  <a:pt x="88900" y="486409"/>
                </a:lnTo>
                <a:lnTo>
                  <a:pt x="93980" y="487679"/>
                </a:lnTo>
                <a:lnTo>
                  <a:pt x="99060" y="490219"/>
                </a:lnTo>
                <a:lnTo>
                  <a:pt x="104139" y="490219"/>
                </a:lnTo>
                <a:lnTo>
                  <a:pt x="110489" y="491489"/>
                </a:lnTo>
                <a:lnTo>
                  <a:pt x="123189" y="491489"/>
                </a:lnTo>
                <a:lnTo>
                  <a:pt x="135889" y="488950"/>
                </a:lnTo>
                <a:lnTo>
                  <a:pt x="148589" y="483869"/>
                </a:lnTo>
                <a:lnTo>
                  <a:pt x="161289" y="476250"/>
                </a:lnTo>
                <a:lnTo>
                  <a:pt x="166370" y="471169"/>
                </a:lnTo>
                <a:lnTo>
                  <a:pt x="172720" y="466089"/>
                </a:lnTo>
                <a:lnTo>
                  <a:pt x="177800" y="461009"/>
                </a:lnTo>
                <a:lnTo>
                  <a:pt x="182879" y="453389"/>
                </a:lnTo>
                <a:lnTo>
                  <a:pt x="187960" y="447039"/>
                </a:lnTo>
                <a:lnTo>
                  <a:pt x="193039" y="439419"/>
                </a:lnTo>
                <a:lnTo>
                  <a:pt x="198120" y="430529"/>
                </a:lnTo>
                <a:lnTo>
                  <a:pt x="207010" y="411479"/>
                </a:lnTo>
                <a:lnTo>
                  <a:pt x="211364" y="401319"/>
                </a:lnTo>
                <a:lnTo>
                  <a:pt x="113029" y="401319"/>
                </a:lnTo>
                <a:lnTo>
                  <a:pt x="110489" y="400050"/>
                </a:lnTo>
                <a:lnTo>
                  <a:pt x="106679" y="400050"/>
                </a:lnTo>
                <a:lnTo>
                  <a:pt x="93980" y="393700"/>
                </a:lnTo>
                <a:lnTo>
                  <a:pt x="91439" y="391159"/>
                </a:lnTo>
                <a:lnTo>
                  <a:pt x="87630" y="388619"/>
                </a:lnTo>
                <a:lnTo>
                  <a:pt x="60960" y="339089"/>
                </a:lnTo>
                <a:lnTo>
                  <a:pt x="54610" y="299719"/>
                </a:lnTo>
                <a:lnTo>
                  <a:pt x="53339" y="285750"/>
                </a:lnTo>
                <a:lnTo>
                  <a:pt x="53339" y="237489"/>
                </a:lnTo>
                <a:lnTo>
                  <a:pt x="55880" y="223519"/>
                </a:lnTo>
                <a:lnTo>
                  <a:pt x="57150" y="208279"/>
                </a:lnTo>
                <a:lnTo>
                  <a:pt x="62230" y="180339"/>
                </a:lnTo>
                <a:lnTo>
                  <a:pt x="66039" y="166369"/>
                </a:lnTo>
                <a:lnTo>
                  <a:pt x="69850" y="153669"/>
                </a:lnTo>
                <a:lnTo>
                  <a:pt x="76200" y="139700"/>
                </a:lnTo>
                <a:lnTo>
                  <a:pt x="78739" y="132079"/>
                </a:lnTo>
                <a:lnTo>
                  <a:pt x="82550" y="125729"/>
                </a:lnTo>
                <a:lnTo>
                  <a:pt x="85089" y="120650"/>
                </a:lnTo>
                <a:lnTo>
                  <a:pt x="92710" y="110489"/>
                </a:lnTo>
                <a:lnTo>
                  <a:pt x="100329" y="102869"/>
                </a:lnTo>
                <a:lnTo>
                  <a:pt x="104139" y="100329"/>
                </a:lnTo>
                <a:lnTo>
                  <a:pt x="109220" y="97789"/>
                </a:lnTo>
                <a:lnTo>
                  <a:pt x="113029" y="95250"/>
                </a:lnTo>
                <a:lnTo>
                  <a:pt x="118110" y="92710"/>
                </a:lnTo>
                <a:lnTo>
                  <a:pt x="121920" y="92710"/>
                </a:lnTo>
                <a:lnTo>
                  <a:pt x="127000" y="91439"/>
                </a:lnTo>
                <a:lnTo>
                  <a:pt x="219905" y="91439"/>
                </a:lnTo>
                <a:lnTo>
                  <a:pt x="217170" y="82550"/>
                </a:lnTo>
                <a:lnTo>
                  <a:pt x="213360" y="72389"/>
                </a:lnTo>
                <a:lnTo>
                  <a:pt x="201929" y="45719"/>
                </a:lnTo>
                <a:lnTo>
                  <a:pt x="196850" y="39369"/>
                </a:lnTo>
                <a:lnTo>
                  <a:pt x="193039" y="31750"/>
                </a:lnTo>
                <a:lnTo>
                  <a:pt x="187960" y="25400"/>
                </a:lnTo>
                <a:lnTo>
                  <a:pt x="177800" y="15239"/>
                </a:lnTo>
                <a:lnTo>
                  <a:pt x="171450" y="11429"/>
                </a:lnTo>
                <a:lnTo>
                  <a:pt x="166370" y="7619"/>
                </a:lnTo>
                <a:lnTo>
                  <a:pt x="161289" y="5079"/>
                </a:lnTo>
                <a:lnTo>
                  <a:pt x="154939" y="2539"/>
                </a:lnTo>
                <a:lnTo>
                  <a:pt x="142239" y="0"/>
                </a:lnTo>
                <a:close/>
              </a:path>
              <a:path w="238760" h="491489">
                <a:moveTo>
                  <a:pt x="219905" y="91439"/>
                </a:moveTo>
                <a:lnTo>
                  <a:pt x="138429" y="91439"/>
                </a:lnTo>
                <a:lnTo>
                  <a:pt x="146050" y="93979"/>
                </a:lnTo>
                <a:lnTo>
                  <a:pt x="148589" y="95250"/>
                </a:lnTo>
                <a:lnTo>
                  <a:pt x="152400" y="97789"/>
                </a:lnTo>
                <a:lnTo>
                  <a:pt x="157479" y="102869"/>
                </a:lnTo>
                <a:lnTo>
                  <a:pt x="163829" y="107950"/>
                </a:lnTo>
                <a:lnTo>
                  <a:pt x="179070" y="146050"/>
                </a:lnTo>
                <a:lnTo>
                  <a:pt x="185420" y="187960"/>
                </a:lnTo>
                <a:lnTo>
                  <a:pt x="187960" y="223519"/>
                </a:lnTo>
                <a:lnTo>
                  <a:pt x="187960" y="280669"/>
                </a:lnTo>
                <a:lnTo>
                  <a:pt x="185420" y="294639"/>
                </a:lnTo>
                <a:lnTo>
                  <a:pt x="184150" y="308610"/>
                </a:lnTo>
                <a:lnTo>
                  <a:pt x="173989" y="345439"/>
                </a:lnTo>
                <a:lnTo>
                  <a:pt x="153670" y="382269"/>
                </a:lnTo>
                <a:lnTo>
                  <a:pt x="147320" y="387350"/>
                </a:lnTo>
                <a:lnTo>
                  <a:pt x="142239" y="392429"/>
                </a:lnTo>
                <a:lnTo>
                  <a:pt x="138429" y="393700"/>
                </a:lnTo>
                <a:lnTo>
                  <a:pt x="135889" y="396239"/>
                </a:lnTo>
                <a:lnTo>
                  <a:pt x="132079" y="397509"/>
                </a:lnTo>
                <a:lnTo>
                  <a:pt x="129539" y="398779"/>
                </a:lnTo>
                <a:lnTo>
                  <a:pt x="125729" y="400050"/>
                </a:lnTo>
                <a:lnTo>
                  <a:pt x="123189" y="400050"/>
                </a:lnTo>
                <a:lnTo>
                  <a:pt x="119379" y="401319"/>
                </a:lnTo>
                <a:lnTo>
                  <a:pt x="211364" y="401319"/>
                </a:lnTo>
                <a:lnTo>
                  <a:pt x="214629" y="393700"/>
                </a:lnTo>
                <a:lnTo>
                  <a:pt x="219710" y="374650"/>
                </a:lnTo>
                <a:lnTo>
                  <a:pt x="226060" y="354329"/>
                </a:lnTo>
                <a:lnTo>
                  <a:pt x="233679" y="312419"/>
                </a:lnTo>
                <a:lnTo>
                  <a:pt x="237489" y="266700"/>
                </a:lnTo>
                <a:lnTo>
                  <a:pt x="238760" y="241300"/>
                </a:lnTo>
                <a:lnTo>
                  <a:pt x="237560" y="219710"/>
                </a:lnTo>
                <a:lnTo>
                  <a:pt x="237489" y="196850"/>
                </a:lnTo>
                <a:lnTo>
                  <a:pt x="236220" y="175260"/>
                </a:lnTo>
                <a:lnTo>
                  <a:pt x="233679" y="154939"/>
                </a:lnTo>
                <a:lnTo>
                  <a:pt x="226060" y="116839"/>
                </a:lnTo>
                <a:lnTo>
                  <a:pt x="222250" y="99060"/>
                </a:lnTo>
                <a:lnTo>
                  <a:pt x="219905" y="91439"/>
                </a:lnTo>
                <a:close/>
              </a:path>
            </a:pathLst>
          </a:custGeom>
          <a:solidFill>
            <a:srgbClr val="4C4C4C">
              <a:alpha val="79998"/>
            </a:srgbClr>
          </a:solidFill>
        </p:spPr>
        <p:txBody>
          <a:bodyPr wrap="square" lIns="0" tIns="0" rIns="0" bIns="0" rtlCol="0"/>
          <a:lstStyle/>
          <a:p>
            <a:endParaRPr/>
          </a:p>
        </p:txBody>
      </p:sp>
      <p:sp>
        <p:nvSpPr>
          <p:cNvPr id="11" name="object 11"/>
          <p:cNvSpPr/>
          <p:nvPr/>
        </p:nvSpPr>
        <p:spPr>
          <a:xfrm>
            <a:off x="3507740" y="3204210"/>
            <a:ext cx="232410" cy="514350"/>
          </a:xfrm>
          <a:custGeom>
            <a:avLst/>
            <a:gdLst/>
            <a:ahLst/>
            <a:cxnLst/>
            <a:rect l="l" t="t" r="r" b="b"/>
            <a:pathLst>
              <a:path w="232410" h="514350">
                <a:moveTo>
                  <a:pt x="210820" y="511809"/>
                </a:moveTo>
                <a:lnTo>
                  <a:pt x="196850" y="511809"/>
                </a:lnTo>
                <a:lnTo>
                  <a:pt x="198120" y="513079"/>
                </a:lnTo>
                <a:lnTo>
                  <a:pt x="200660" y="514350"/>
                </a:lnTo>
                <a:lnTo>
                  <a:pt x="205739" y="514350"/>
                </a:lnTo>
                <a:lnTo>
                  <a:pt x="207010" y="513079"/>
                </a:lnTo>
                <a:lnTo>
                  <a:pt x="209550" y="513079"/>
                </a:lnTo>
                <a:lnTo>
                  <a:pt x="210820" y="511809"/>
                </a:lnTo>
                <a:close/>
              </a:path>
              <a:path w="232410" h="514350">
                <a:moveTo>
                  <a:pt x="229870" y="471169"/>
                </a:moveTo>
                <a:lnTo>
                  <a:pt x="177800" y="471169"/>
                </a:lnTo>
                <a:lnTo>
                  <a:pt x="179070" y="481329"/>
                </a:lnTo>
                <a:lnTo>
                  <a:pt x="180339" y="486409"/>
                </a:lnTo>
                <a:lnTo>
                  <a:pt x="180339" y="490219"/>
                </a:lnTo>
                <a:lnTo>
                  <a:pt x="182880" y="494029"/>
                </a:lnTo>
                <a:lnTo>
                  <a:pt x="182880" y="497839"/>
                </a:lnTo>
                <a:lnTo>
                  <a:pt x="185420" y="500379"/>
                </a:lnTo>
                <a:lnTo>
                  <a:pt x="187960" y="505459"/>
                </a:lnTo>
                <a:lnTo>
                  <a:pt x="190500" y="508000"/>
                </a:lnTo>
                <a:lnTo>
                  <a:pt x="191770" y="510539"/>
                </a:lnTo>
                <a:lnTo>
                  <a:pt x="194310" y="511809"/>
                </a:lnTo>
                <a:lnTo>
                  <a:pt x="212089" y="511809"/>
                </a:lnTo>
                <a:lnTo>
                  <a:pt x="213360" y="510539"/>
                </a:lnTo>
                <a:lnTo>
                  <a:pt x="214630" y="510539"/>
                </a:lnTo>
                <a:lnTo>
                  <a:pt x="220980" y="504189"/>
                </a:lnTo>
                <a:lnTo>
                  <a:pt x="220980" y="502919"/>
                </a:lnTo>
                <a:lnTo>
                  <a:pt x="223520" y="500379"/>
                </a:lnTo>
                <a:lnTo>
                  <a:pt x="224789" y="497839"/>
                </a:lnTo>
                <a:lnTo>
                  <a:pt x="226060" y="496569"/>
                </a:lnTo>
                <a:lnTo>
                  <a:pt x="226060" y="495300"/>
                </a:lnTo>
                <a:lnTo>
                  <a:pt x="227330" y="492759"/>
                </a:lnTo>
                <a:lnTo>
                  <a:pt x="227330" y="491489"/>
                </a:lnTo>
                <a:lnTo>
                  <a:pt x="228600" y="488950"/>
                </a:lnTo>
                <a:lnTo>
                  <a:pt x="228600" y="487679"/>
                </a:lnTo>
                <a:lnTo>
                  <a:pt x="229870" y="483869"/>
                </a:lnTo>
                <a:lnTo>
                  <a:pt x="229870" y="471169"/>
                </a:lnTo>
                <a:close/>
              </a:path>
              <a:path w="232410" h="514350">
                <a:moveTo>
                  <a:pt x="38100" y="0"/>
                </a:moveTo>
                <a:lnTo>
                  <a:pt x="29210" y="0"/>
                </a:lnTo>
                <a:lnTo>
                  <a:pt x="21589" y="3810"/>
                </a:lnTo>
                <a:lnTo>
                  <a:pt x="20320" y="5079"/>
                </a:lnTo>
                <a:lnTo>
                  <a:pt x="19050" y="7619"/>
                </a:lnTo>
                <a:lnTo>
                  <a:pt x="16510" y="8889"/>
                </a:lnTo>
                <a:lnTo>
                  <a:pt x="15239" y="11429"/>
                </a:lnTo>
                <a:lnTo>
                  <a:pt x="13970" y="15239"/>
                </a:lnTo>
                <a:lnTo>
                  <a:pt x="12700" y="17779"/>
                </a:lnTo>
                <a:lnTo>
                  <a:pt x="8889" y="29210"/>
                </a:lnTo>
                <a:lnTo>
                  <a:pt x="8889" y="38100"/>
                </a:lnTo>
                <a:lnTo>
                  <a:pt x="3810" y="76200"/>
                </a:lnTo>
                <a:lnTo>
                  <a:pt x="1270" y="113029"/>
                </a:lnTo>
                <a:lnTo>
                  <a:pt x="0" y="147319"/>
                </a:lnTo>
                <a:lnTo>
                  <a:pt x="0" y="179069"/>
                </a:lnTo>
                <a:lnTo>
                  <a:pt x="1270" y="226060"/>
                </a:lnTo>
                <a:lnTo>
                  <a:pt x="2539" y="278129"/>
                </a:lnTo>
                <a:lnTo>
                  <a:pt x="6350" y="332739"/>
                </a:lnTo>
                <a:lnTo>
                  <a:pt x="12700" y="403859"/>
                </a:lnTo>
                <a:lnTo>
                  <a:pt x="13970" y="416559"/>
                </a:lnTo>
                <a:lnTo>
                  <a:pt x="21589" y="439419"/>
                </a:lnTo>
                <a:lnTo>
                  <a:pt x="22860" y="444500"/>
                </a:lnTo>
                <a:lnTo>
                  <a:pt x="25400" y="449579"/>
                </a:lnTo>
                <a:lnTo>
                  <a:pt x="27939" y="453389"/>
                </a:lnTo>
                <a:lnTo>
                  <a:pt x="29210" y="458469"/>
                </a:lnTo>
                <a:lnTo>
                  <a:pt x="33020" y="462279"/>
                </a:lnTo>
                <a:lnTo>
                  <a:pt x="35560" y="466089"/>
                </a:lnTo>
                <a:lnTo>
                  <a:pt x="38100" y="471169"/>
                </a:lnTo>
                <a:lnTo>
                  <a:pt x="53339" y="486409"/>
                </a:lnTo>
                <a:lnTo>
                  <a:pt x="59689" y="490219"/>
                </a:lnTo>
                <a:lnTo>
                  <a:pt x="67310" y="494029"/>
                </a:lnTo>
                <a:lnTo>
                  <a:pt x="82550" y="499109"/>
                </a:lnTo>
                <a:lnTo>
                  <a:pt x="91439" y="500379"/>
                </a:lnTo>
                <a:lnTo>
                  <a:pt x="110489" y="500379"/>
                </a:lnTo>
                <a:lnTo>
                  <a:pt x="120650" y="497839"/>
                </a:lnTo>
                <a:lnTo>
                  <a:pt x="130810" y="496569"/>
                </a:lnTo>
                <a:lnTo>
                  <a:pt x="168910" y="478789"/>
                </a:lnTo>
                <a:lnTo>
                  <a:pt x="177800" y="471169"/>
                </a:lnTo>
                <a:lnTo>
                  <a:pt x="229870" y="471169"/>
                </a:lnTo>
                <a:lnTo>
                  <a:pt x="229870" y="439419"/>
                </a:lnTo>
                <a:lnTo>
                  <a:pt x="228600" y="410209"/>
                </a:lnTo>
                <a:lnTo>
                  <a:pt x="228600" y="408939"/>
                </a:lnTo>
                <a:lnTo>
                  <a:pt x="91439" y="408939"/>
                </a:lnTo>
                <a:lnTo>
                  <a:pt x="86360" y="406400"/>
                </a:lnTo>
                <a:lnTo>
                  <a:pt x="85089" y="406400"/>
                </a:lnTo>
                <a:lnTo>
                  <a:pt x="82550" y="405129"/>
                </a:lnTo>
                <a:lnTo>
                  <a:pt x="78739" y="402589"/>
                </a:lnTo>
                <a:lnTo>
                  <a:pt x="73660" y="398779"/>
                </a:lnTo>
                <a:lnTo>
                  <a:pt x="69850" y="396239"/>
                </a:lnTo>
                <a:lnTo>
                  <a:pt x="67310" y="394969"/>
                </a:lnTo>
                <a:lnTo>
                  <a:pt x="64770" y="392429"/>
                </a:lnTo>
                <a:lnTo>
                  <a:pt x="63500" y="384810"/>
                </a:lnTo>
                <a:lnTo>
                  <a:pt x="62230" y="374650"/>
                </a:lnTo>
                <a:lnTo>
                  <a:pt x="59689" y="355600"/>
                </a:lnTo>
                <a:lnTo>
                  <a:pt x="57150" y="332739"/>
                </a:lnTo>
                <a:lnTo>
                  <a:pt x="55880" y="307339"/>
                </a:lnTo>
                <a:lnTo>
                  <a:pt x="53339" y="179069"/>
                </a:lnTo>
                <a:lnTo>
                  <a:pt x="53339" y="165100"/>
                </a:lnTo>
                <a:lnTo>
                  <a:pt x="54610" y="149860"/>
                </a:lnTo>
                <a:lnTo>
                  <a:pt x="57150" y="109219"/>
                </a:lnTo>
                <a:lnTo>
                  <a:pt x="59689" y="71119"/>
                </a:lnTo>
                <a:lnTo>
                  <a:pt x="60960" y="55879"/>
                </a:lnTo>
                <a:lnTo>
                  <a:pt x="60960" y="34289"/>
                </a:lnTo>
                <a:lnTo>
                  <a:pt x="58420" y="26669"/>
                </a:lnTo>
                <a:lnTo>
                  <a:pt x="57150" y="21589"/>
                </a:lnTo>
                <a:lnTo>
                  <a:pt x="55880" y="19050"/>
                </a:lnTo>
                <a:lnTo>
                  <a:pt x="53339" y="11429"/>
                </a:lnTo>
                <a:lnTo>
                  <a:pt x="49530" y="7619"/>
                </a:lnTo>
                <a:lnTo>
                  <a:pt x="48260" y="5079"/>
                </a:lnTo>
                <a:lnTo>
                  <a:pt x="46989" y="5079"/>
                </a:lnTo>
                <a:lnTo>
                  <a:pt x="44450" y="2539"/>
                </a:lnTo>
                <a:lnTo>
                  <a:pt x="43180" y="2539"/>
                </a:lnTo>
                <a:lnTo>
                  <a:pt x="41910" y="1269"/>
                </a:lnTo>
                <a:lnTo>
                  <a:pt x="39370" y="1269"/>
                </a:lnTo>
                <a:lnTo>
                  <a:pt x="38100" y="0"/>
                </a:lnTo>
                <a:close/>
              </a:path>
              <a:path w="232410" h="514350">
                <a:moveTo>
                  <a:pt x="209550" y="2539"/>
                </a:moveTo>
                <a:lnTo>
                  <a:pt x="200660" y="2539"/>
                </a:lnTo>
                <a:lnTo>
                  <a:pt x="195580" y="5079"/>
                </a:lnTo>
                <a:lnTo>
                  <a:pt x="194310" y="6350"/>
                </a:lnTo>
                <a:lnTo>
                  <a:pt x="191770" y="7619"/>
                </a:lnTo>
                <a:lnTo>
                  <a:pt x="189230" y="10160"/>
                </a:lnTo>
                <a:lnTo>
                  <a:pt x="186689" y="15239"/>
                </a:lnTo>
                <a:lnTo>
                  <a:pt x="185420" y="19050"/>
                </a:lnTo>
                <a:lnTo>
                  <a:pt x="184150" y="21589"/>
                </a:lnTo>
                <a:lnTo>
                  <a:pt x="181610" y="29210"/>
                </a:lnTo>
                <a:lnTo>
                  <a:pt x="181610" y="34289"/>
                </a:lnTo>
                <a:lnTo>
                  <a:pt x="180339" y="38100"/>
                </a:lnTo>
                <a:lnTo>
                  <a:pt x="180339" y="43179"/>
                </a:lnTo>
                <a:lnTo>
                  <a:pt x="177800" y="81279"/>
                </a:lnTo>
                <a:lnTo>
                  <a:pt x="176530" y="121919"/>
                </a:lnTo>
                <a:lnTo>
                  <a:pt x="175260" y="165100"/>
                </a:lnTo>
                <a:lnTo>
                  <a:pt x="175260" y="389889"/>
                </a:lnTo>
                <a:lnTo>
                  <a:pt x="165100" y="394969"/>
                </a:lnTo>
                <a:lnTo>
                  <a:pt x="156210" y="398779"/>
                </a:lnTo>
                <a:lnTo>
                  <a:pt x="146050" y="401319"/>
                </a:lnTo>
                <a:lnTo>
                  <a:pt x="137160" y="403859"/>
                </a:lnTo>
                <a:lnTo>
                  <a:pt x="127000" y="406400"/>
                </a:lnTo>
                <a:lnTo>
                  <a:pt x="118110" y="408939"/>
                </a:lnTo>
                <a:lnTo>
                  <a:pt x="228600" y="408939"/>
                </a:lnTo>
                <a:lnTo>
                  <a:pt x="228600" y="215900"/>
                </a:lnTo>
                <a:lnTo>
                  <a:pt x="232410" y="45719"/>
                </a:lnTo>
                <a:lnTo>
                  <a:pt x="232410" y="33019"/>
                </a:lnTo>
                <a:lnTo>
                  <a:pt x="231139" y="29210"/>
                </a:lnTo>
                <a:lnTo>
                  <a:pt x="231139" y="26669"/>
                </a:lnTo>
                <a:lnTo>
                  <a:pt x="229870" y="25400"/>
                </a:lnTo>
                <a:lnTo>
                  <a:pt x="229870" y="21589"/>
                </a:lnTo>
                <a:lnTo>
                  <a:pt x="227330" y="19050"/>
                </a:lnTo>
                <a:lnTo>
                  <a:pt x="226060" y="15239"/>
                </a:lnTo>
                <a:lnTo>
                  <a:pt x="223520" y="11429"/>
                </a:lnTo>
                <a:lnTo>
                  <a:pt x="220980" y="8889"/>
                </a:lnTo>
                <a:lnTo>
                  <a:pt x="218439" y="7619"/>
                </a:lnTo>
                <a:lnTo>
                  <a:pt x="218439" y="6350"/>
                </a:lnTo>
                <a:lnTo>
                  <a:pt x="213360" y="3810"/>
                </a:lnTo>
                <a:lnTo>
                  <a:pt x="210820" y="3810"/>
                </a:lnTo>
                <a:lnTo>
                  <a:pt x="209550" y="2539"/>
                </a:lnTo>
                <a:close/>
              </a:path>
            </a:pathLst>
          </a:custGeom>
          <a:solidFill>
            <a:srgbClr val="4C4C4C">
              <a:alpha val="79998"/>
            </a:srgbClr>
          </a:solidFill>
        </p:spPr>
        <p:txBody>
          <a:bodyPr wrap="square" lIns="0" tIns="0" rIns="0" bIns="0" rtlCol="0"/>
          <a:lstStyle/>
          <a:p>
            <a:endParaRPr/>
          </a:p>
        </p:txBody>
      </p:sp>
      <p:sp>
        <p:nvSpPr>
          <p:cNvPr id="12" name="object 12"/>
          <p:cNvSpPr/>
          <p:nvPr/>
        </p:nvSpPr>
        <p:spPr>
          <a:xfrm>
            <a:off x="4017009" y="3169920"/>
            <a:ext cx="233679" cy="539750"/>
          </a:xfrm>
          <a:custGeom>
            <a:avLst/>
            <a:gdLst/>
            <a:ahLst/>
            <a:cxnLst/>
            <a:rect l="l" t="t" r="r" b="b"/>
            <a:pathLst>
              <a:path w="233679" h="539750">
                <a:moveTo>
                  <a:pt x="33019" y="406400"/>
                </a:moveTo>
                <a:lnTo>
                  <a:pt x="20319" y="406400"/>
                </a:lnTo>
                <a:lnTo>
                  <a:pt x="19050" y="407669"/>
                </a:lnTo>
                <a:lnTo>
                  <a:pt x="17779" y="407669"/>
                </a:lnTo>
                <a:lnTo>
                  <a:pt x="15239" y="410209"/>
                </a:lnTo>
                <a:lnTo>
                  <a:pt x="12700" y="411479"/>
                </a:lnTo>
                <a:lnTo>
                  <a:pt x="10160" y="415289"/>
                </a:lnTo>
                <a:lnTo>
                  <a:pt x="8889" y="417829"/>
                </a:lnTo>
                <a:lnTo>
                  <a:pt x="6350" y="421639"/>
                </a:lnTo>
                <a:lnTo>
                  <a:pt x="5079" y="425450"/>
                </a:lnTo>
                <a:lnTo>
                  <a:pt x="2539" y="429259"/>
                </a:lnTo>
                <a:lnTo>
                  <a:pt x="2539" y="433069"/>
                </a:lnTo>
                <a:lnTo>
                  <a:pt x="0" y="440689"/>
                </a:lnTo>
                <a:lnTo>
                  <a:pt x="0" y="459739"/>
                </a:lnTo>
                <a:lnTo>
                  <a:pt x="5079" y="480059"/>
                </a:lnTo>
                <a:lnTo>
                  <a:pt x="7619" y="485139"/>
                </a:lnTo>
                <a:lnTo>
                  <a:pt x="10160" y="488949"/>
                </a:lnTo>
                <a:lnTo>
                  <a:pt x="12700" y="494029"/>
                </a:lnTo>
                <a:lnTo>
                  <a:pt x="16510" y="497839"/>
                </a:lnTo>
                <a:lnTo>
                  <a:pt x="19050" y="501649"/>
                </a:lnTo>
                <a:lnTo>
                  <a:pt x="26669" y="509269"/>
                </a:lnTo>
                <a:lnTo>
                  <a:pt x="31750" y="513079"/>
                </a:lnTo>
                <a:lnTo>
                  <a:pt x="41910" y="519429"/>
                </a:lnTo>
                <a:lnTo>
                  <a:pt x="49529" y="524509"/>
                </a:lnTo>
                <a:lnTo>
                  <a:pt x="58419" y="528319"/>
                </a:lnTo>
                <a:lnTo>
                  <a:pt x="66039" y="532129"/>
                </a:lnTo>
                <a:lnTo>
                  <a:pt x="74929" y="534669"/>
                </a:lnTo>
                <a:lnTo>
                  <a:pt x="82550" y="537209"/>
                </a:lnTo>
                <a:lnTo>
                  <a:pt x="91439" y="538479"/>
                </a:lnTo>
                <a:lnTo>
                  <a:pt x="100329" y="538479"/>
                </a:lnTo>
                <a:lnTo>
                  <a:pt x="109219" y="539749"/>
                </a:lnTo>
                <a:lnTo>
                  <a:pt x="152400" y="532129"/>
                </a:lnTo>
                <a:lnTo>
                  <a:pt x="187960" y="507999"/>
                </a:lnTo>
                <a:lnTo>
                  <a:pt x="193039" y="504189"/>
                </a:lnTo>
                <a:lnTo>
                  <a:pt x="198119" y="499109"/>
                </a:lnTo>
                <a:lnTo>
                  <a:pt x="201929" y="494029"/>
                </a:lnTo>
                <a:lnTo>
                  <a:pt x="204469" y="487679"/>
                </a:lnTo>
                <a:lnTo>
                  <a:pt x="212089" y="474979"/>
                </a:lnTo>
                <a:lnTo>
                  <a:pt x="217169" y="462279"/>
                </a:lnTo>
                <a:lnTo>
                  <a:pt x="219710" y="454659"/>
                </a:lnTo>
                <a:lnTo>
                  <a:pt x="220979" y="448309"/>
                </a:lnTo>
                <a:lnTo>
                  <a:pt x="101600" y="448309"/>
                </a:lnTo>
                <a:lnTo>
                  <a:pt x="95250" y="447039"/>
                </a:lnTo>
                <a:lnTo>
                  <a:pt x="87629" y="445769"/>
                </a:lnTo>
                <a:lnTo>
                  <a:pt x="78739" y="443229"/>
                </a:lnTo>
                <a:lnTo>
                  <a:pt x="72389" y="440689"/>
                </a:lnTo>
                <a:lnTo>
                  <a:pt x="67310" y="439419"/>
                </a:lnTo>
                <a:lnTo>
                  <a:pt x="63500" y="438149"/>
                </a:lnTo>
                <a:lnTo>
                  <a:pt x="55879" y="433069"/>
                </a:lnTo>
                <a:lnTo>
                  <a:pt x="52069" y="429259"/>
                </a:lnTo>
                <a:lnTo>
                  <a:pt x="50800" y="429259"/>
                </a:lnTo>
                <a:lnTo>
                  <a:pt x="49529" y="426719"/>
                </a:lnTo>
                <a:lnTo>
                  <a:pt x="45719" y="421639"/>
                </a:lnTo>
                <a:lnTo>
                  <a:pt x="43179" y="416559"/>
                </a:lnTo>
                <a:lnTo>
                  <a:pt x="40639" y="412750"/>
                </a:lnTo>
                <a:lnTo>
                  <a:pt x="36829" y="410209"/>
                </a:lnTo>
                <a:lnTo>
                  <a:pt x="33019" y="406400"/>
                </a:lnTo>
                <a:close/>
              </a:path>
              <a:path w="233679" h="539750">
                <a:moveTo>
                  <a:pt x="207010" y="0"/>
                </a:moveTo>
                <a:lnTo>
                  <a:pt x="191769" y="0"/>
                </a:lnTo>
                <a:lnTo>
                  <a:pt x="189229" y="1269"/>
                </a:lnTo>
                <a:lnTo>
                  <a:pt x="185419" y="2539"/>
                </a:lnTo>
                <a:lnTo>
                  <a:pt x="180339" y="5079"/>
                </a:lnTo>
                <a:lnTo>
                  <a:pt x="177800" y="7619"/>
                </a:lnTo>
                <a:lnTo>
                  <a:pt x="173989" y="10159"/>
                </a:lnTo>
                <a:lnTo>
                  <a:pt x="168910" y="13969"/>
                </a:lnTo>
                <a:lnTo>
                  <a:pt x="157479" y="20319"/>
                </a:lnTo>
                <a:lnTo>
                  <a:pt x="127000" y="36829"/>
                </a:lnTo>
                <a:lnTo>
                  <a:pt x="110489" y="44450"/>
                </a:lnTo>
                <a:lnTo>
                  <a:pt x="96519" y="52069"/>
                </a:lnTo>
                <a:lnTo>
                  <a:pt x="83819" y="58419"/>
                </a:lnTo>
                <a:lnTo>
                  <a:pt x="78739" y="62229"/>
                </a:lnTo>
                <a:lnTo>
                  <a:pt x="74929" y="64769"/>
                </a:lnTo>
                <a:lnTo>
                  <a:pt x="46989" y="95250"/>
                </a:lnTo>
                <a:lnTo>
                  <a:pt x="29210" y="135889"/>
                </a:lnTo>
                <a:lnTo>
                  <a:pt x="22860" y="176529"/>
                </a:lnTo>
                <a:lnTo>
                  <a:pt x="21589" y="187959"/>
                </a:lnTo>
                <a:lnTo>
                  <a:pt x="21589" y="210819"/>
                </a:lnTo>
                <a:lnTo>
                  <a:pt x="24129" y="233679"/>
                </a:lnTo>
                <a:lnTo>
                  <a:pt x="26669" y="243839"/>
                </a:lnTo>
                <a:lnTo>
                  <a:pt x="29210" y="247650"/>
                </a:lnTo>
                <a:lnTo>
                  <a:pt x="30479" y="252729"/>
                </a:lnTo>
                <a:lnTo>
                  <a:pt x="31750" y="256539"/>
                </a:lnTo>
                <a:lnTo>
                  <a:pt x="39369" y="267969"/>
                </a:lnTo>
                <a:lnTo>
                  <a:pt x="40639" y="271779"/>
                </a:lnTo>
                <a:lnTo>
                  <a:pt x="52069" y="283209"/>
                </a:lnTo>
                <a:lnTo>
                  <a:pt x="58419" y="287019"/>
                </a:lnTo>
                <a:lnTo>
                  <a:pt x="63500" y="290829"/>
                </a:lnTo>
                <a:lnTo>
                  <a:pt x="69850" y="294639"/>
                </a:lnTo>
                <a:lnTo>
                  <a:pt x="77469" y="298450"/>
                </a:lnTo>
                <a:lnTo>
                  <a:pt x="86360" y="300989"/>
                </a:lnTo>
                <a:lnTo>
                  <a:pt x="93979" y="304800"/>
                </a:lnTo>
                <a:lnTo>
                  <a:pt x="134619" y="321309"/>
                </a:lnTo>
                <a:lnTo>
                  <a:pt x="149860" y="332739"/>
                </a:lnTo>
                <a:lnTo>
                  <a:pt x="153669" y="337819"/>
                </a:lnTo>
                <a:lnTo>
                  <a:pt x="157479" y="341629"/>
                </a:lnTo>
                <a:lnTo>
                  <a:pt x="161289" y="346709"/>
                </a:lnTo>
                <a:lnTo>
                  <a:pt x="163829" y="351789"/>
                </a:lnTo>
                <a:lnTo>
                  <a:pt x="166369" y="358139"/>
                </a:lnTo>
                <a:lnTo>
                  <a:pt x="168910" y="363219"/>
                </a:lnTo>
                <a:lnTo>
                  <a:pt x="171450" y="375919"/>
                </a:lnTo>
                <a:lnTo>
                  <a:pt x="172719" y="383539"/>
                </a:lnTo>
                <a:lnTo>
                  <a:pt x="172719" y="389889"/>
                </a:lnTo>
                <a:lnTo>
                  <a:pt x="173989" y="397509"/>
                </a:lnTo>
                <a:lnTo>
                  <a:pt x="173989" y="401319"/>
                </a:lnTo>
                <a:lnTo>
                  <a:pt x="172719" y="405129"/>
                </a:lnTo>
                <a:lnTo>
                  <a:pt x="172719" y="407669"/>
                </a:lnTo>
                <a:lnTo>
                  <a:pt x="171450" y="411479"/>
                </a:lnTo>
                <a:lnTo>
                  <a:pt x="171450" y="414019"/>
                </a:lnTo>
                <a:lnTo>
                  <a:pt x="170179" y="416559"/>
                </a:lnTo>
                <a:lnTo>
                  <a:pt x="168910" y="420369"/>
                </a:lnTo>
                <a:lnTo>
                  <a:pt x="167639" y="422909"/>
                </a:lnTo>
                <a:lnTo>
                  <a:pt x="165100" y="425450"/>
                </a:lnTo>
                <a:lnTo>
                  <a:pt x="163829" y="427989"/>
                </a:lnTo>
                <a:lnTo>
                  <a:pt x="161289" y="429259"/>
                </a:lnTo>
                <a:lnTo>
                  <a:pt x="154939" y="435609"/>
                </a:lnTo>
                <a:lnTo>
                  <a:pt x="148589" y="439419"/>
                </a:lnTo>
                <a:lnTo>
                  <a:pt x="144779" y="441959"/>
                </a:lnTo>
                <a:lnTo>
                  <a:pt x="119379" y="448309"/>
                </a:lnTo>
                <a:lnTo>
                  <a:pt x="220979" y="448309"/>
                </a:lnTo>
                <a:lnTo>
                  <a:pt x="222250" y="440689"/>
                </a:lnTo>
                <a:lnTo>
                  <a:pt x="223519" y="431800"/>
                </a:lnTo>
                <a:lnTo>
                  <a:pt x="224789" y="424179"/>
                </a:lnTo>
                <a:lnTo>
                  <a:pt x="226060" y="415289"/>
                </a:lnTo>
                <a:lnTo>
                  <a:pt x="226060" y="375919"/>
                </a:lnTo>
                <a:lnTo>
                  <a:pt x="223519" y="356869"/>
                </a:lnTo>
                <a:lnTo>
                  <a:pt x="222250" y="346709"/>
                </a:lnTo>
                <a:lnTo>
                  <a:pt x="219710" y="337819"/>
                </a:lnTo>
                <a:lnTo>
                  <a:pt x="218439" y="327659"/>
                </a:lnTo>
                <a:lnTo>
                  <a:pt x="215900" y="320039"/>
                </a:lnTo>
                <a:lnTo>
                  <a:pt x="212089" y="311150"/>
                </a:lnTo>
                <a:lnTo>
                  <a:pt x="209550" y="303529"/>
                </a:lnTo>
                <a:lnTo>
                  <a:pt x="198119" y="280669"/>
                </a:lnTo>
                <a:lnTo>
                  <a:pt x="182879" y="261619"/>
                </a:lnTo>
                <a:lnTo>
                  <a:pt x="156210" y="238759"/>
                </a:lnTo>
                <a:lnTo>
                  <a:pt x="144779" y="232409"/>
                </a:lnTo>
                <a:lnTo>
                  <a:pt x="132079" y="227329"/>
                </a:lnTo>
                <a:lnTo>
                  <a:pt x="119379" y="220979"/>
                </a:lnTo>
                <a:lnTo>
                  <a:pt x="105410" y="215900"/>
                </a:lnTo>
                <a:lnTo>
                  <a:pt x="82550" y="208279"/>
                </a:lnTo>
                <a:lnTo>
                  <a:pt x="78739" y="205739"/>
                </a:lnTo>
                <a:lnTo>
                  <a:pt x="74929" y="204469"/>
                </a:lnTo>
                <a:lnTo>
                  <a:pt x="74929" y="193039"/>
                </a:lnTo>
                <a:lnTo>
                  <a:pt x="76200" y="187959"/>
                </a:lnTo>
                <a:lnTo>
                  <a:pt x="77469" y="184150"/>
                </a:lnTo>
                <a:lnTo>
                  <a:pt x="78739" y="179069"/>
                </a:lnTo>
                <a:lnTo>
                  <a:pt x="81279" y="173989"/>
                </a:lnTo>
                <a:lnTo>
                  <a:pt x="82550" y="170179"/>
                </a:lnTo>
                <a:lnTo>
                  <a:pt x="86360" y="165100"/>
                </a:lnTo>
                <a:lnTo>
                  <a:pt x="88900" y="161289"/>
                </a:lnTo>
                <a:lnTo>
                  <a:pt x="91439" y="156209"/>
                </a:lnTo>
                <a:lnTo>
                  <a:pt x="99060" y="148589"/>
                </a:lnTo>
                <a:lnTo>
                  <a:pt x="107950" y="140969"/>
                </a:lnTo>
                <a:lnTo>
                  <a:pt x="118110" y="133350"/>
                </a:lnTo>
                <a:lnTo>
                  <a:pt x="180339" y="101600"/>
                </a:lnTo>
                <a:lnTo>
                  <a:pt x="233203" y="101600"/>
                </a:lnTo>
                <a:lnTo>
                  <a:pt x="232410" y="95250"/>
                </a:lnTo>
                <a:lnTo>
                  <a:pt x="231139" y="83819"/>
                </a:lnTo>
                <a:lnTo>
                  <a:pt x="229869" y="71119"/>
                </a:lnTo>
                <a:lnTo>
                  <a:pt x="228600" y="60959"/>
                </a:lnTo>
                <a:lnTo>
                  <a:pt x="228600" y="52069"/>
                </a:lnTo>
                <a:lnTo>
                  <a:pt x="227329" y="48259"/>
                </a:lnTo>
                <a:lnTo>
                  <a:pt x="227329" y="35559"/>
                </a:lnTo>
                <a:lnTo>
                  <a:pt x="226060" y="30479"/>
                </a:lnTo>
                <a:lnTo>
                  <a:pt x="226060" y="26669"/>
                </a:lnTo>
                <a:lnTo>
                  <a:pt x="222250" y="15239"/>
                </a:lnTo>
                <a:lnTo>
                  <a:pt x="219710" y="12700"/>
                </a:lnTo>
                <a:lnTo>
                  <a:pt x="219710" y="10159"/>
                </a:lnTo>
                <a:lnTo>
                  <a:pt x="212089" y="2539"/>
                </a:lnTo>
                <a:lnTo>
                  <a:pt x="210819" y="2539"/>
                </a:lnTo>
                <a:lnTo>
                  <a:pt x="209550" y="1269"/>
                </a:lnTo>
                <a:lnTo>
                  <a:pt x="208279" y="1269"/>
                </a:lnTo>
                <a:lnTo>
                  <a:pt x="207010" y="0"/>
                </a:lnTo>
                <a:close/>
              </a:path>
              <a:path w="233679" h="539750">
                <a:moveTo>
                  <a:pt x="30479" y="405129"/>
                </a:moveTo>
                <a:lnTo>
                  <a:pt x="22860" y="405129"/>
                </a:lnTo>
                <a:lnTo>
                  <a:pt x="21589" y="406400"/>
                </a:lnTo>
                <a:lnTo>
                  <a:pt x="31750" y="406400"/>
                </a:lnTo>
                <a:lnTo>
                  <a:pt x="30479" y="405129"/>
                </a:lnTo>
                <a:close/>
              </a:path>
              <a:path w="233679" h="539750">
                <a:moveTo>
                  <a:pt x="217169" y="163829"/>
                </a:moveTo>
                <a:lnTo>
                  <a:pt x="198119" y="163829"/>
                </a:lnTo>
                <a:lnTo>
                  <a:pt x="199389" y="165100"/>
                </a:lnTo>
                <a:lnTo>
                  <a:pt x="201929" y="166369"/>
                </a:lnTo>
                <a:lnTo>
                  <a:pt x="214629" y="166369"/>
                </a:lnTo>
                <a:lnTo>
                  <a:pt x="217169" y="163829"/>
                </a:lnTo>
                <a:close/>
              </a:path>
              <a:path w="233679" h="539750">
                <a:moveTo>
                  <a:pt x="233203" y="101600"/>
                </a:moveTo>
                <a:lnTo>
                  <a:pt x="180339" y="101600"/>
                </a:lnTo>
                <a:lnTo>
                  <a:pt x="181610" y="118109"/>
                </a:lnTo>
                <a:lnTo>
                  <a:pt x="182879" y="132079"/>
                </a:lnTo>
                <a:lnTo>
                  <a:pt x="185419" y="142239"/>
                </a:lnTo>
                <a:lnTo>
                  <a:pt x="185419" y="147319"/>
                </a:lnTo>
                <a:lnTo>
                  <a:pt x="189229" y="154939"/>
                </a:lnTo>
                <a:lnTo>
                  <a:pt x="189229" y="156209"/>
                </a:lnTo>
                <a:lnTo>
                  <a:pt x="196850" y="163829"/>
                </a:lnTo>
                <a:lnTo>
                  <a:pt x="218439" y="163829"/>
                </a:lnTo>
                <a:lnTo>
                  <a:pt x="220979" y="161289"/>
                </a:lnTo>
                <a:lnTo>
                  <a:pt x="222250" y="161289"/>
                </a:lnTo>
                <a:lnTo>
                  <a:pt x="223519" y="160019"/>
                </a:lnTo>
                <a:lnTo>
                  <a:pt x="223519" y="158750"/>
                </a:lnTo>
                <a:lnTo>
                  <a:pt x="227329" y="154939"/>
                </a:lnTo>
                <a:lnTo>
                  <a:pt x="228600" y="151129"/>
                </a:lnTo>
                <a:lnTo>
                  <a:pt x="229869" y="149859"/>
                </a:lnTo>
                <a:lnTo>
                  <a:pt x="229869" y="147319"/>
                </a:lnTo>
                <a:lnTo>
                  <a:pt x="233679" y="135889"/>
                </a:lnTo>
                <a:lnTo>
                  <a:pt x="233679" y="105409"/>
                </a:lnTo>
                <a:lnTo>
                  <a:pt x="233203" y="101600"/>
                </a:lnTo>
                <a:close/>
              </a:path>
            </a:pathLst>
          </a:custGeom>
          <a:solidFill>
            <a:srgbClr val="4C4C4C">
              <a:alpha val="79998"/>
            </a:srgbClr>
          </a:solidFill>
        </p:spPr>
        <p:txBody>
          <a:bodyPr wrap="square" lIns="0" tIns="0" rIns="0" bIns="0" rtlCol="0"/>
          <a:lstStyle/>
          <a:p>
            <a:endParaRPr/>
          </a:p>
        </p:txBody>
      </p:sp>
      <p:sp>
        <p:nvSpPr>
          <p:cNvPr id="13" name="object 13"/>
          <p:cNvSpPr/>
          <p:nvPr/>
        </p:nvSpPr>
        <p:spPr>
          <a:xfrm>
            <a:off x="4380229" y="3009900"/>
            <a:ext cx="72390" cy="674370"/>
          </a:xfrm>
          <a:custGeom>
            <a:avLst/>
            <a:gdLst/>
            <a:ahLst/>
            <a:cxnLst/>
            <a:rect l="l" t="t" r="r" b="b"/>
            <a:pathLst>
              <a:path w="72389" h="674370">
                <a:moveTo>
                  <a:pt x="48260" y="101600"/>
                </a:moveTo>
                <a:lnTo>
                  <a:pt x="33020" y="101600"/>
                </a:lnTo>
                <a:lnTo>
                  <a:pt x="34290" y="102870"/>
                </a:lnTo>
                <a:lnTo>
                  <a:pt x="46990" y="102870"/>
                </a:lnTo>
                <a:lnTo>
                  <a:pt x="48260" y="101600"/>
                </a:lnTo>
                <a:close/>
              </a:path>
              <a:path w="72389" h="674370">
                <a:moveTo>
                  <a:pt x="50800" y="100329"/>
                </a:moveTo>
                <a:lnTo>
                  <a:pt x="29210" y="100329"/>
                </a:lnTo>
                <a:lnTo>
                  <a:pt x="31750" y="101600"/>
                </a:lnTo>
                <a:lnTo>
                  <a:pt x="49530" y="101600"/>
                </a:lnTo>
                <a:lnTo>
                  <a:pt x="50800" y="100329"/>
                </a:lnTo>
                <a:close/>
              </a:path>
              <a:path w="72389" h="674370">
                <a:moveTo>
                  <a:pt x="49530" y="1270"/>
                </a:moveTo>
                <a:lnTo>
                  <a:pt x="29210" y="1270"/>
                </a:lnTo>
                <a:lnTo>
                  <a:pt x="21590" y="8889"/>
                </a:lnTo>
                <a:lnTo>
                  <a:pt x="20320" y="11429"/>
                </a:lnTo>
                <a:lnTo>
                  <a:pt x="17780" y="13970"/>
                </a:lnTo>
                <a:lnTo>
                  <a:pt x="15240" y="19050"/>
                </a:lnTo>
                <a:lnTo>
                  <a:pt x="12700" y="26670"/>
                </a:lnTo>
                <a:lnTo>
                  <a:pt x="8890" y="41910"/>
                </a:lnTo>
                <a:lnTo>
                  <a:pt x="8890" y="62229"/>
                </a:lnTo>
                <a:lnTo>
                  <a:pt x="10160" y="66039"/>
                </a:lnTo>
                <a:lnTo>
                  <a:pt x="10160" y="71120"/>
                </a:lnTo>
                <a:lnTo>
                  <a:pt x="12700" y="76200"/>
                </a:lnTo>
                <a:lnTo>
                  <a:pt x="13970" y="80010"/>
                </a:lnTo>
                <a:lnTo>
                  <a:pt x="15240" y="82550"/>
                </a:lnTo>
                <a:lnTo>
                  <a:pt x="15240" y="83820"/>
                </a:lnTo>
                <a:lnTo>
                  <a:pt x="16510" y="86360"/>
                </a:lnTo>
                <a:lnTo>
                  <a:pt x="17780" y="87629"/>
                </a:lnTo>
                <a:lnTo>
                  <a:pt x="22860" y="95250"/>
                </a:lnTo>
                <a:lnTo>
                  <a:pt x="27940" y="100329"/>
                </a:lnTo>
                <a:lnTo>
                  <a:pt x="52070" y="100329"/>
                </a:lnTo>
                <a:lnTo>
                  <a:pt x="53340" y="99060"/>
                </a:lnTo>
                <a:lnTo>
                  <a:pt x="55880" y="97789"/>
                </a:lnTo>
                <a:lnTo>
                  <a:pt x="55880" y="96520"/>
                </a:lnTo>
                <a:lnTo>
                  <a:pt x="58420" y="95250"/>
                </a:lnTo>
                <a:lnTo>
                  <a:pt x="59690" y="91439"/>
                </a:lnTo>
                <a:lnTo>
                  <a:pt x="64770" y="83820"/>
                </a:lnTo>
                <a:lnTo>
                  <a:pt x="66040" y="80010"/>
                </a:lnTo>
                <a:lnTo>
                  <a:pt x="68580" y="76200"/>
                </a:lnTo>
                <a:lnTo>
                  <a:pt x="69850" y="71120"/>
                </a:lnTo>
                <a:lnTo>
                  <a:pt x="69850" y="67310"/>
                </a:lnTo>
                <a:lnTo>
                  <a:pt x="72390" y="57150"/>
                </a:lnTo>
                <a:lnTo>
                  <a:pt x="72390" y="45720"/>
                </a:lnTo>
                <a:lnTo>
                  <a:pt x="69850" y="35560"/>
                </a:lnTo>
                <a:lnTo>
                  <a:pt x="69850" y="31750"/>
                </a:lnTo>
                <a:lnTo>
                  <a:pt x="68580" y="26670"/>
                </a:lnTo>
                <a:lnTo>
                  <a:pt x="66040" y="22860"/>
                </a:lnTo>
                <a:lnTo>
                  <a:pt x="64770" y="19050"/>
                </a:lnTo>
                <a:lnTo>
                  <a:pt x="62230" y="13970"/>
                </a:lnTo>
                <a:lnTo>
                  <a:pt x="59690" y="11429"/>
                </a:lnTo>
                <a:lnTo>
                  <a:pt x="58420" y="7620"/>
                </a:lnTo>
                <a:lnTo>
                  <a:pt x="55880" y="6350"/>
                </a:lnTo>
                <a:lnTo>
                  <a:pt x="55880" y="5079"/>
                </a:lnTo>
                <a:lnTo>
                  <a:pt x="53340" y="3810"/>
                </a:lnTo>
                <a:lnTo>
                  <a:pt x="52070" y="3810"/>
                </a:lnTo>
                <a:lnTo>
                  <a:pt x="49530" y="1270"/>
                </a:lnTo>
                <a:close/>
              </a:path>
              <a:path w="72389" h="674370">
                <a:moveTo>
                  <a:pt x="46990" y="0"/>
                </a:moveTo>
                <a:lnTo>
                  <a:pt x="34290" y="0"/>
                </a:lnTo>
                <a:lnTo>
                  <a:pt x="31750" y="1270"/>
                </a:lnTo>
                <a:lnTo>
                  <a:pt x="48260" y="1270"/>
                </a:lnTo>
                <a:lnTo>
                  <a:pt x="46990" y="0"/>
                </a:lnTo>
                <a:close/>
              </a:path>
              <a:path w="72389" h="674370">
                <a:moveTo>
                  <a:pt x="31750" y="673100"/>
                </a:moveTo>
                <a:lnTo>
                  <a:pt x="24130" y="673100"/>
                </a:lnTo>
                <a:lnTo>
                  <a:pt x="25400" y="674369"/>
                </a:lnTo>
                <a:lnTo>
                  <a:pt x="30480" y="674369"/>
                </a:lnTo>
                <a:lnTo>
                  <a:pt x="31750" y="673100"/>
                </a:lnTo>
                <a:close/>
              </a:path>
              <a:path w="72389" h="674370">
                <a:moveTo>
                  <a:pt x="39370" y="213360"/>
                </a:moveTo>
                <a:lnTo>
                  <a:pt x="22860" y="213360"/>
                </a:lnTo>
                <a:lnTo>
                  <a:pt x="12700" y="223520"/>
                </a:lnTo>
                <a:lnTo>
                  <a:pt x="12700" y="224789"/>
                </a:lnTo>
                <a:lnTo>
                  <a:pt x="10160" y="228600"/>
                </a:lnTo>
                <a:lnTo>
                  <a:pt x="8890" y="232410"/>
                </a:lnTo>
                <a:lnTo>
                  <a:pt x="7620" y="234950"/>
                </a:lnTo>
                <a:lnTo>
                  <a:pt x="7620" y="240029"/>
                </a:lnTo>
                <a:lnTo>
                  <a:pt x="5080" y="247650"/>
                </a:lnTo>
                <a:lnTo>
                  <a:pt x="5080" y="257810"/>
                </a:lnTo>
                <a:lnTo>
                  <a:pt x="0" y="468629"/>
                </a:lnTo>
                <a:lnTo>
                  <a:pt x="1270" y="548639"/>
                </a:lnTo>
                <a:lnTo>
                  <a:pt x="1270" y="635000"/>
                </a:lnTo>
                <a:lnTo>
                  <a:pt x="2540" y="638810"/>
                </a:lnTo>
                <a:lnTo>
                  <a:pt x="2540" y="642619"/>
                </a:lnTo>
                <a:lnTo>
                  <a:pt x="3810" y="646430"/>
                </a:lnTo>
                <a:lnTo>
                  <a:pt x="5080" y="651510"/>
                </a:lnTo>
                <a:lnTo>
                  <a:pt x="6350" y="654050"/>
                </a:lnTo>
                <a:lnTo>
                  <a:pt x="8890" y="661669"/>
                </a:lnTo>
                <a:lnTo>
                  <a:pt x="12700" y="665480"/>
                </a:lnTo>
                <a:lnTo>
                  <a:pt x="12700" y="666750"/>
                </a:lnTo>
                <a:lnTo>
                  <a:pt x="16510" y="670560"/>
                </a:lnTo>
                <a:lnTo>
                  <a:pt x="17780" y="670560"/>
                </a:lnTo>
                <a:lnTo>
                  <a:pt x="20320" y="673100"/>
                </a:lnTo>
                <a:lnTo>
                  <a:pt x="36830" y="673100"/>
                </a:lnTo>
                <a:lnTo>
                  <a:pt x="36830" y="671830"/>
                </a:lnTo>
                <a:lnTo>
                  <a:pt x="39370" y="670560"/>
                </a:lnTo>
                <a:lnTo>
                  <a:pt x="45720" y="664210"/>
                </a:lnTo>
                <a:lnTo>
                  <a:pt x="46990" y="661669"/>
                </a:lnTo>
                <a:lnTo>
                  <a:pt x="49530" y="657860"/>
                </a:lnTo>
                <a:lnTo>
                  <a:pt x="50800" y="654050"/>
                </a:lnTo>
                <a:lnTo>
                  <a:pt x="52070" y="651510"/>
                </a:lnTo>
                <a:lnTo>
                  <a:pt x="53340" y="646430"/>
                </a:lnTo>
                <a:lnTo>
                  <a:pt x="53340" y="642619"/>
                </a:lnTo>
                <a:lnTo>
                  <a:pt x="54610" y="638810"/>
                </a:lnTo>
                <a:lnTo>
                  <a:pt x="54610" y="629919"/>
                </a:lnTo>
                <a:lnTo>
                  <a:pt x="53340" y="548639"/>
                </a:lnTo>
                <a:lnTo>
                  <a:pt x="53340" y="468629"/>
                </a:lnTo>
                <a:lnTo>
                  <a:pt x="58420" y="257810"/>
                </a:lnTo>
                <a:lnTo>
                  <a:pt x="58420" y="252729"/>
                </a:lnTo>
                <a:lnTo>
                  <a:pt x="57150" y="247650"/>
                </a:lnTo>
                <a:lnTo>
                  <a:pt x="57150" y="243839"/>
                </a:lnTo>
                <a:lnTo>
                  <a:pt x="55880" y="240029"/>
                </a:lnTo>
                <a:lnTo>
                  <a:pt x="54610" y="234950"/>
                </a:lnTo>
                <a:lnTo>
                  <a:pt x="53340" y="232410"/>
                </a:lnTo>
                <a:lnTo>
                  <a:pt x="53340" y="229870"/>
                </a:lnTo>
                <a:lnTo>
                  <a:pt x="52070" y="228600"/>
                </a:lnTo>
                <a:lnTo>
                  <a:pt x="50800" y="224789"/>
                </a:lnTo>
                <a:lnTo>
                  <a:pt x="48260" y="222250"/>
                </a:lnTo>
                <a:lnTo>
                  <a:pt x="48260" y="220979"/>
                </a:lnTo>
                <a:lnTo>
                  <a:pt x="43180" y="215900"/>
                </a:lnTo>
                <a:lnTo>
                  <a:pt x="41910" y="215900"/>
                </a:lnTo>
                <a:lnTo>
                  <a:pt x="39370" y="213360"/>
                </a:lnTo>
                <a:close/>
              </a:path>
              <a:path w="72389" h="674370">
                <a:moveTo>
                  <a:pt x="34290" y="212089"/>
                </a:moveTo>
                <a:lnTo>
                  <a:pt x="29210" y="212089"/>
                </a:lnTo>
                <a:lnTo>
                  <a:pt x="26670" y="213360"/>
                </a:lnTo>
                <a:lnTo>
                  <a:pt x="35560" y="213360"/>
                </a:lnTo>
                <a:lnTo>
                  <a:pt x="34290" y="212089"/>
                </a:lnTo>
                <a:close/>
              </a:path>
            </a:pathLst>
          </a:custGeom>
          <a:solidFill>
            <a:srgbClr val="4C4C4C">
              <a:alpha val="79998"/>
            </a:srgbClr>
          </a:solidFill>
        </p:spPr>
        <p:txBody>
          <a:bodyPr wrap="square" lIns="0" tIns="0" rIns="0" bIns="0" rtlCol="0"/>
          <a:lstStyle/>
          <a:p>
            <a:endParaRPr/>
          </a:p>
        </p:txBody>
      </p:sp>
      <p:sp>
        <p:nvSpPr>
          <p:cNvPr id="14" name="object 14"/>
          <p:cNvSpPr/>
          <p:nvPr/>
        </p:nvSpPr>
        <p:spPr>
          <a:xfrm>
            <a:off x="4547870" y="3191510"/>
            <a:ext cx="237490" cy="523240"/>
          </a:xfrm>
          <a:custGeom>
            <a:avLst/>
            <a:gdLst/>
            <a:ahLst/>
            <a:cxnLst/>
            <a:rect l="l" t="t" r="r" b="b"/>
            <a:pathLst>
              <a:path w="237489" h="523239">
                <a:moveTo>
                  <a:pt x="213359" y="521969"/>
                </a:moveTo>
                <a:lnTo>
                  <a:pt x="207009" y="521969"/>
                </a:lnTo>
                <a:lnTo>
                  <a:pt x="210819" y="523239"/>
                </a:lnTo>
                <a:lnTo>
                  <a:pt x="213359" y="521969"/>
                </a:lnTo>
                <a:close/>
              </a:path>
              <a:path w="237489" h="523239">
                <a:moveTo>
                  <a:pt x="218786" y="101600"/>
                </a:moveTo>
                <a:lnTo>
                  <a:pt x="154939" y="101600"/>
                </a:lnTo>
                <a:lnTo>
                  <a:pt x="157479" y="102869"/>
                </a:lnTo>
                <a:lnTo>
                  <a:pt x="162559" y="107950"/>
                </a:lnTo>
                <a:lnTo>
                  <a:pt x="172719" y="156210"/>
                </a:lnTo>
                <a:lnTo>
                  <a:pt x="173989" y="175260"/>
                </a:lnTo>
                <a:lnTo>
                  <a:pt x="173913" y="243839"/>
                </a:lnTo>
                <a:lnTo>
                  <a:pt x="172719" y="283210"/>
                </a:lnTo>
                <a:lnTo>
                  <a:pt x="172719" y="307339"/>
                </a:lnTo>
                <a:lnTo>
                  <a:pt x="173923" y="330200"/>
                </a:lnTo>
                <a:lnTo>
                  <a:pt x="173989" y="355600"/>
                </a:lnTo>
                <a:lnTo>
                  <a:pt x="176529" y="382269"/>
                </a:lnTo>
                <a:lnTo>
                  <a:pt x="184150" y="480059"/>
                </a:lnTo>
                <a:lnTo>
                  <a:pt x="184150" y="485139"/>
                </a:lnTo>
                <a:lnTo>
                  <a:pt x="185419" y="490219"/>
                </a:lnTo>
                <a:lnTo>
                  <a:pt x="185419" y="494029"/>
                </a:lnTo>
                <a:lnTo>
                  <a:pt x="186689" y="499109"/>
                </a:lnTo>
                <a:lnTo>
                  <a:pt x="187959" y="501650"/>
                </a:lnTo>
                <a:lnTo>
                  <a:pt x="190500" y="509269"/>
                </a:lnTo>
                <a:lnTo>
                  <a:pt x="193039" y="514350"/>
                </a:lnTo>
                <a:lnTo>
                  <a:pt x="195579" y="515619"/>
                </a:lnTo>
                <a:lnTo>
                  <a:pt x="199389" y="519429"/>
                </a:lnTo>
                <a:lnTo>
                  <a:pt x="204469" y="521969"/>
                </a:lnTo>
                <a:lnTo>
                  <a:pt x="215900" y="521969"/>
                </a:lnTo>
                <a:lnTo>
                  <a:pt x="218439" y="520700"/>
                </a:lnTo>
                <a:lnTo>
                  <a:pt x="219709" y="520700"/>
                </a:lnTo>
                <a:lnTo>
                  <a:pt x="222250" y="518159"/>
                </a:lnTo>
                <a:lnTo>
                  <a:pt x="223519" y="518159"/>
                </a:lnTo>
                <a:lnTo>
                  <a:pt x="224789" y="516889"/>
                </a:lnTo>
                <a:lnTo>
                  <a:pt x="224789" y="515619"/>
                </a:lnTo>
                <a:lnTo>
                  <a:pt x="229869" y="510539"/>
                </a:lnTo>
                <a:lnTo>
                  <a:pt x="229869" y="508000"/>
                </a:lnTo>
                <a:lnTo>
                  <a:pt x="232409" y="505459"/>
                </a:lnTo>
                <a:lnTo>
                  <a:pt x="232409" y="502919"/>
                </a:lnTo>
                <a:lnTo>
                  <a:pt x="233679" y="500379"/>
                </a:lnTo>
                <a:lnTo>
                  <a:pt x="234950" y="496569"/>
                </a:lnTo>
                <a:lnTo>
                  <a:pt x="236219" y="491489"/>
                </a:lnTo>
                <a:lnTo>
                  <a:pt x="236219" y="487679"/>
                </a:lnTo>
                <a:lnTo>
                  <a:pt x="237489" y="482600"/>
                </a:lnTo>
                <a:lnTo>
                  <a:pt x="237410" y="476250"/>
                </a:lnTo>
                <a:lnTo>
                  <a:pt x="236219" y="457200"/>
                </a:lnTo>
                <a:lnTo>
                  <a:pt x="234950" y="435609"/>
                </a:lnTo>
                <a:lnTo>
                  <a:pt x="233679" y="410210"/>
                </a:lnTo>
                <a:lnTo>
                  <a:pt x="228600" y="354329"/>
                </a:lnTo>
                <a:lnTo>
                  <a:pt x="227329" y="328929"/>
                </a:lnTo>
                <a:lnTo>
                  <a:pt x="226059" y="306069"/>
                </a:lnTo>
                <a:lnTo>
                  <a:pt x="224789" y="285750"/>
                </a:lnTo>
                <a:lnTo>
                  <a:pt x="226059" y="243839"/>
                </a:lnTo>
                <a:lnTo>
                  <a:pt x="226059" y="199389"/>
                </a:lnTo>
                <a:lnTo>
                  <a:pt x="224789" y="160019"/>
                </a:lnTo>
                <a:lnTo>
                  <a:pt x="223519" y="142239"/>
                </a:lnTo>
                <a:lnTo>
                  <a:pt x="222250" y="125729"/>
                </a:lnTo>
                <a:lnTo>
                  <a:pt x="219709" y="111760"/>
                </a:lnTo>
                <a:lnTo>
                  <a:pt x="218786" y="101600"/>
                </a:lnTo>
                <a:close/>
              </a:path>
              <a:path w="237489" h="523239">
                <a:moveTo>
                  <a:pt x="35559" y="510539"/>
                </a:moveTo>
                <a:lnTo>
                  <a:pt x="24129" y="510539"/>
                </a:lnTo>
                <a:lnTo>
                  <a:pt x="25400" y="511809"/>
                </a:lnTo>
                <a:lnTo>
                  <a:pt x="33019" y="511809"/>
                </a:lnTo>
                <a:lnTo>
                  <a:pt x="35559" y="510539"/>
                </a:lnTo>
                <a:close/>
              </a:path>
              <a:path w="237489" h="523239">
                <a:moveTo>
                  <a:pt x="39369" y="509269"/>
                </a:moveTo>
                <a:lnTo>
                  <a:pt x="20319" y="509269"/>
                </a:lnTo>
                <a:lnTo>
                  <a:pt x="21589" y="510539"/>
                </a:lnTo>
                <a:lnTo>
                  <a:pt x="38100" y="510539"/>
                </a:lnTo>
                <a:lnTo>
                  <a:pt x="39369" y="509269"/>
                </a:lnTo>
                <a:close/>
              </a:path>
              <a:path w="237489" h="523239">
                <a:moveTo>
                  <a:pt x="43179" y="505459"/>
                </a:moveTo>
                <a:lnTo>
                  <a:pt x="15239" y="505459"/>
                </a:lnTo>
                <a:lnTo>
                  <a:pt x="19050" y="509269"/>
                </a:lnTo>
                <a:lnTo>
                  <a:pt x="40639" y="509269"/>
                </a:lnTo>
                <a:lnTo>
                  <a:pt x="41909" y="508000"/>
                </a:lnTo>
                <a:lnTo>
                  <a:pt x="41909" y="506729"/>
                </a:lnTo>
                <a:lnTo>
                  <a:pt x="43179" y="505459"/>
                </a:lnTo>
                <a:close/>
              </a:path>
              <a:path w="237489" h="523239">
                <a:moveTo>
                  <a:pt x="35559" y="0"/>
                </a:moveTo>
                <a:lnTo>
                  <a:pt x="29209" y="0"/>
                </a:lnTo>
                <a:lnTo>
                  <a:pt x="27939" y="1269"/>
                </a:lnTo>
                <a:lnTo>
                  <a:pt x="25400" y="1269"/>
                </a:lnTo>
                <a:lnTo>
                  <a:pt x="24129" y="2539"/>
                </a:lnTo>
                <a:lnTo>
                  <a:pt x="22859" y="2539"/>
                </a:lnTo>
                <a:lnTo>
                  <a:pt x="21589" y="3810"/>
                </a:lnTo>
                <a:lnTo>
                  <a:pt x="20319" y="3810"/>
                </a:lnTo>
                <a:lnTo>
                  <a:pt x="20319" y="5079"/>
                </a:lnTo>
                <a:lnTo>
                  <a:pt x="17779" y="6350"/>
                </a:lnTo>
                <a:lnTo>
                  <a:pt x="17779" y="7619"/>
                </a:lnTo>
                <a:lnTo>
                  <a:pt x="16509" y="7619"/>
                </a:lnTo>
                <a:lnTo>
                  <a:pt x="15239" y="10160"/>
                </a:lnTo>
                <a:lnTo>
                  <a:pt x="12700" y="12700"/>
                </a:lnTo>
                <a:lnTo>
                  <a:pt x="10159" y="20319"/>
                </a:lnTo>
                <a:lnTo>
                  <a:pt x="8889" y="22860"/>
                </a:lnTo>
                <a:lnTo>
                  <a:pt x="7619" y="26669"/>
                </a:lnTo>
                <a:lnTo>
                  <a:pt x="6350" y="31750"/>
                </a:lnTo>
                <a:lnTo>
                  <a:pt x="6350" y="35560"/>
                </a:lnTo>
                <a:lnTo>
                  <a:pt x="5079" y="39369"/>
                </a:lnTo>
                <a:lnTo>
                  <a:pt x="5117" y="45719"/>
                </a:lnTo>
                <a:lnTo>
                  <a:pt x="7504" y="125729"/>
                </a:lnTo>
                <a:lnTo>
                  <a:pt x="7564" y="156210"/>
                </a:lnTo>
                <a:lnTo>
                  <a:pt x="6350" y="184150"/>
                </a:lnTo>
                <a:lnTo>
                  <a:pt x="1217" y="331469"/>
                </a:lnTo>
                <a:lnTo>
                  <a:pt x="0" y="360679"/>
                </a:lnTo>
                <a:lnTo>
                  <a:pt x="0" y="402589"/>
                </a:lnTo>
                <a:lnTo>
                  <a:pt x="1269" y="426719"/>
                </a:lnTo>
                <a:lnTo>
                  <a:pt x="2539" y="449579"/>
                </a:lnTo>
                <a:lnTo>
                  <a:pt x="3809" y="459739"/>
                </a:lnTo>
                <a:lnTo>
                  <a:pt x="3809" y="481329"/>
                </a:lnTo>
                <a:lnTo>
                  <a:pt x="7619" y="492759"/>
                </a:lnTo>
                <a:lnTo>
                  <a:pt x="7619" y="494029"/>
                </a:lnTo>
                <a:lnTo>
                  <a:pt x="10159" y="499109"/>
                </a:lnTo>
                <a:lnTo>
                  <a:pt x="11429" y="500379"/>
                </a:lnTo>
                <a:lnTo>
                  <a:pt x="12700" y="502919"/>
                </a:lnTo>
                <a:lnTo>
                  <a:pt x="12700" y="504189"/>
                </a:lnTo>
                <a:lnTo>
                  <a:pt x="13969" y="505459"/>
                </a:lnTo>
                <a:lnTo>
                  <a:pt x="44450" y="505459"/>
                </a:lnTo>
                <a:lnTo>
                  <a:pt x="46989" y="502919"/>
                </a:lnTo>
                <a:lnTo>
                  <a:pt x="48259" y="499109"/>
                </a:lnTo>
                <a:lnTo>
                  <a:pt x="50800" y="496569"/>
                </a:lnTo>
                <a:lnTo>
                  <a:pt x="50800" y="494029"/>
                </a:lnTo>
                <a:lnTo>
                  <a:pt x="52069" y="492759"/>
                </a:lnTo>
                <a:lnTo>
                  <a:pt x="54609" y="485139"/>
                </a:lnTo>
                <a:lnTo>
                  <a:pt x="54609" y="481329"/>
                </a:lnTo>
                <a:lnTo>
                  <a:pt x="55879" y="476250"/>
                </a:lnTo>
                <a:lnTo>
                  <a:pt x="55879" y="449579"/>
                </a:lnTo>
                <a:lnTo>
                  <a:pt x="54609" y="438150"/>
                </a:lnTo>
                <a:lnTo>
                  <a:pt x="54609" y="426719"/>
                </a:lnTo>
                <a:lnTo>
                  <a:pt x="53339" y="402589"/>
                </a:lnTo>
                <a:lnTo>
                  <a:pt x="52069" y="393700"/>
                </a:lnTo>
                <a:lnTo>
                  <a:pt x="52069" y="375919"/>
                </a:lnTo>
                <a:lnTo>
                  <a:pt x="53339" y="364489"/>
                </a:lnTo>
                <a:lnTo>
                  <a:pt x="53339" y="353060"/>
                </a:lnTo>
                <a:lnTo>
                  <a:pt x="54609" y="341629"/>
                </a:lnTo>
                <a:lnTo>
                  <a:pt x="55879" y="317500"/>
                </a:lnTo>
                <a:lnTo>
                  <a:pt x="57150" y="307339"/>
                </a:lnTo>
                <a:lnTo>
                  <a:pt x="57150" y="298450"/>
                </a:lnTo>
                <a:lnTo>
                  <a:pt x="64769" y="257810"/>
                </a:lnTo>
                <a:lnTo>
                  <a:pt x="78739" y="205739"/>
                </a:lnTo>
                <a:lnTo>
                  <a:pt x="95250" y="161289"/>
                </a:lnTo>
                <a:lnTo>
                  <a:pt x="102869" y="147319"/>
                </a:lnTo>
                <a:lnTo>
                  <a:pt x="109219" y="134619"/>
                </a:lnTo>
                <a:lnTo>
                  <a:pt x="116839" y="125729"/>
                </a:lnTo>
                <a:lnTo>
                  <a:pt x="119379" y="120650"/>
                </a:lnTo>
                <a:lnTo>
                  <a:pt x="127000" y="113029"/>
                </a:lnTo>
                <a:lnTo>
                  <a:pt x="128904" y="111760"/>
                </a:lnTo>
                <a:lnTo>
                  <a:pt x="59689" y="111760"/>
                </a:lnTo>
                <a:lnTo>
                  <a:pt x="59689" y="58419"/>
                </a:lnTo>
                <a:lnTo>
                  <a:pt x="58419" y="45719"/>
                </a:lnTo>
                <a:lnTo>
                  <a:pt x="58419" y="39369"/>
                </a:lnTo>
                <a:lnTo>
                  <a:pt x="57150" y="33019"/>
                </a:lnTo>
                <a:lnTo>
                  <a:pt x="54609" y="22860"/>
                </a:lnTo>
                <a:lnTo>
                  <a:pt x="52069" y="15239"/>
                </a:lnTo>
                <a:lnTo>
                  <a:pt x="49529" y="11429"/>
                </a:lnTo>
                <a:lnTo>
                  <a:pt x="48259" y="8889"/>
                </a:lnTo>
                <a:lnTo>
                  <a:pt x="43179" y="3810"/>
                </a:lnTo>
                <a:lnTo>
                  <a:pt x="35559" y="0"/>
                </a:lnTo>
                <a:close/>
              </a:path>
              <a:path w="237489" h="523239">
                <a:moveTo>
                  <a:pt x="158750" y="10160"/>
                </a:moveTo>
                <a:lnTo>
                  <a:pt x="152400" y="10160"/>
                </a:lnTo>
                <a:lnTo>
                  <a:pt x="147319" y="11429"/>
                </a:lnTo>
                <a:lnTo>
                  <a:pt x="134619" y="13969"/>
                </a:lnTo>
                <a:lnTo>
                  <a:pt x="129539" y="17779"/>
                </a:lnTo>
                <a:lnTo>
                  <a:pt x="123189" y="20319"/>
                </a:lnTo>
                <a:lnTo>
                  <a:pt x="118109" y="24129"/>
                </a:lnTo>
                <a:lnTo>
                  <a:pt x="111759" y="29210"/>
                </a:lnTo>
                <a:lnTo>
                  <a:pt x="106679" y="35560"/>
                </a:lnTo>
                <a:lnTo>
                  <a:pt x="100329" y="43179"/>
                </a:lnTo>
                <a:lnTo>
                  <a:pt x="95250" y="50800"/>
                </a:lnTo>
                <a:lnTo>
                  <a:pt x="82550" y="67310"/>
                </a:lnTo>
                <a:lnTo>
                  <a:pt x="71119" y="87629"/>
                </a:lnTo>
                <a:lnTo>
                  <a:pt x="59689" y="111760"/>
                </a:lnTo>
                <a:lnTo>
                  <a:pt x="128904" y="111760"/>
                </a:lnTo>
                <a:lnTo>
                  <a:pt x="138429" y="105410"/>
                </a:lnTo>
                <a:lnTo>
                  <a:pt x="140969" y="104139"/>
                </a:lnTo>
                <a:lnTo>
                  <a:pt x="146050" y="102869"/>
                </a:lnTo>
                <a:lnTo>
                  <a:pt x="149859" y="101600"/>
                </a:lnTo>
                <a:lnTo>
                  <a:pt x="218786" y="101600"/>
                </a:lnTo>
                <a:lnTo>
                  <a:pt x="208279" y="58419"/>
                </a:lnTo>
                <a:lnTo>
                  <a:pt x="185419" y="22860"/>
                </a:lnTo>
                <a:lnTo>
                  <a:pt x="181609" y="20319"/>
                </a:lnTo>
                <a:lnTo>
                  <a:pt x="177800" y="16510"/>
                </a:lnTo>
                <a:lnTo>
                  <a:pt x="172719" y="15239"/>
                </a:lnTo>
                <a:lnTo>
                  <a:pt x="167639" y="12700"/>
                </a:lnTo>
                <a:lnTo>
                  <a:pt x="163829" y="11429"/>
                </a:lnTo>
                <a:lnTo>
                  <a:pt x="158750" y="10160"/>
                </a:lnTo>
                <a:close/>
              </a:path>
            </a:pathLst>
          </a:custGeom>
          <a:solidFill>
            <a:srgbClr val="4C4C4C">
              <a:alpha val="79998"/>
            </a:srgbClr>
          </a:solidFill>
        </p:spPr>
        <p:txBody>
          <a:bodyPr wrap="square" lIns="0" tIns="0" rIns="0" bIns="0" rtlCol="0"/>
          <a:lstStyle/>
          <a:p>
            <a:endParaRPr/>
          </a:p>
        </p:txBody>
      </p:sp>
      <p:sp>
        <p:nvSpPr>
          <p:cNvPr id="15" name="object 15"/>
          <p:cNvSpPr/>
          <p:nvPr/>
        </p:nvSpPr>
        <p:spPr>
          <a:xfrm>
            <a:off x="4883150" y="3213100"/>
            <a:ext cx="267970" cy="488950"/>
          </a:xfrm>
          <a:custGeom>
            <a:avLst/>
            <a:gdLst/>
            <a:ahLst/>
            <a:cxnLst/>
            <a:rect l="l" t="t" r="r" b="b"/>
            <a:pathLst>
              <a:path w="267970" h="488950">
                <a:moveTo>
                  <a:pt x="143510" y="0"/>
                </a:moveTo>
                <a:lnTo>
                  <a:pt x="124460" y="0"/>
                </a:lnTo>
                <a:lnTo>
                  <a:pt x="116839" y="1270"/>
                </a:lnTo>
                <a:lnTo>
                  <a:pt x="77470" y="21589"/>
                </a:lnTo>
                <a:lnTo>
                  <a:pt x="69850" y="26670"/>
                </a:lnTo>
                <a:lnTo>
                  <a:pt x="64770" y="33020"/>
                </a:lnTo>
                <a:lnTo>
                  <a:pt x="58420" y="40639"/>
                </a:lnTo>
                <a:lnTo>
                  <a:pt x="48260" y="55879"/>
                </a:lnTo>
                <a:lnTo>
                  <a:pt x="25400" y="106679"/>
                </a:lnTo>
                <a:lnTo>
                  <a:pt x="12700" y="151129"/>
                </a:lnTo>
                <a:lnTo>
                  <a:pt x="2539" y="224789"/>
                </a:lnTo>
                <a:lnTo>
                  <a:pt x="0" y="306070"/>
                </a:lnTo>
                <a:lnTo>
                  <a:pt x="2539" y="328929"/>
                </a:lnTo>
                <a:lnTo>
                  <a:pt x="12700" y="381000"/>
                </a:lnTo>
                <a:lnTo>
                  <a:pt x="26670" y="416560"/>
                </a:lnTo>
                <a:lnTo>
                  <a:pt x="31750" y="424180"/>
                </a:lnTo>
                <a:lnTo>
                  <a:pt x="35560" y="431800"/>
                </a:lnTo>
                <a:lnTo>
                  <a:pt x="50800" y="450850"/>
                </a:lnTo>
                <a:lnTo>
                  <a:pt x="60960" y="461010"/>
                </a:lnTo>
                <a:lnTo>
                  <a:pt x="67310" y="464819"/>
                </a:lnTo>
                <a:lnTo>
                  <a:pt x="72389" y="469900"/>
                </a:lnTo>
                <a:lnTo>
                  <a:pt x="85089" y="477519"/>
                </a:lnTo>
                <a:lnTo>
                  <a:pt x="96520" y="482600"/>
                </a:lnTo>
                <a:lnTo>
                  <a:pt x="110489" y="486410"/>
                </a:lnTo>
                <a:lnTo>
                  <a:pt x="124460" y="488950"/>
                </a:lnTo>
                <a:lnTo>
                  <a:pt x="149860" y="488950"/>
                </a:lnTo>
                <a:lnTo>
                  <a:pt x="189229" y="477519"/>
                </a:lnTo>
                <a:lnTo>
                  <a:pt x="231139" y="449580"/>
                </a:lnTo>
                <a:lnTo>
                  <a:pt x="248920" y="429260"/>
                </a:lnTo>
                <a:lnTo>
                  <a:pt x="252729" y="424180"/>
                </a:lnTo>
                <a:lnTo>
                  <a:pt x="255270" y="419100"/>
                </a:lnTo>
                <a:lnTo>
                  <a:pt x="259079" y="414019"/>
                </a:lnTo>
                <a:lnTo>
                  <a:pt x="260350" y="408939"/>
                </a:lnTo>
                <a:lnTo>
                  <a:pt x="260858" y="407669"/>
                </a:lnTo>
                <a:lnTo>
                  <a:pt x="124460" y="407669"/>
                </a:lnTo>
                <a:lnTo>
                  <a:pt x="118110" y="405130"/>
                </a:lnTo>
                <a:lnTo>
                  <a:pt x="76200" y="378460"/>
                </a:lnTo>
                <a:lnTo>
                  <a:pt x="62229" y="358139"/>
                </a:lnTo>
                <a:lnTo>
                  <a:pt x="57150" y="350520"/>
                </a:lnTo>
                <a:lnTo>
                  <a:pt x="49529" y="332739"/>
                </a:lnTo>
                <a:lnTo>
                  <a:pt x="152400" y="251460"/>
                </a:lnTo>
                <a:lnTo>
                  <a:pt x="154093" y="250189"/>
                </a:lnTo>
                <a:lnTo>
                  <a:pt x="44450" y="250189"/>
                </a:lnTo>
                <a:lnTo>
                  <a:pt x="48260" y="229870"/>
                </a:lnTo>
                <a:lnTo>
                  <a:pt x="50800" y="210820"/>
                </a:lnTo>
                <a:lnTo>
                  <a:pt x="54610" y="193039"/>
                </a:lnTo>
                <a:lnTo>
                  <a:pt x="67310" y="146050"/>
                </a:lnTo>
                <a:lnTo>
                  <a:pt x="86360" y="109220"/>
                </a:lnTo>
                <a:lnTo>
                  <a:pt x="88900" y="104139"/>
                </a:lnTo>
                <a:lnTo>
                  <a:pt x="92710" y="100329"/>
                </a:lnTo>
                <a:lnTo>
                  <a:pt x="95250" y="96520"/>
                </a:lnTo>
                <a:lnTo>
                  <a:pt x="99060" y="93979"/>
                </a:lnTo>
                <a:lnTo>
                  <a:pt x="101600" y="91439"/>
                </a:lnTo>
                <a:lnTo>
                  <a:pt x="109220" y="86360"/>
                </a:lnTo>
                <a:lnTo>
                  <a:pt x="113029" y="85089"/>
                </a:lnTo>
                <a:lnTo>
                  <a:pt x="116839" y="82550"/>
                </a:lnTo>
                <a:lnTo>
                  <a:pt x="120650" y="82550"/>
                </a:lnTo>
                <a:lnTo>
                  <a:pt x="128270" y="80010"/>
                </a:lnTo>
                <a:lnTo>
                  <a:pt x="235585" y="80010"/>
                </a:lnTo>
                <a:lnTo>
                  <a:pt x="234950" y="76200"/>
                </a:lnTo>
                <a:lnTo>
                  <a:pt x="233679" y="69850"/>
                </a:lnTo>
                <a:lnTo>
                  <a:pt x="231139" y="64770"/>
                </a:lnTo>
                <a:lnTo>
                  <a:pt x="228600" y="58420"/>
                </a:lnTo>
                <a:lnTo>
                  <a:pt x="226060" y="53339"/>
                </a:lnTo>
                <a:lnTo>
                  <a:pt x="223520" y="46989"/>
                </a:lnTo>
                <a:lnTo>
                  <a:pt x="219710" y="41910"/>
                </a:lnTo>
                <a:lnTo>
                  <a:pt x="190500" y="13970"/>
                </a:lnTo>
                <a:lnTo>
                  <a:pt x="163829" y="2539"/>
                </a:lnTo>
                <a:lnTo>
                  <a:pt x="143510" y="0"/>
                </a:lnTo>
                <a:close/>
              </a:path>
              <a:path w="267970" h="488950">
                <a:moveTo>
                  <a:pt x="250189" y="335279"/>
                </a:moveTo>
                <a:lnTo>
                  <a:pt x="238760" y="335279"/>
                </a:lnTo>
                <a:lnTo>
                  <a:pt x="236220" y="336550"/>
                </a:lnTo>
                <a:lnTo>
                  <a:pt x="236220" y="337820"/>
                </a:lnTo>
                <a:lnTo>
                  <a:pt x="231139" y="342900"/>
                </a:lnTo>
                <a:lnTo>
                  <a:pt x="228600" y="346710"/>
                </a:lnTo>
                <a:lnTo>
                  <a:pt x="226060" y="351789"/>
                </a:lnTo>
                <a:lnTo>
                  <a:pt x="223520" y="358139"/>
                </a:lnTo>
                <a:lnTo>
                  <a:pt x="219710" y="365760"/>
                </a:lnTo>
                <a:lnTo>
                  <a:pt x="217170" y="368300"/>
                </a:lnTo>
                <a:lnTo>
                  <a:pt x="215900" y="372110"/>
                </a:lnTo>
                <a:lnTo>
                  <a:pt x="213360" y="374650"/>
                </a:lnTo>
                <a:lnTo>
                  <a:pt x="209550" y="379729"/>
                </a:lnTo>
                <a:lnTo>
                  <a:pt x="203200" y="383539"/>
                </a:lnTo>
                <a:lnTo>
                  <a:pt x="198120" y="388620"/>
                </a:lnTo>
                <a:lnTo>
                  <a:pt x="182879" y="396239"/>
                </a:lnTo>
                <a:lnTo>
                  <a:pt x="171450" y="401319"/>
                </a:lnTo>
                <a:lnTo>
                  <a:pt x="165100" y="403860"/>
                </a:lnTo>
                <a:lnTo>
                  <a:pt x="149860" y="407669"/>
                </a:lnTo>
                <a:lnTo>
                  <a:pt x="260858" y="407669"/>
                </a:lnTo>
                <a:lnTo>
                  <a:pt x="262889" y="402589"/>
                </a:lnTo>
                <a:lnTo>
                  <a:pt x="265429" y="397510"/>
                </a:lnTo>
                <a:lnTo>
                  <a:pt x="265429" y="391160"/>
                </a:lnTo>
                <a:lnTo>
                  <a:pt x="266700" y="386079"/>
                </a:lnTo>
                <a:lnTo>
                  <a:pt x="267970" y="378460"/>
                </a:lnTo>
                <a:lnTo>
                  <a:pt x="267970" y="365760"/>
                </a:lnTo>
                <a:lnTo>
                  <a:pt x="265429" y="358139"/>
                </a:lnTo>
                <a:lnTo>
                  <a:pt x="265429" y="354329"/>
                </a:lnTo>
                <a:lnTo>
                  <a:pt x="264160" y="353060"/>
                </a:lnTo>
                <a:lnTo>
                  <a:pt x="264160" y="351789"/>
                </a:lnTo>
                <a:lnTo>
                  <a:pt x="262889" y="349250"/>
                </a:lnTo>
                <a:lnTo>
                  <a:pt x="262889" y="347979"/>
                </a:lnTo>
                <a:lnTo>
                  <a:pt x="260350" y="345439"/>
                </a:lnTo>
                <a:lnTo>
                  <a:pt x="259079" y="342900"/>
                </a:lnTo>
                <a:lnTo>
                  <a:pt x="256539" y="340360"/>
                </a:lnTo>
                <a:lnTo>
                  <a:pt x="255270" y="337820"/>
                </a:lnTo>
                <a:lnTo>
                  <a:pt x="254000" y="337820"/>
                </a:lnTo>
                <a:lnTo>
                  <a:pt x="252729" y="336550"/>
                </a:lnTo>
                <a:lnTo>
                  <a:pt x="251460" y="336550"/>
                </a:lnTo>
                <a:lnTo>
                  <a:pt x="250189" y="335279"/>
                </a:lnTo>
                <a:close/>
              </a:path>
              <a:path w="267970" h="488950">
                <a:moveTo>
                  <a:pt x="248920" y="334010"/>
                </a:moveTo>
                <a:lnTo>
                  <a:pt x="241300" y="334010"/>
                </a:lnTo>
                <a:lnTo>
                  <a:pt x="240029" y="335279"/>
                </a:lnTo>
                <a:lnTo>
                  <a:pt x="248920" y="335279"/>
                </a:lnTo>
                <a:lnTo>
                  <a:pt x="248920" y="334010"/>
                </a:lnTo>
                <a:close/>
              </a:path>
              <a:path w="267970" h="488950">
                <a:moveTo>
                  <a:pt x="235585" y="80010"/>
                </a:moveTo>
                <a:lnTo>
                  <a:pt x="132079" y="80010"/>
                </a:lnTo>
                <a:lnTo>
                  <a:pt x="152400" y="82550"/>
                </a:lnTo>
                <a:lnTo>
                  <a:pt x="156210" y="83820"/>
                </a:lnTo>
                <a:lnTo>
                  <a:pt x="161289" y="85089"/>
                </a:lnTo>
                <a:lnTo>
                  <a:pt x="168910" y="90170"/>
                </a:lnTo>
                <a:lnTo>
                  <a:pt x="172720" y="91439"/>
                </a:lnTo>
                <a:lnTo>
                  <a:pt x="176529" y="93979"/>
                </a:lnTo>
                <a:lnTo>
                  <a:pt x="184150" y="101600"/>
                </a:lnTo>
                <a:lnTo>
                  <a:pt x="187960" y="104139"/>
                </a:lnTo>
                <a:lnTo>
                  <a:pt x="190500" y="107950"/>
                </a:lnTo>
                <a:lnTo>
                  <a:pt x="194310" y="111760"/>
                </a:lnTo>
                <a:lnTo>
                  <a:pt x="196850" y="116839"/>
                </a:lnTo>
                <a:lnTo>
                  <a:pt x="168910" y="148589"/>
                </a:lnTo>
                <a:lnTo>
                  <a:pt x="127000" y="184150"/>
                </a:lnTo>
                <a:lnTo>
                  <a:pt x="44450" y="250189"/>
                </a:lnTo>
                <a:lnTo>
                  <a:pt x="154093" y="250189"/>
                </a:lnTo>
                <a:lnTo>
                  <a:pt x="172720" y="236220"/>
                </a:lnTo>
                <a:lnTo>
                  <a:pt x="187960" y="222250"/>
                </a:lnTo>
                <a:lnTo>
                  <a:pt x="200660" y="210820"/>
                </a:lnTo>
                <a:lnTo>
                  <a:pt x="232410" y="162560"/>
                </a:lnTo>
                <a:lnTo>
                  <a:pt x="236220" y="147320"/>
                </a:lnTo>
                <a:lnTo>
                  <a:pt x="238760" y="142239"/>
                </a:lnTo>
                <a:lnTo>
                  <a:pt x="238760" y="137160"/>
                </a:lnTo>
                <a:lnTo>
                  <a:pt x="240029" y="130810"/>
                </a:lnTo>
                <a:lnTo>
                  <a:pt x="240029" y="104139"/>
                </a:lnTo>
                <a:lnTo>
                  <a:pt x="238760" y="96520"/>
                </a:lnTo>
                <a:lnTo>
                  <a:pt x="236220" y="83820"/>
                </a:lnTo>
                <a:lnTo>
                  <a:pt x="235585" y="80010"/>
                </a:lnTo>
                <a:close/>
              </a:path>
            </a:pathLst>
          </a:custGeom>
          <a:solidFill>
            <a:srgbClr val="4C4C4C">
              <a:alpha val="79998"/>
            </a:srgbClr>
          </a:solidFill>
        </p:spPr>
        <p:txBody>
          <a:bodyPr wrap="square" lIns="0" tIns="0" rIns="0" bIns="0" rtlCol="0"/>
          <a:lstStyle/>
          <a:p>
            <a:endParaRPr/>
          </a:p>
        </p:txBody>
      </p:sp>
      <p:sp>
        <p:nvSpPr>
          <p:cNvPr id="16" name="object 16"/>
          <p:cNvSpPr/>
          <p:nvPr/>
        </p:nvSpPr>
        <p:spPr>
          <a:xfrm>
            <a:off x="5287645" y="328067"/>
            <a:ext cx="3681957" cy="3363822"/>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5850890" y="3216910"/>
            <a:ext cx="238760" cy="491490"/>
          </a:xfrm>
          <a:custGeom>
            <a:avLst/>
            <a:gdLst/>
            <a:ahLst/>
            <a:cxnLst/>
            <a:rect l="l" t="t" r="r" b="b"/>
            <a:pathLst>
              <a:path w="238760" h="491489">
                <a:moveTo>
                  <a:pt x="142239" y="0"/>
                </a:moveTo>
                <a:lnTo>
                  <a:pt x="127000" y="0"/>
                </a:lnTo>
                <a:lnTo>
                  <a:pt x="118110" y="1269"/>
                </a:lnTo>
                <a:lnTo>
                  <a:pt x="110489" y="2539"/>
                </a:lnTo>
                <a:lnTo>
                  <a:pt x="102870" y="5079"/>
                </a:lnTo>
                <a:lnTo>
                  <a:pt x="96520" y="8889"/>
                </a:lnTo>
                <a:lnTo>
                  <a:pt x="88900" y="12700"/>
                </a:lnTo>
                <a:lnTo>
                  <a:pt x="55880" y="43179"/>
                </a:lnTo>
                <a:lnTo>
                  <a:pt x="50800" y="52069"/>
                </a:lnTo>
                <a:lnTo>
                  <a:pt x="45720" y="59689"/>
                </a:lnTo>
                <a:lnTo>
                  <a:pt x="39370" y="69850"/>
                </a:lnTo>
                <a:lnTo>
                  <a:pt x="34289" y="80010"/>
                </a:lnTo>
                <a:lnTo>
                  <a:pt x="30480" y="91439"/>
                </a:lnTo>
                <a:lnTo>
                  <a:pt x="22860" y="110489"/>
                </a:lnTo>
                <a:lnTo>
                  <a:pt x="10160" y="152400"/>
                </a:lnTo>
                <a:lnTo>
                  <a:pt x="2539" y="196850"/>
                </a:lnTo>
                <a:lnTo>
                  <a:pt x="0" y="243839"/>
                </a:lnTo>
                <a:lnTo>
                  <a:pt x="0" y="294639"/>
                </a:lnTo>
                <a:lnTo>
                  <a:pt x="5080" y="341629"/>
                </a:lnTo>
                <a:lnTo>
                  <a:pt x="15239" y="383539"/>
                </a:lnTo>
                <a:lnTo>
                  <a:pt x="29210" y="420369"/>
                </a:lnTo>
                <a:lnTo>
                  <a:pt x="38100" y="435609"/>
                </a:lnTo>
                <a:lnTo>
                  <a:pt x="45720" y="449579"/>
                </a:lnTo>
                <a:lnTo>
                  <a:pt x="78739" y="481329"/>
                </a:lnTo>
                <a:lnTo>
                  <a:pt x="93980" y="487679"/>
                </a:lnTo>
                <a:lnTo>
                  <a:pt x="99060" y="490219"/>
                </a:lnTo>
                <a:lnTo>
                  <a:pt x="104139" y="490219"/>
                </a:lnTo>
                <a:lnTo>
                  <a:pt x="110489" y="491489"/>
                </a:lnTo>
                <a:lnTo>
                  <a:pt x="121920" y="491489"/>
                </a:lnTo>
                <a:lnTo>
                  <a:pt x="161289" y="476250"/>
                </a:lnTo>
                <a:lnTo>
                  <a:pt x="166370" y="471169"/>
                </a:lnTo>
                <a:lnTo>
                  <a:pt x="172720" y="466089"/>
                </a:lnTo>
                <a:lnTo>
                  <a:pt x="177800" y="461009"/>
                </a:lnTo>
                <a:lnTo>
                  <a:pt x="182880" y="453389"/>
                </a:lnTo>
                <a:lnTo>
                  <a:pt x="187960" y="447039"/>
                </a:lnTo>
                <a:lnTo>
                  <a:pt x="193039" y="439419"/>
                </a:lnTo>
                <a:lnTo>
                  <a:pt x="198120" y="430529"/>
                </a:lnTo>
                <a:lnTo>
                  <a:pt x="207010" y="411479"/>
                </a:lnTo>
                <a:lnTo>
                  <a:pt x="210638" y="401319"/>
                </a:lnTo>
                <a:lnTo>
                  <a:pt x="113030" y="401319"/>
                </a:lnTo>
                <a:lnTo>
                  <a:pt x="109220" y="400050"/>
                </a:lnTo>
                <a:lnTo>
                  <a:pt x="106680" y="400050"/>
                </a:lnTo>
                <a:lnTo>
                  <a:pt x="99060" y="396239"/>
                </a:lnTo>
                <a:lnTo>
                  <a:pt x="95250" y="394969"/>
                </a:lnTo>
                <a:lnTo>
                  <a:pt x="68580" y="361950"/>
                </a:lnTo>
                <a:lnTo>
                  <a:pt x="55880" y="314960"/>
                </a:lnTo>
                <a:lnTo>
                  <a:pt x="53339" y="299719"/>
                </a:lnTo>
                <a:lnTo>
                  <a:pt x="53339" y="285750"/>
                </a:lnTo>
                <a:lnTo>
                  <a:pt x="52070" y="269239"/>
                </a:lnTo>
                <a:lnTo>
                  <a:pt x="53339" y="254000"/>
                </a:lnTo>
                <a:lnTo>
                  <a:pt x="53339" y="237489"/>
                </a:lnTo>
                <a:lnTo>
                  <a:pt x="54610" y="223519"/>
                </a:lnTo>
                <a:lnTo>
                  <a:pt x="62230" y="180339"/>
                </a:lnTo>
                <a:lnTo>
                  <a:pt x="76200" y="139700"/>
                </a:lnTo>
                <a:lnTo>
                  <a:pt x="78739" y="132079"/>
                </a:lnTo>
                <a:lnTo>
                  <a:pt x="82550" y="125729"/>
                </a:lnTo>
                <a:lnTo>
                  <a:pt x="85089" y="120650"/>
                </a:lnTo>
                <a:lnTo>
                  <a:pt x="92710" y="110489"/>
                </a:lnTo>
                <a:lnTo>
                  <a:pt x="100330" y="102869"/>
                </a:lnTo>
                <a:lnTo>
                  <a:pt x="107950" y="97789"/>
                </a:lnTo>
                <a:lnTo>
                  <a:pt x="113030" y="95250"/>
                </a:lnTo>
                <a:lnTo>
                  <a:pt x="116839" y="92710"/>
                </a:lnTo>
                <a:lnTo>
                  <a:pt x="121920" y="92710"/>
                </a:lnTo>
                <a:lnTo>
                  <a:pt x="127000" y="91439"/>
                </a:lnTo>
                <a:lnTo>
                  <a:pt x="219221" y="91439"/>
                </a:lnTo>
                <a:lnTo>
                  <a:pt x="205739" y="54610"/>
                </a:lnTo>
                <a:lnTo>
                  <a:pt x="196850" y="39369"/>
                </a:lnTo>
                <a:lnTo>
                  <a:pt x="193039" y="31750"/>
                </a:lnTo>
                <a:lnTo>
                  <a:pt x="153670" y="2539"/>
                </a:lnTo>
                <a:lnTo>
                  <a:pt x="148589" y="1269"/>
                </a:lnTo>
                <a:lnTo>
                  <a:pt x="142239" y="0"/>
                </a:lnTo>
                <a:close/>
              </a:path>
              <a:path w="238760" h="491489">
                <a:moveTo>
                  <a:pt x="219221" y="91439"/>
                </a:moveTo>
                <a:lnTo>
                  <a:pt x="138430" y="91439"/>
                </a:lnTo>
                <a:lnTo>
                  <a:pt x="146050" y="93979"/>
                </a:lnTo>
                <a:lnTo>
                  <a:pt x="148589" y="95250"/>
                </a:lnTo>
                <a:lnTo>
                  <a:pt x="151130" y="97789"/>
                </a:lnTo>
                <a:lnTo>
                  <a:pt x="154939" y="100329"/>
                </a:lnTo>
                <a:lnTo>
                  <a:pt x="162560" y="107950"/>
                </a:lnTo>
                <a:lnTo>
                  <a:pt x="179070" y="146050"/>
                </a:lnTo>
                <a:lnTo>
                  <a:pt x="185420" y="187960"/>
                </a:lnTo>
                <a:lnTo>
                  <a:pt x="187960" y="223519"/>
                </a:lnTo>
                <a:lnTo>
                  <a:pt x="187960" y="280669"/>
                </a:lnTo>
                <a:lnTo>
                  <a:pt x="185420" y="294639"/>
                </a:lnTo>
                <a:lnTo>
                  <a:pt x="184150" y="308610"/>
                </a:lnTo>
                <a:lnTo>
                  <a:pt x="173989" y="345439"/>
                </a:lnTo>
                <a:lnTo>
                  <a:pt x="153670" y="382269"/>
                </a:lnTo>
                <a:lnTo>
                  <a:pt x="149860" y="384810"/>
                </a:lnTo>
                <a:lnTo>
                  <a:pt x="142239" y="392429"/>
                </a:lnTo>
                <a:lnTo>
                  <a:pt x="138430" y="393700"/>
                </a:lnTo>
                <a:lnTo>
                  <a:pt x="135889" y="396239"/>
                </a:lnTo>
                <a:lnTo>
                  <a:pt x="132080" y="397509"/>
                </a:lnTo>
                <a:lnTo>
                  <a:pt x="129539" y="398779"/>
                </a:lnTo>
                <a:lnTo>
                  <a:pt x="125730" y="400050"/>
                </a:lnTo>
                <a:lnTo>
                  <a:pt x="121920" y="400050"/>
                </a:lnTo>
                <a:lnTo>
                  <a:pt x="118110" y="401319"/>
                </a:lnTo>
                <a:lnTo>
                  <a:pt x="210638" y="401319"/>
                </a:lnTo>
                <a:lnTo>
                  <a:pt x="213360" y="393700"/>
                </a:lnTo>
                <a:lnTo>
                  <a:pt x="219710" y="374650"/>
                </a:lnTo>
                <a:lnTo>
                  <a:pt x="229870" y="334010"/>
                </a:lnTo>
                <a:lnTo>
                  <a:pt x="232410" y="312419"/>
                </a:lnTo>
                <a:lnTo>
                  <a:pt x="236220" y="289560"/>
                </a:lnTo>
                <a:lnTo>
                  <a:pt x="237489" y="266700"/>
                </a:lnTo>
                <a:lnTo>
                  <a:pt x="238760" y="241300"/>
                </a:lnTo>
                <a:lnTo>
                  <a:pt x="237560" y="219710"/>
                </a:lnTo>
                <a:lnTo>
                  <a:pt x="237489" y="196850"/>
                </a:lnTo>
                <a:lnTo>
                  <a:pt x="236220" y="175260"/>
                </a:lnTo>
                <a:lnTo>
                  <a:pt x="232410" y="154939"/>
                </a:lnTo>
                <a:lnTo>
                  <a:pt x="229870" y="135889"/>
                </a:lnTo>
                <a:lnTo>
                  <a:pt x="226060" y="116839"/>
                </a:lnTo>
                <a:lnTo>
                  <a:pt x="220980" y="99060"/>
                </a:lnTo>
                <a:lnTo>
                  <a:pt x="219221" y="91439"/>
                </a:lnTo>
                <a:close/>
              </a:path>
            </a:pathLst>
          </a:custGeom>
          <a:solidFill>
            <a:srgbClr val="4C4C4C">
              <a:alpha val="79998"/>
            </a:srgbClr>
          </a:solidFill>
        </p:spPr>
        <p:txBody>
          <a:bodyPr wrap="square" lIns="0" tIns="0" rIns="0" bIns="0" rtlCol="0"/>
          <a:lstStyle/>
          <a:p>
            <a:endParaRPr/>
          </a:p>
        </p:txBody>
      </p:sp>
      <p:sp>
        <p:nvSpPr>
          <p:cNvPr id="18" name="object 18"/>
          <p:cNvSpPr/>
          <p:nvPr/>
        </p:nvSpPr>
        <p:spPr>
          <a:xfrm>
            <a:off x="6206490" y="3191510"/>
            <a:ext cx="237490" cy="523240"/>
          </a:xfrm>
          <a:custGeom>
            <a:avLst/>
            <a:gdLst/>
            <a:ahLst/>
            <a:cxnLst/>
            <a:rect l="l" t="t" r="r" b="b"/>
            <a:pathLst>
              <a:path w="237489" h="523239">
                <a:moveTo>
                  <a:pt x="213360" y="521969"/>
                </a:moveTo>
                <a:lnTo>
                  <a:pt x="207010" y="521969"/>
                </a:lnTo>
                <a:lnTo>
                  <a:pt x="210820" y="523239"/>
                </a:lnTo>
                <a:lnTo>
                  <a:pt x="213360" y="521969"/>
                </a:lnTo>
                <a:close/>
              </a:path>
              <a:path w="237489" h="523239">
                <a:moveTo>
                  <a:pt x="219132" y="101600"/>
                </a:moveTo>
                <a:lnTo>
                  <a:pt x="156210" y="101600"/>
                </a:lnTo>
                <a:lnTo>
                  <a:pt x="157480" y="102869"/>
                </a:lnTo>
                <a:lnTo>
                  <a:pt x="158750" y="102869"/>
                </a:lnTo>
                <a:lnTo>
                  <a:pt x="160020" y="104139"/>
                </a:lnTo>
                <a:lnTo>
                  <a:pt x="160020" y="105410"/>
                </a:lnTo>
                <a:lnTo>
                  <a:pt x="162560" y="107950"/>
                </a:lnTo>
                <a:lnTo>
                  <a:pt x="165100" y="111760"/>
                </a:lnTo>
                <a:lnTo>
                  <a:pt x="166370" y="115569"/>
                </a:lnTo>
                <a:lnTo>
                  <a:pt x="168910" y="125729"/>
                </a:lnTo>
                <a:lnTo>
                  <a:pt x="171450" y="132079"/>
                </a:lnTo>
                <a:lnTo>
                  <a:pt x="171450" y="139700"/>
                </a:lnTo>
                <a:lnTo>
                  <a:pt x="173989" y="156210"/>
                </a:lnTo>
                <a:lnTo>
                  <a:pt x="173989" y="175260"/>
                </a:lnTo>
                <a:lnTo>
                  <a:pt x="175260" y="198119"/>
                </a:lnTo>
                <a:lnTo>
                  <a:pt x="173989" y="241300"/>
                </a:lnTo>
                <a:lnTo>
                  <a:pt x="172720" y="283210"/>
                </a:lnTo>
                <a:lnTo>
                  <a:pt x="173923" y="306069"/>
                </a:lnTo>
                <a:lnTo>
                  <a:pt x="173989" y="331469"/>
                </a:lnTo>
                <a:lnTo>
                  <a:pt x="175260" y="355600"/>
                </a:lnTo>
                <a:lnTo>
                  <a:pt x="176530" y="382269"/>
                </a:lnTo>
                <a:lnTo>
                  <a:pt x="184150" y="480059"/>
                </a:lnTo>
                <a:lnTo>
                  <a:pt x="184150" y="485139"/>
                </a:lnTo>
                <a:lnTo>
                  <a:pt x="185420" y="490219"/>
                </a:lnTo>
                <a:lnTo>
                  <a:pt x="185420" y="494029"/>
                </a:lnTo>
                <a:lnTo>
                  <a:pt x="186689" y="499109"/>
                </a:lnTo>
                <a:lnTo>
                  <a:pt x="187960" y="501650"/>
                </a:lnTo>
                <a:lnTo>
                  <a:pt x="190500" y="509269"/>
                </a:lnTo>
                <a:lnTo>
                  <a:pt x="193039" y="514350"/>
                </a:lnTo>
                <a:lnTo>
                  <a:pt x="195580" y="515619"/>
                </a:lnTo>
                <a:lnTo>
                  <a:pt x="198120" y="518159"/>
                </a:lnTo>
                <a:lnTo>
                  <a:pt x="205739" y="521969"/>
                </a:lnTo>
                <a:lnTo>
                  <a:pt x="215900" y="521969"/>
                </a:lnTo>
                <a:lnTo>
                  <a:pt x="218439" y="520700"/>
                </a:lnTo>
                <a:lnTo>
                  <a:pt x="219710" y="520700"/>
                </a:lnTo>
                <a:lnTo>
                  <a:pt x="222250" y="518159"/>
                </a:lnTo>
                <a:lnTo>
                  <a:pt x="223520" y="518159"/>
                </a:lnTo>
                <a:lnTo>
                  <a:pt x="227330" y="514350"/>
                </a:lnTo>
                <a:lnTo>
                  <a:pt x="227330" y="513079"/>
                </a:lnTo>
                <a:lnTo>
                  <a:pt x="229870" y="510539"/>
                </a:lnTo>
                <a:lnTo>
                  <a:pt x="231139" y="508000"/>
                </a:lnTo>
                <a:lnTo>
                  <a:pt x="231139" y="506729"/>
                </a:lnTo>
                <a:lnTo>
                  <a:pt x="232410" y="505459"/>
                </a:lnTo>
                <a:lnTo>
                  <a:pt x="232410" y="502919"/>
                </a:lnTo>
                <a:lnTo>
                  <a:pt x="233680" y="500379"/>
                </a:lnTo>
                <a:lnTo>
                  <a:pt x="234950" y="496569"/>
                </a:lnTo>
                <a:lnTo>
                  <a:pt x="236220" y="491489"/>
                </a:lnTo>
                <a:lnTo>
                  <a:pt x="236220" y="487679"/>
                </a:lnTo>
                <a:lnTo>
                  <a:pt x="237489" y="482600"/>
                </a:lnTo>
                <a:lnTo>
                  <a:pt x="237410" y="476250"/>
                </a:lnTo>
                <a:lnTo>
                  <a:pt x="236220" y="457200"/>
                </a:lnTo>
                <a:lnTo>
                  <a:pt x="236220" y="435609"/>
                </a:lnTo>
                <a:lnTo>
                  <a:pt x="233680" y="410210"/>
                </a:lnTo>
                <a:lnTo>
                  <a:pt x="228600" y="354329"/>
                </a:lnTo>
                <a:lnTo>
                  <a:pt x="227330" y="328929"/>
                </a:lnTo>
                <a:lnTo>
                  <a:pt x="226130" y="307339"/>
                </a:lnTo>
                <a:lnTo>
                  <a:pt x="226019" y="198119"/>
                </a:lnTo>
                <a:lnTo>
                  <a:pt x="224789" y="160019"/>
                </a:lnTo>
                <a:lnTo>
                  <a:pt x="220980" y="111760"/>
                </a:lnTo>
                <a:lnTo>
                  <a:pt x="219132" y="101600"/>
                </a:lnTo>
                <a:close/>
              </a:path>
              <a:path w="237489" h="523239">
                <a:moveTo>
                  <a:pt x="35560" y="510539"/>
                </a:moveTo>
                <a:lnTo>
                  <a:pt x="24130" y="510539"/>
                </a:lnTo>
                <a:lnTo>
                  <a:pt x="25400" y="511809"/>
                </a:lnTo>
                <a:lnTo>
                  <a:pt x="34289" y="511809"/>
                </a:lnTo>
                <a:lnTo>
                  <a:pt x="35560" y="510539"/>
                </a:lnTo>
                <a:close/>
              </a:path>
              <a:path w="237489" h="523239">
                <a:moveTo>
                  <a:pt x="39370" y="509269"/>
                </a:moveTo>
                <a:lnTo>
                  <a:pt x="20320" y="509269"/>
                </a:lnTo>
                <a:lnTo>
                  <a:pt x="21589" y="510539"/>
                </a:lnTo>
                <a:lnTo>
                  <a:pt x="38100" y="510539"/>
                </a:lnTo>
                <a:lnTo>
                  <a:pt x="39370" y="509269"/>
                </a:lnTo>
                <a:close/>
              </a:path>
              <a:path w="237489" h="523239">
                <a:moveTo>
                  <a:pt x="35560" y="0"/>
                </a:moveTo>
                <a:lnTo>
                  <a:pt x="29210" y="0"/>
                </a:lnTo>
                <a:lnTo>
                  <a:pt x="27939" y="1269"/>
                </a:lnTo>
                <a:lnTo>
                  <a:pt x="25400" y="1269"/>
                </a:lnTo>
                <a:lnTo>
                  <a:pt x="24130" y="2539"/>
                </a:lnTo>
                <a:lnTo>
                  <a:pt x="22860" y="2539"/>
                </a:lnTo>
                <a:lnTo>
                  <a:pt x="22860" y="3810"/>
                </a:lnTo>
                <a:lnTo>
                  <a:pt x="21589" y="3810"/>
                </a:lnTo>
                <a:lnTo>
                  <a:pt x="17780" y="7619"/>
                </a:lnTo>
                <a:lnTo>
                  <a:pt x="16510" y="7619"/>
                </a:lnTo>
                <a:lnTo>
                  <a:pt x="13970" y="12700"/>
                </a:lnTo>
                <a:lnTo>
                  <a:pt x="11430" y="16510"/>
                </a:lnTo>
                <a:lnTo>
                  <a:pt x="10160" y="20319"/>
                </a:lnTo>
                <a:lnTo>
                  <a:pt x="8889" y="22860"/>
                </a:lnTo>
                <a:lnTo>
                  <a:pt x="7620" y="26669"/>
                </a:lnTo>
                <a:lnTo>
                  <a:pt x="6350" y="31750"/>
                </a:lnTo>
                <a:lnTo>
                  <a:pt x="6350" y="35560"/>
                </a:lnTo>
                <a:lnTo>
                  <a:pt x="5080" y="39369"/>
                </a:lnTo>
                <a:lnTo>
                  <a:pt x="5117" y="45719"/>
                </a:lnTo>
                <a:lnTo>
                  <a:pt x="7504" y="125729"/>
                </a:lnTo>
                <a:lnTo>
                  <a:pt x="7564" y="156210"/>
                </a:lnTo>
                <a:lnTo>
                  <a:pt x="6350" y="184150"/>
                </a:lnTo>
                <a:lnTo>
                  <a:pt x="3810" y="257810"/>
                </a:lnTo>
                <a:lnTo>
                  <a:pt x="1217" y="331469"/>
                </a:lnTo>
                <a:lnTo>
                  <a:pt x="0" y="360679"/>
                </a:lnTo>
                <a:lnTo>
                  <a:pt x="0" y="402589"/>
                </a:lnTo>
                <a:lnTo>
                  <a:pt x="1270" y="426719"/>
                </a:lnTo>
                <a:lnTo>
                  <a:pt x="2539" y="449579"/>
                </a:lnTo>
                <a:lnTo>
                  <a:pt x="3810" y="459739"/>
                </a:lnTo>
                <a:lnTo>
                  <a:pt x="3810" y="476250"/>
                </a:lnTo>
                <a:lnTo>
                  <a:pt x="5080" y="481329"/>
                </a:lnTo>
                <a:lnTo>
                  <a:pt x="5080" y="485139"/>
                </a:lnTo>
                <a:lnTo>
                  <a:pt x="7620" y="492759"/>
                </a:lnTo>
                <a:lnTo>
                  <a:pt x="7620" y="494029"/>
                </a:lnTo>
                <a:lnTo>
                  <a:pt x="10160" y="499109"/>
                </a:lnTo>
                <a:lnTo>
                  <a:pt x="11430" y="500379"/>
                </a:lnTo>
                <a:lnTo>
                  <a:pt x="12700" y="502919"/>
                </a:lnTo>
                <a:lnTo>
                  <a:pt x="19050" y="509269"/>
                </a:lnTo>
                <a:lnTo>
                  <a:pt x="40639" y="509269"/>
                </a:lnTo>
                <a:lnTo>
                  <a:pt x="46989" y="502919"/>
                </a:lnTo>
                <a:lnTo>
                  <a:pt x="48260" y="499109"/>
                </a:lnTo>
                <a:lnTo>
                  <a:pt x="50800" y="496569"/>
                </a:lnTo>
                <a:lnTo>
                  <a:pt x="50800" y="494029"/>
                </a:lnTo>
                <a:lnTo>
                  <a:pt x="52070" y="492759"/>
                </a:lnTo>
                <a:lnTo>
                  <a:pt x="54610" y="485139"/>
                </a:lnTo>
                <a:lnTo>
                  <a:pt x="54610" y="481329"/>
                </a:lnTo>
                <a:lnTo>
                  <a:pt x="55880" y="476250"/>
                </a:lnTo>
                <a:lnTo>
                  <a:pt x="55880" y="438150"/>
                </a:lnTo>
                <a:lnTo>
                  <a:pt x="54610" y="426719"/>
                </a:lnTo>
                <a:lnTo>
                  <a:pt x="53339" y="402589"/>
                </a:lnTo>
                <a:lnTo>
                  <a:pt x="53339" y="353060"/>
                </a:lnTo>
                <a:lnTo>
                  <a:pt x="54610" y="341629"/>
                </a:lnTo>
                <a:lnTo>
                  <a:pt x="55880" y="317500"/>
                </a:lnTo>
                <a:lnTo>
                  <a:pt x="57150" y="307339"/>
                </a:lnTo>
                <a:lnTo>
                  <a:pt x="57150" y="298450"/>
                </a:lnTo>
                <a:lnTo>
                  <a:pt x="64770" y="257810"/>
                </a:lnTo>
                <a:lnTo>
                  <a:pt x="78739" y="205739"/>
                </a:lnTo>
                <a:lnTo>
                  <a:pt x="90170" y="175260"/>
                </a:lnTo>
                <a:lnTo>
                  <a:pt x="95250" y="161289"/>
                </a:lnTo>
                <a:lnTo>
                  <a:pt x="102870" y="147319"/>
                </a:lnTo>
                <a:lnTo>
                  <a:pt x="109220" y="134619"/>
                </a:lnTo>
                <a:lnTo>
                  <a:pt x="116839" y="125729"/>
                </a:lnTo>
                <a:lnTo>
                  <a:pt x="120650" y="120650"/>
                </a:lnTo>
                <a:lnTo>
                  <a:pt x="123189" y="116839"/>
                </a:lnTo>
                <a:lnTo>
                  <a:pt x="127000" y="113029"/>
                </a:lnTo>
                <a:lnTo>
                  <a:pt x="128904" y="111760"/>
                </a:lnTo>
                <a:lnTo>
                  <a:pt x="60960" y="111760"/>
                </a:lnTo>
                <a:lnTo>
                  <a:pt x="59689" y="58419"/>
                </a:lnTo>
                <a:lnTo>
                  <a:pt x="58420" y="45719"/>
                </a:lnTo>
                <a:lnTo>
                  <a:pt x="58420" y="39369"/>
                </a:lnTo>
                <a:lnTo>
                  <a:pt x="57150" y="33019"/>
                </a:lnTo>
                <a:lnTo>
                  <a:pt x="54610" y="22860"/>
                </a:lnTo>
                <a:lnTo>
                  <a:pt x="52070" y="15239"/>
                </a:lnTo>
                <a:lnTo>
                  <a:pt x="49530" y="11429"/>
                </a:lnTo>
                <a:lnTo>
                  <a:pt x="48260" y="8889"/>
                </a:lnTo>
                <a:lnTo>
                  <a:pt x="45720" y="6350"/>
                </a:lnTo>
                <a:lnTo>
                  <a:pt x="44450" y="3810"/>
                </a:lnTo>
                <a:lnTo>
                  <a:pt x="41910" y="2539"/>
                </a:lnTo>
                <a:lnTo>
                  <a:pt x="38100" y="1269"/>
                </a:lnTo>
                <a:lnTo>
                  <a:pt x="35560" y="0"/>
                </a:lnTo>
                <a:close/>
              </a:path>
              <a:path w="237489" h="523239">
                <a:moveTo>
                  <a:pt x="158750" y="10160"/>
                </a:moveTo>
                <a:lnTo>
                  <a:pt x="153670" y="10160"/>
                </a:lnTo>
                <a:lnTo>
                  <a:pt x="140970" y="12700"/>
                </a:lnTo>
                <a:lnTo>
                  <a:pt x="135889" y="13969"/>
                </a:lnTo>
                <a:lnTo>
                  <a:pt x="129539" y="17779"/>
                </a:lnTo>
                <a:lnTo>
                  <a:pt x="123189" y="20319"/>
                </a:lnTo>
                <a:lnTo>
                  <a:pt x="118110" y="24129"/>
                </a:lnTo>
                <a:lnTo>
                  <a:pt x="111760" y="29210"/>
                </a:lnTo>
                <a:lnTo>
                  <a:pt x="106680" y="35560"/>
                </a:lnTo>
                <a:lnTo>
                  <a:pt x="100330" y="43179"/>
                </a:lnTo>
                <a:lnTo>
                  <a:pt x="95250" y="50800"/>
                </a:lnTo>
                <a:lnTo>
                  <a:pt x="82550" y="67310"/>
                </a:lnTo>
                <a:lnTo>
                  <a:pt x="71120" y="87629"/>
                </a:lnTo>
                <a:lnTo>
                  <a:pt x="60960" y="111760"/>
                </a:lnTo>
                <a:lnTo>
                  <a:pt x="128904" y="111760"/>
                </a:lnTo>
                <a:lnTo>
                  <a:pt x="138430" y="105410"/>
                </a:lnTo>
                <a:lnTo>
                  <a:pt x="142239" y="104139"/>
                </a:lnTo>
                <a:lnTo>
                  <a:pt x="144780" y="102869"/>
                </a:lnTo>
                <a:lnTo>
                  <a:pt x="149860" y="101600"/>
                </a:lnTo>
                <a:lnTo>
                  <a:pt x="219132" y="101600"/>
                </a:lnTo>
                <a:lnTo>
                  <a:pt x="218439" y="97789"/>
                </a:lnTo>
                <a:lnTo>
                  <a:pt x="208280" y="58419"/>
                </a:lnTo>
                <a:lnTo>
                  <a:pt x="185420" y="22860"/>
                </a:lnTo>
                <a:lnTo>
                  <a:pt x="181610" y="20319"/>
                </a:lnTo>
                <a:lnTo>
                  <a:pt x="177800" y="16510"/>
                </a:lnTo>
                <a:lnTo>
                  <a:pt x="172720" y="15239"/>
                </a:lnTo>
                <a:lnTo>
                  <a:pt x="168910" y="12700"/>
                </a:lnTo>
                <a:lnTo>
                  <a:pt x="158750" y="10160"/>
                </a:lnTo>
                <a:close/>
              </a:path>
            </a:pathLst>
          </a:custGeom>
          <a:solidFill>
            <a:srgbClr val="4C4C4C">
              <a:alpha val="79998"/>
            </a:srgbClr>
          </a:solidFill>
        </p:spPr>
        <p:txBody>
          <a:bodyPr wrap="square" lIns="0" tIns="0" rIns="0" bIns="0" rtlCol="0"/>
          <a:lstStyle/>
          <a:p>
            <a:endParaRPr/>
          </a:p>
        </p:txBody>
      </p:sp>
      <p:sp>
        <p:nvSpPr>
          <p:cNvPr id="19" name="object 19"/>
          <p:cNvSpPr/>
          <p:nvPr/>
        </p:nvSpPr>
        <p:spPr>
          <a:xfrm>
            <a:off x="6529069" y="3169920"/>
            <a:ext cx="234950" cy="539750"/>
          </a:xfrm>
          <a:custGeom>
            <a:avLst/>
            <a:gdLst/>
            <a:ahLst/>
            <a:cxnLst/>
            <a:rect l="l" t="t" r="r" b="b"/>
            <a:pathLst>
              <a:path w="234950" h="539750">
                <a:moveTo>
                  <a:pt x="33020" y="406400"/>
                </a:moveTo>
                <a:lnTo>
                  <a:pt x="20320" y="406400"/>
                </a:lnTo>
                <a:lnTo>
                  <a:pt x="19050" y="407669"/>
                </a:lnTo>
                <a:lnTo>
                  <a:pt x="17779" y="407669"/>
                </a:lnTo>
                <a:lnTo>
                  <a:pt x="15239" y="410209"/>
                </a:lnTo>
                <a:lnTo>
                  <a:pt x="12700" y="411479"/>
                </a:lnTo>
                <a:lnTo>
                  <a:pt x="11429" y="415289"/>
                </a:lnTo>
                <a:lnTo>
                  <a:pt x="8889" y="417829"/>
                </a:lnTo>
                <a:lnTo>
                  <a:pt x="6350" y="421639"/>
                </a:lnTo>
                <a:lnTo>
                  <a:pt x="1270" y="436879"/>
                </a:lnTo>
                <a:lnTo>
                  <a:pt x="1270" y="440689"/>
                </a:lnTo>
                <a:lnTo>
                  <a:pt x="0" y="444499"/>
                </a:lnTo>
                <a:lnTo>
                  <a:pt x="0" y="454659"/>
                </a:lnTo>
                <a:lnTo>
                  <a:pt x="1270" y="459739"/>
                </a:lnTo>
                <a:lnTo>
                  <a:pt x="1270" y="464819"/>
                </a:lnTo>
                <a:lnTo>
                  <a:pt x="3809" y="474979"/>
                </a:lnTo>
                <a:lnTo>
                  <a:pt x="6350" y="480059"/>
                </a:lnTo>
                <a:lnTo>
                  <a:pt x="7620" y="485139"/>
                </a:lnTo>
                <a:lnTo>
                  <a:pt x="10159" y="488949"/>
                </a:lnTo>
                <a:lnTo>
                  <a:pt x="13970" y="494029"/>
                </a:lnTo>
                <a:lnTo>
                  <a:pt x="16509" y="497839"/>
                </a:lnTo>
                <a:lnTo>
                  <a:pt x="31750" y="513079"/>
                </a:lnTo>
                <a:lnTo>
                  <a:pt x="41909" y="519429"/>
                </a:lnTo>
                <a:lnTo>
                  <a:pt x="49529" y="524509"/>
                </a:lnTo>
                <a:lnTo>
                  <a:pt x="58420" y="528319"/>
                </a:lnTo>
                <a:lnTo>
                  <a:pt x="66039" y="532129"/>
                </a:lnTo>
                <a:lnTo>
                  <a:pt x="74929" y="534669"/>
                </a:lnTo>
                <a:lnTo>
                  <a:pt x="82550" y="537209"/>
                </a:lnTo>
                <a:lnTo>
                  <a:pt x="91439" y="538479"/>
                </a:lnTo>
                <a:lnTo>
                  <a:pt x="100329" y="538479"/>
                </a:lnTo>
                <a:lnTo>
                  <a:pt x="109220" y="539749"/>
                </a:lnTo>
                <a:lnTo>
                  <a:pt x="132079" y="537209"/>
                </a:lnTo>
                <a:lnTo>
                  <a:pt x="142239" y="534669"/>
                </a:lnTo>
                <a:lnTo>
                  <a:pt x="153670" y="532129"/>
                </a:lnTo>
                <a:lnTo>
                  <a:pt x="171450" y="521969"/>
                </a:lnTo>
                <a:lnTo>
                  <a:pt x="180339" y="515619"/>
                </a:lnTo>
                <a:lnTo>
                  <a:pt x="187959" y="507999"/>
                </a:lnTo>
                <a:lnTo>
                  <a:pt x="193039" y="504189"/>
                </a:lnTo>
                <a:lnTo>
                  <a:pt x="198120" y="499109"/>
                </a:lnTo>
                <a:lnTo>
                  <a:pt x="201929" y="494029"/>
                </a:lnTo>
                <a:lnTo>
                  <a:pt x="205739" y="487679"/>
                </a:lnTo>
                <a:lnTo>
                  <a:pt x="208279" y="481329"/>
                </a:lnTo>
                <a:lnTo>
                  <a:pt x="212089" y="474979"/>
                </a:lnTo>
                <a:lnTo>
                  <a:pt x="217170" y="462279"/>
                </a:lnTo>
                <a:lnTo>
                  <a:pt x="219709" y="454659"/>
                </a:lnTo>
                <a:lnTo>
                  <a:pt x="220979" y="448309"/>
                </a:lnTo>
                <a:lnTo>
                  <a:pt x="102870" y="448309"/>
                </a:lnTo>
                <a:lnTo>
                  <a:pt x="87629" y="445769"/>
                </a:lnTo>
                <a:lnTo>
                  <a:pt x="78739" y="443229"/>
                </a:lnTo>
                <a:lnTo>
                  <a:pt x="73659" y="440689"/>
                </a:lnTo>
                <a:lnTo>
                  <a:pt x="63500" y="438149"/>
                </a:lnTo>
                <a:lnTo>
                  <a:pt x="59689" y="435609"/>
                </a:lnTo>
                <a:lnTo>
                  <a:pt x="57150" y="433069"/>
                </a:lnTo>
                <a:lnTo>
                  <a:pt x="53339" y="430529"/>
                </a:lnTo>
                <a:lnTo>
                  <a:pt x="52070" y="429259"/>
                </a:lnTo>
                <a:lnTo>
                  <a:pt x="50800" y="429259"/>
                </a:lnTo>
                <a:lnTo>
                  <a:pt x="50800" y="426719"/>
                </a:lnTo>
                <a:lnTo>
                  <a:pt x="49529" y="426719"/>
                </a:lnTo>
                <a:lnTo>
                  <a:pt x="45720" y="421639"/>
                </a:lnTo>
                <a:lnTo>
                  <a:pt x="43179" y="416559"/>
                </a:lnTo>
                <a:lnTo>
                  <a:pt x="40639" y="412750"/>
                </a:lnTo>
                <a:lnTo>
                  <a:pt x="36829" y="410209"/>
                </a:lnTo>
                <a:lnTo>
                  <a:pt x="33020" y="406400"/>
                </a:lnTo>
                <a:close/>
              </a:path>
              <a:path w="234950" h="539750">
                <a:moveTo>
                  <a:pt x="207009" y="0"/>
                </a:moveTo>
                <a:lnTo>
                  <a:pt x="191770" y="0"/>
                </a:lnTo>
                <a:lnTo>
                  <a:pt x="189229" y="1269"/>
                </a:lnTo>
                <a:lnTo>
                  <a:pt x="185420" y="2539"/>
                </a:lnTo>
                <a:lnTo>
                  <a:pt x="180339" y="5079"/>
                </a:lnTo>
                <a:lnTo>
                  <a:pt x="177800" y="7619"/>
                </a:lnTo>
                <a:lnTo>
                  <a:pt x="173989" y="10159"/>
                </a:lnTo>
                <a:lnTo>
                  <a:pt x="168909" y="13969"/>
                </a:lnTo>
                <a:lnTo>
                  <a:pt x="157479" y="20319"/>
                </a:lnTo>
                <a:lnTo>
                  <a:pt x="127000" y="36829"/>
                </a:lnTo>
                <a:lnTo>
                  <a:pt x="110489" y="44450"/>
                </a:lnTo>
                <a:lnTo>
                  <a:pt x="96520" y="52069"/>
                </a:lnTo>
                <a:lnTo>
                  <a:pt x="85089" y="58419"/>
                </a:lnTo>
                <a:lnTo>
                  <a:pt x="80009" y="62229"/>
                </a:lnTo>
                <a:lnTo>
                  <a:pt x="74929" y="64769"/>
                </a:lnTo>
                <a:lnTo>
                  <a:pt x="68579" y="69850"/>
                </a:lnTo>
                <a:lnTo>
                  <a:pt x="63500" y="76200"/>
                </a:lnTo>
                <a:lnTo>
                  <a:pt x="57150" y="82550"/>
                </a:lnTo>
                <a:lnTo>
                  <a:pt x="35559" y="118109"/>
                </a:lnTo>
                <a:lnTo>
                  <a:pt x="22859" y="176529"/>
                </a:lnTo>
                <a:lnTo>
                  <a:pt x="22859" y="187959"/>
                </a:lnTo>
                <a:lnTo>
                  <a:pt x="21589" y="199389"/>
                </a:lnTo>
                <a:lnTo>
                  <a:pt x="25400" y="233679"/>
                </a:lnTo>
                <a:lnTo>
                  <a:pt x="27939" y="243839"/>
                </a:lnTo>
                <a:lnTo>
                  <a:pt x="29209" y="247650"/>
                </a:lnTo>
                <a:lnTo>
                  <a:pt x="30479" y="252729"/>
                </a:lnTo>
                <a:lnTo>
                  <a:pt x="31750" y="256539"/>
                </a:lnTo>
                <a:lnTo>
                  <a:pt x="41909" y="271779"/>
                </a:lnTo>
                <a:lnTo>
                  <a:pt x="44450" y="274319"/>
                </a:lnTo>
                <a:lnTo>
                  <a:pt x="48259" y="279400"/>
                </a:lnTo>
                <a:lnTo>
                  <a:pt x="58420" y="287019"/>
                </a:lnTo>
                <a:lnTo>
                  <a:pt x="77470" y="298450"/>
                </a:lnTo>
                <a:lnTo>
                  <a:pt x="86359" y="300989"/>
                </a:lnTo>
                <a:lnTo>
                  <a:pt x="95250" y="304800"/>
                </a:lnTo>
                <a:lnTo>
                  <a:pt x="123189" y="316229"/>
                </a:lnTo>
                <a:lnTo>
                  <a:pt x="128270" y="318769"/>
                </a:lnTo>
                <a:lnTo>
                  <a:pt x="134620" y="321309"/>
                </a:lnTo>
                <a:lnTo>
                  <a:pt x="149859" y="332739"/>
                </a:lnTo>
                <a:lnTo>
                  <a:pt x="153670" y="337819"/>
                </a:lnTo>
                <a:lnTo>
                  <a:pt x="157479" y="341629"/>
                </a:lnTo>
                <a:lnTo>
                  <a:pt x="161289" y="346709"/>
                </a:lnTo>
                <a:lnTo>
                  <a:pt x="163829" y="351789"/>
                </a:lnTo>
                <a:lnTo>
                  <a:pt x="166370" y="358139"/>
                </a:lnTo>
                <a:lnTo>
                  <a:pt x="168909" y="363219"/>
                </a:lnTo>
                <a:lnTo>
                  <a:pt x="171450" y="375919"/>
                </a:lnTo>
                <a:lnTo>
                  <a:pt x="172720" y="383539"/>
                </a:lnTo>
                <a:lnTo>
                  <a:pt x="173989" y="389889"/>
                </a:lnTo>
                <a:lnTo>
                  <a:pt x="173989" y="405129"/>
                </a:lnTo>
                <a:lnTo>
                  <a:pt x="172720" y="407669"/>
                </a:lnTo>
                <a:lnTo>
                  <a:pt x="172720" y="411479"/>
                </a:lnTo>
                <a:lnTo>
                  <a:pt x="170179" y="416559"/>
                </a:lnTo>
                <a:lnTo>
                  <a:pt x="168909" y="420369"/>
                </a:lnTo>
                <a:lnTo>
                  <a:pt x="166370" y="425450"/>
                </a:lnTo>
                <a:lnTo>
                  <a:pt x="163829" y="427989"/>
                </a:lnTo>
                <a:lnTo>
                  <a:pt x="161289" y="429259"/>
                </a:lnTo>
                <a:lnTo>
                  <a:pt x="160020" y="431800"/>
                </a:lnTo>
                <a:lnTo>
                  <a:pt x="157479" y="434339"/>
                </a:lnTo>
                <a:lnTo>
                  <a:pt x="154939" y="435609"/>
                </a:lnTo>
                <a:lnTo>
                  <a:pt x="148589" y="439419"/>
                </a:lnTo>
                <a:lnTo>
                  <a:pt x="144779" y="441959"/>
                </a:lnTo>
                <a:lnTo>
                  <a:pt x="134620" y="444499"/>
                </a:lnTo>
                <a:lnTo>
                  <a:pt x="130809" y="445769"/>
                </a:lnTo>
                <a:lnTo>
                  <a:pt x="120650" y="448309"/>
                </a:lnTo>
                <a:lnTo>
                  <a:pt x="220979" y="448309"/>
                </a:lnTo>
                <a:lnTo>
                  <a:pt x="223520" y="440689"/>
                </a:lnTo>
                <a:lnTo>
                  <a:pt x="224789" y="431800"/>
                </a:lnTo>
                <a:lnTo>
                  <a:pt x="224789" y="424179"/>
                </a:lnTo>
                <a:lnTo>
                  <a:pt x="226059" y="415289"/>
                </a:lnTo>
                <a:lnTo>
                  <a:pt x="226059" y="375919"/>
                </a:lnTo>
                <a:lnTo>
                  <a:pt x="223520" y="356869"/>
                </a:lnTo>
                <a:lnTo>
                  <a:pt x="222250" y="346709"/>
                </a:lnTo>
                <a:lnTo>
                  <a:pt x="220979" y="337819"/>
                </a:lnTo>
                <a:lnTo>
                  <a:pt x="218439" y="327659"/>
                </a:lnTo>
                <a:lnTo>
                  <a:pt x="215900" y="320039"/>
                </a:lnTo>
                <a:lnTo>
                  <a:pt x="213359" y="311150"/>
                </a:lnTo>
                <a:lnTo>
                  <a:pt x="182879" y="261619"/>
                </a:lnTo>
                <a:lnTo>
                  <a:pt x="144779" y="232409"/>
                </a:lnTo>
                <a:lnTo>
                  <a:pt x="133350" y="227329"/>
                </a:lnTo>
                <a:lnTo>
                  <a:pt x="119379" y="220979"/>
                </a:lnTo>
                <a:lnTo>
                  <a:pt x="105409" y="215900"/>
                </a:lnTo>
                <a:lnTo>
                  <a:pt x="82550" y="208279"/>
                </a:lnTo>
                <a:lnTo>
                  <a:pt x="78739" y="205739"/>
                </a:lnTo>
                <a:lnTo>
                  <a:pt x="74929" y="204469"/>
                </a:lnTo>
                <a:lnTo>
                  <a:pt x="74929" y="193039"/>
                </a:lnTo>
                <a:lnTo>
                  <a:pt x="76200" y="187959"/>
                </a:lnTo>
                <a:lnTo>
                  <a:pt x="77470" y="184150"/>
                </a:lnTo>
                <a:lnTo>
                  <a:pt x="78739" y="179069"/>
                </a:lnTo>
                <a:lnTo>
                  <a:pt x="81279" y="173989"/>
                </a:lnTo>
                <a:lnTo>
                  <a:pt x="83820" y="170179"/>
                </a:lnTo>
                <a:lnTo>
                  <a:pt x="86359" y="165100"/>
                </a:lnTo>
                <a:lnTo>
                  <a:pt x="88900" y="161289"/>
                </a:lnTo>
                <a:lnTo>
                  <a:pt x="92709" y="156209"/>
                </a:lnTo>
                <a:lnTo>
                  <a:pt x="95250" y="152400"/>
                </a:lnTo>
                <a:lnTo>
                  <a:pt x="99059" y="148589"/>
                </a:lnTo>
                <a:lnTo>
                  <a:pt x="107950" y="140969"/>
                </a:lnTo>
                <a:lnTo>
                  <a:pt x="118109" y="133350"/>
                </a:lnTo>
                <a:lnTo>
                  <a:pt x="180339" y="101600"/>
                </a:lnTo>
                <a:lnTo>
                  <a:pt x="233203" y="101600"/>
                </a:lnTo>
                <a:lnTo>
                  <a:pt x="232409" y="95250"/>
                </a:lnTo>
                <a:lnTo>
                  <a:pt x="231012" y="82550"/>
                </a:lnTo>
                <a:lnTo>
                  <a:pt x="229870" y="71119"/>
                </a:lnTo>
                <a:lnTo>
                  <a:pt x="228600" y="60959"/>
                </a:lnTo>
                <a:lnTo>
                  <a:pt x="228600" y="40639"/>
                </a:lnTo>
                <a:lnTo>
                  <a:pt x="227329" y="35559"/>
                </a:lnTo>
                <a:lnTo>
                  <a:pt x="227329" y="30479"/>
                </a:lnTo>
                <a:lnTo>
                  <a:pt x="222250" y="15239"/>
                </a:lnTo>
                <a:lnTo>
                  <a:pt x="219709" y="10159"/>
                </a:lnTo>
                <a:lnTo>
                  <a:pt x="217170" y="7619"/>
                </a:lnTo>
                <a:lnTo>
                  <a:pt x="217170" y="6350"/>
                </a:lnTo>
                <a:lnTo>
                  <a:pt x="215900" y="5079"/>
                </a:lnTo>
                <a:lnTo>
                  <a:pt x="214629" y="5079"/>
                </a:lnTo>
                <a:lnTo>
                  <a:pt x="212089" y="2539"/>
                </a:lnTo>
                <a:lnTo>
                  <a:pt x="210820" y="2539"/>
                </a:lnTo>
                <a:lnTo>
                  <a:pt x="209550" y="1269"/>
                </a:lnTo>
                <a:lnTo>
                  <a:pt x="208279" y="1269"/>
                </a:lnTo>
                <a:lnTo>
                  <a:pt x="207009" y="0"/>
                </a:lnTo>
                <a:close/>
              </a:path>
              <a:path w="234950" h="539750">
                <a:moveTo>
                  <a:pt x="31750" y="405129"/>
                </a:moveTo>
                <a:lnTo>
                  <a:pt x="22859" y="405129"/>
                </a:lnTo>
                <a:lnTo>
                  <a:pt x="21589" y="406400"/>
                </a:lnTo>
                <a:lnTo>
                  <a:pt x="31750" y="406400"/>
                </a:lnTo>
                <a:lnTo>
                  <a:pt x="31750" y="405129"/>
                </a:lnTo>
                <a:close/>
              </a:path>
              <a:path w="234950" h="539750">
                <a:moveTo>
                  <a:pt x="217170" y="163829"/>
                </a:moveTo>
                <a:lnTo>
                  <a:pt x="198120" y="163829"/>
                </a:lnTo>
                <a:lnTo>
                  <a:pt x="200659" y="165100"/>
                </a:lnTo>
                <a:lnTo>
                  <a:pt x="201929" y="166369"/>
                </a:lnTo>
                <a:lnTo>
                  <a:pt x="215900" y="166369"/>
                </a:lnTo>
                <a:lnTo>
                  <a:pt x="217170" y="165100"/>
                </a:lnTo>
                <a:lnTo>
                  <a:pt x="217170" y="163829"/>
                </a:lnTo>
                <a:close/>
              </a:path>
              <a:path w="234950" h="539750">
                <a:moveTo>
                  <a:pt x="233203" y="101600"/>
                </a:moveTo>
                <a:lnTo>
                  <a:pt x="180339" y="101600"/>
                </a:lnTo>
                <a:lnTo>
                  <a:pt x="182879" y="118109"/>
                </a:lnTo>
                <a:lnTo>
                  <a:pt x="184034" y="130809"/>
                </a:lnTo>
                <a:lnTo>
                  <a:pt x="184150" y="137159"/>
                </a:lnTo>
                <a:lnTo>
                  <a:pt x="186689" y="147319"/>
                </a:lnTo>
                <a:lnTo>
                  <a:pt x="187959" y="149859"/>
                </a:lnTo>
                <a:lnTo>
                  <a:pt x="187959" y="152400"/>
                </a:lnTo>
                <a:lnTo>
                  <a:pt x="189229" y="154939"/>
                </a:lnTo>
                <a:lnTo>
                  <a:pt x="190500" y="156209"/>
                </a:lnTo>
                <a:lnTo>
                  <a:pt x="190500" y="157479"/>
                </a:lnTo>
                <a:lnTo>
                  <a:pt x="196850" y="163829"/>
                </a:lnTo>
                <a:lnTo>
                  <a:pt x="219709" y="163829"/>
                </a:lnTo>
                <a:lnTo>
                  <a:pt x="219709" y="162559"/>
                </a:lnTo>
                <a:lnTo>
                  <a:pt x="220979" y="161289"/>
                </a:lnTo>
                <a:lnTo>
                  <a:pt x="222250" y="161289"/>
                </a:lnTo>
                <a:lnTo>
                  <a:pt x="226059" y="157479"/>
                </a:lnTo>
                <a:lnTo>
                  <a:pt x="227329" y="154939"/>
                </a:lnTo>
                <a:lnTo>
                  <a:pt x="228600" y="151129"/>
                </a:lnTo>
                <a:lnTo>
                  <a:pt x="229870" y="149859"/>
                </a:lnTo>
                <a:lnTo>
                  <a:pt x="231139" y="147319"/>
                </a:lnTo>
                <a:lnTo>
                  <a:pt x="231139" y="143509"/>
                </a:lnTo>
                <a:lnTo>
                  <a:pt x="233679" y="135889"/>
                </a:lnTo>
                <a:lnTo>
                  <a:pt x="233679" y="130809"/>
                </a:lnTo>
                <a:lnTo>
                  <a:pt x="234950" y="127000"/>
                </a:lnTo>
                <a:lnTo>
                  <a:pt x="234950" y="118109"/>
                </a:lnTo>
                <a:lnTo>
                  <a:pt x="233679" y="114300"/>
                </a:lnTo>
                <a:lnTo>
                  <a:pt x="233679" y="105409"/>
                </a:lnTo>
                <a:lnTo>
                  <a:pt x="233203" y="101600"/>
                </a:lnTo>
                <a:close/>
              </a:path>
            </a:pathLst>
          </a:custGeom>
          <a:solidFill>
            <a:srgbClr val="4C4C4C">
              <a:alpha val="79998"/>
            </a:srgbClr>
          </a:solidFill>
        </p:spPr>
        <p:txBody>
          <a:bodyPr wrap="square" lIns="0" tIns="0" rIns="0" bIns="0" rtlCol="0"/>
          <a:lstStyle/>
          <a:p>
            <a:endParaRPr/>
          </a:p>
        </p:txBody>
      </p:sp>
      <p:sp>
        <p:nvSpPr>
          <p:cNvPr id="20" name="object 20"/>
          <p:cNvSpPr/>
          <p:nvPr/>
        </p:nvSpPr>
        <p:spPr>
          <a:xfrm>
            <a:off x="7037069" y="3169920"/>
            <a:ext cx="234950" cy="539750"/>
          </a:xfrm>
          <a:custGeom>
            <a:avLst/>
            <a:gdLst/>
            <a:ahLst/>
            <a:cxnLst/>
            <a:rect l="l" t="t" r="r" b="b"/>
            <a:pathLst>
              <a:path w="234950" h="539750">
                <a:moveTo>
                  <a:pt x="34289" y="406400"/>
                </a:moveTo>
                <a:lnTo>
                  <a:pt x="20320" y="406400"/>
                </a:lnTo>
                <a:lnTo>
                  <a:pt x="19050" y="407669"/>
                </a:lnTo>
                <a:lnTo>
                  <a:pt x="17779" y="407669"/>
                </a:lnTo>
                <a:lnTo>
                  <a:pt x="16509" y="408939"/>
                </a:lnTo>
                <a:lnTo>
                  <a:pt x="16509" y="410209"/>
                </a:lnTo>
                <a:lnTo>
                  <a:pt x="13970" y="411479"/>
                </a:lnTo>
                <a:lnTo>
                  <a:pt x="11429" y="415289"/>
                </a:lnTo>
                <a:lnTo>
                  <a:pt x="8889" y="417829"/>
                </a:lnTo>
                <a:lnTo>
                  <a:pt x="6350" y="421639"/>
                </a:lnTo>
                <a:lnTo>
                  <a:pt x="1270" y="436879"/>
                </a:lnTo>
                <a:lnTo>
                  <a:pt x="1270" y="440689"/>
                </a:lnTo>
                <a:lnTo>
                  <a:pt x="0" y="444499"/>
                </a:lnTo>
                <a:lnTo>
                  <a:pt x="0" y="454659"/>
                </a:lnTo>
                <a:lnTo>
                  <a:pt x="1270" y="459739"/>
                </a:lnTo>
                <a:lnTo>
                  <a:pt x="1270" y="464819"/>
                </a:lnTo>
                <a:lnTo>
                  <a:pt x="3809" y="474979"/>
                </a:lnTo>
                <a:lnTo>
                  <a:pt x="6350" y="480059"/>
                </a:lnTo>
                <a:lnTo>
                  <a:pt x="7620" y="485139"/>
                </a:lnTo>
                <a:lnTo>
                  <a:pt x="10159" y="488949"/>
                </a:lnTo>
                <a:lnTo>
                  <a:pt x="13970" y="494029"/>
                </a:lnTo>
                <a:lnTo>
                  <a:pt x="16509" y="497839"/>
                </a:lnTo>
                <a:lnTo>
                  <a:pt x="31750" y="513079"/>
                </a:lnTo>
                <a:lnTo>
                  <a:pt x="41909" y="519429"/>
                </a:lnTo>
                <a:lnTo>
                  <a:pt x="49529" y="524509"/>
                </a:lnTo>
                <a:lnTo>
                  <a:pt x="67309" y="532129"/>
                </a:lnTo>
                <a:lnTo>
                  <a:pt x="74929" y="534669"/>
                </a:lnTo>
                <a:lnTo>
                  <a:pt x="83820" y="537209"/>
                </a:lnTo>
                <a:lnTo>
                  <a:pt x="91439" y="538479"/>
                </a:lnTo>
                <a:lnTo>
                  <a:pt x="100329" y="538479"/>
                </a:lnTo>
                <a:lnTo>
                  <a:pt x="109220" y="539749"/>
                </a:lnTo>
                <a:lnTo>
                  <a:pt x="132079" y="537209"/>
                </a:lnTo>
                <a:lnTo>
                  <a:pt x="142239" y="534669"/>
                </a:lnTo>
                <a:lnTo>
                  <a:pt x="153670" y="532129"/>
                </a:lnTo>
                <a:lnTo>
                  <a:pt x="189229" y="507999"/>
                </a:lnTo>
                <a:lnTo>
                  <a:pt x="208279" y="481329"/>
                </a:lnTo>
                <a:lnTo>
                  <a:pt x="212089" y="474979"/>
                </a:lnTo>
                <a:lnTo>
                  <a:pt x="217170" y="462279"/>
                </a:lnTo>
                <a:lnTo>
                  <a:pt x="219709" y="454659"/>
                </a:lnTo>
                <a:lnTo>
                  <a:pt x="220979" y="448309"/>
                </a:lnTo>
                <a:lnTo>
                  <a:pt x="102870" y="448309"/>
                </a:lnTo>
                <a:lnTo>
                  <a:pt x="87629" y="445769"/>
                </a:lnTo>
                <a:lnTo>
                  <a:pt x="78739" y="443229"/>
                </a:lnTo>
                <a:lnTo>
                  <a:pt x="73659" y="440689"/>
                </a:lnTo>
                <a:lnTo>
                  <a:pt x="63500" y="438149"/>
                </a:lnTo>
                <a:lnTo>
                  <a:pt x="59689" y="435609"/>
                </a:lnTo>
                <a:lnTo>
                  <a:pt x="57150" y="433069"/>
                </a:lnTo>
                <a:lnTo>
                  <a:pt x="53339" y="430529"/>
                </a:lnTo>
                <a:lnTo>
                  <a:pt x="52070" y="429259"/>
                </a:lnTo>
                <a:lnTo>
                  <a:pt x="50800" y="429259"/>
                </a:lnTo>
                <a:lnTo>
                  <a:pt x="50800" y="426719"/>
                </a:lnTo>
                <a:lnTo>
                  <a:pt x="49529" y="426719"/>
                </a:lnTo>
                <a:lnTo>
                  <a:pt x="45720" y="421639"/>
                </a:lnTo>
                <a:lnTo>
                  <a:pt x="43179" y="416559"/>
                </a:lnTo>
                <a:lnTo>
                  <a:pt x="40639" y="412750"/>
                </a:lnTo>
                <a:lnTo>
                  <a:pt x="34289" y="406400"/>
                </a:lnTo>
                <a:close/>
              </a:path>
              <a:path w="234950" h="539750">
                <a:moveTo>
                  <a:pt x="207009" y="0"/>
                </a:moveTo>
                <a:lnTo>
                  <a:pt x="193039" y="0"/>
                </a:lnTo>
                <a:lnTo>
                  <a:pt x="189229" y="1269"/>
                </a:lnTo>
                <a:lnTo>
                  <a:pt x="186689" y="2539"/>
                </a:lnTo>
                <a:lnTo>
                  <a:pt x="182879" y="3809"/>
                </a:lnTo>
                <a:lnTo>
                  <a:pt x="180339" y="5079"/>
                </a:lnTo>
                <a:lnTo>
                  <a:pt x="177800" y="7619"/>
                </a:lnTo>
                <a:lnTo>
                  <a:pt x="173989" y="10159"/>
                </a:lnTo>
                <a:lnTo>
                  <a:pt x="168909" y="13969"/>
                </a:lnTo>
                <a:lnTo>
                  <a:pt x="157479" y="20319"/>
                </a:lnTo>
                <a:lnTo>
                  <a:pt x="127000" y="36829"/>
                </a:lnTo>
                <a:lnTo>
                  <a:pt x="110489" y="44450"/>
                </a:lnTo>
                <a:lnTo>
                  <a:pt x="96520" y="52069"/>
                </a:lnTo>
                <a:lnTo>
                  <a:pt x="85089" y="58419"/>
                </a:lnTo>
                <a:lnTo>
                  <a:pt x="80009" y="62229"/>
                </a:lnTo>
                <a:lnTo>
                  <a:pt x="74929" y="64769"/>
                </a:lnTo>
                <a:lnTo>
                  <a:pt x="46989" y="95250"/>
                </a:lnTo>
                <a:lnTo>
                  <a:pt x="33020" y="127000"/>
                </a:lnTo>
                <a:lnTo>
                  <a:pt x="29209" y="135889"/>
                </a:lnTo>
                <a:lnTo>
                  <a:pt x="27939" y="146050"/>
                </a:lnTo>
                <a:lnTo>
                  <a:pt x="25400" y="156209"/>
                </a:lnTo>
                <a:lnTo>
                  <a:pt x="22859" y="176529"/>
                </a:lnTo>
                <a:lnTo>
                  <a:pt x="22859" y="210819"/>
                </a:lnTo>
                <a:lnTo>
                  <a:pt x="25400" y="233679"/>
                </a:lnTo>
                <a:lnTo>
                  <a:pt x="27939" y="243839"/>
                </a:lnTo>
                <a:lnTo>
                  <a:pt x="29209" y="247650"/>
                </a:lnTo>
                <a:lnTo>
                  <a:pt x="30479" y="252729"/>
                </a:lnTo>
                <a:lnTo>
                  <a:pt x="33020" y="256539"/>
                </a:lnTo>
                <a:lnTo>
                  <a:pt x="34289" y="260350"/>
                </a:lnTo>
                <a:lnTo>
                  <a:pt x="41909" y="271779"/>
                </a:lnTo>
                <a:lnTo>
                  <a:pt x="44450" y="274319"/>
                </a:lnTo>
                <a:lnTo>
                  <a:pt x="48259" y="279400"/>
                </a:lnTo>
                <a:lnTo>
                  <a:pt x="58420" y="287019"/>
                </a:lnTo>
                <a:lnTo>
                  <a:pt x="71120" y="294639"/>
                </a:lnTo>
                <a:lnTo>
                  <a:pt x="78739" y="298450"/>
                </a:lnTo>
                <a:lnTo>
                  <a:pt x="86359" y="300989"/>
                </a:lnTo>
                <a:lnTo>
                  <a:pt x="95250" y="304800"/>
                </a:lnTo>
                <a:lnTo>
                  <a:pt x="129539" y="318769"/>
                </a:lnTo>
                <a:lnTo>
                  <a:pt x="134620" y="321309"/>
                </a:lnTo>
                <a:lnTo>
                  <a:pt x="149859" y="332739"/>
                </a:lnTo>
                <a:lnTo>
                  <a:pt x="153670" y="337819"/>
                </a:lnTo>
                <a:lnTo>
                  <a:pt x="157479" y="341629"/>
                </a:lnTo>
                <a:lnTo>
                  <a:pt x="161289" y="346709"/>
                </a:lnTo>
                <a:lnTo>
                  <a:pt x="163829" y="351789"/>
                </a:lnTo>
                <a:lnTo>
                  <a:pt x="166370" y="358139"/>
                </a:lnTo>
                <a:lnTo>
                  <a:pt x="168909" y="363219"/>
                </a:lnTo>
                <a:lnTo>
                  <a:pt x="171450" y="375919"/>
                </a:lnTo>
                <a:lnTo>
                  <a:pt x="173989" y="383539"/>
                </a:lnTo>
                <a:lnTo>
                  <a:pt x="173989" y="407669"/>
                </a:lnTo>
                <a:lnTo>
                  <a:pt x="172720" y="411479"/>
                </a:lnTo>
                <a:lnTo>
                  <a:pt x="170179" y="416559"/>
                </a:lnTo>
                <a:lnTo>
                  <a:pt x="168909" y="420369"/>
                </a:lnTo>
                <a:lnTo>
                  <a:pt x="166370" y="425450"/>
                </a:lnTo>
                <a:lnTo>
                  <a:pt x="163829" y="427989"/>
                </a:lnTo>
                <a:lnTo>
                  <a:pt x="161289" y="429259"/>
                </a:lnTo>
                <a:lnTo>
                  <a:pt x="160020" y="431800"/>
                </a:lnTo>
                <a:lnTo>
                  <a:pt x="157479" y="434339"/>
                </a:lnTo>
                <a:lnTo>
                  <a:pt x="154939" y="435609"/>
                </a:lnTo>
                <a:lnTo>
                  <a:pt x="148589" y="439419"/>
                </a:lnTo>
                <a:lnTo>
                  <a:pt x="144779" y="441959"/>
                </a:lnTo>
                <a:lnTo>
                  <a:pt x="139700" y="443229"/>
                </a:lnTo>
                <a:lnTo>
                  <a:pt x="135889" y="444499"/>
                </a:lnTo>
                <a:lnTo>
                  <a:pt x="120650" y="448309"/>
                </a:lnTo>
                <a:lnTo>
                  <a:pt x="220979" y="448309"/>
                </a:lnTo>
                <a:lnTo>
                  <a:pt x="223520" y="440689"/>
                </a:lnTo>
                <a:lnTo>
                  <a:pt x="223520" y="431800"/>
                </a:lnTo>
                <a:lnTo>
                  <a:pt x="224789" y="424179"/>
                </a:lnTo>
                <a:lnTo>
                  <a:pt x="226059" y="415289"/>
                </a:lnTo>
                <a:lnTo>
                  <a:pt x="227329" y="397509"/>
                </a:lnTo>
                <a:lnTo>
                  <a:pt x="226059" y="375919"/>
                </a:lnTo>
                <a:lnTo>
                  <a:pt x="223520" y="356869"/>
                </a:lnTo>
                <a:lnTo>
                  <a:pt x="222250" y="346709"/>
                </a:lnTo>
                <a:lnTo>
                  <a:pt x="220979" y="337819"/>
                </a:lnTo>
                <a:lnTo>
                  <a:pt x="218439" y="327659"/>
                </a:lnTo>
                <a:lnTo>
                  <a:pt x="215900" y="320039"/>
                </a:lnTo>
                <a:lnTo>
                  <a:pt x="213359" y="311150"/>
                </a:lnTo>
                <a:lnTo>
                  <a:pt x="182879" y="261619"/>
                </a:lnTo>
                <a:lnTo>
                  <a:pt x="144779" y="232409"/>
                </a:lnTo>
                <a:lnTo>
                  <a:pt x="133350" y="227329"/>
                </a:lnTo>
                <a:lnTo>
                  <a:pt x="120650" y="220979"/>
                </a:lnTo>
                <a:lnTo>
                  <a:pt x="105409" y="215900"/>
                </a:lnTo>
                <a:lnTo>
                  <a:pt x="91439" y="210819"/>
                </a:lnTo>
                <a:lnTo>
                  <a:pt x="86359" y="209550"/>
                </a:lnTo>
                <a:lnTo>
                  <a:pt x="82550" y="208279"/>
                </a:lnTo>
                <a:lnTo>
                  <a:pt x="78739" y="205739"/>
                </a:lnTo>
                <a:lnTo>
                  <a:pt x="74929" y="204469"/>
                </a:lnTo>
                <a:lnTo>
                  <a:pt x="74929" y="199389"/>
                </a:lnTo>
                <a:lnTo>
                  <a:pt x="76200" y="193039"/>
                </a:lnTo>
                <a:lnTo>
                  <a:pt x="77470" y="187959"/>
                </a:lnTo>
                <a:lnTo>
                  <a:pt x="77470" y="184150"/>
                </a:lnTo>
                <a:lnTo>
                  <a:pt x="80009" y="179069"/>
                </a:lnTo>
                <a:lnTo>
                  <a:pt x="81279" y="173989"/>
                </a:lnTo>
                <a:lnTo>
                  <a:pt x="83820" y="170179"/>
                </a:lnTo>
                <a:lnTo>
                  <a:pt x="86359" y="165100"/>
                </a:lnTo>
                <a:lnTo>
                  <a:pt x="88900" y="161289"/>
                </a:lnTo>
                <a:lnTo>
                  <a:pt x="92709" y="156209"/>
                </a:lnTo>
                <a:lnTo>
                  <a:pt x="95250" y="152400"/>
                </a:lnTo>
                <a:lnTo>
                  <a:pt x="99059" y="148589"/>
                </a:lnTo>
                <a:lnTo>
                  <a:pt x="107950" y="140969"/>
                </a:lnTo>
                <a:lnTo>
                  <a:pt x="118109" y="133350"/>
                </a:lnTo>
                <a:lnTo>
                  <a:pt x="180339" y="101600"/>
                </a:lnTo>
                <a:lnTo>
                  <a:pt x="233679" y="101600"/>
                </a:lnTo>
                <a:lnTo>
                  <a:pt x="233679" y="95250"/>
                </a:lnTo>
                <a:lnTo>
                  <a:pt x="231139" y="83819"/>
                </a:lnTo>
                <a:lnTo>
                  <a:pt x="229870" y="71119"/>
                </a:lnTo>
                <a:lnTo>
                  <a:pt x="228600" y="60959"/>
                </a:lnTo>
                <a:lnTo>
                  <a:pt x="228600" y="35559"/>
                </a:lnTo>
                <a:lnTo>
                  <a:pt x="227329" y="30479"/>
                </a:lnTo>
                <a:lnTo>
                  <a:pt x="222250" y="15239"/>
                </a:lnTo>
                <a:lnTo>
                  <a:pt x="219709" y="10159"/>
                </a:lnTo>
                <a:lnTo>
                  <a:pt x="217170" y="7619"/>
                </a:lnTo>
                <a:lnTo>
                  <a:pt x="217170" y="6350"/>
                </a:lnTo>
                <a:lnTo>
                  <a:pt x="215900" y="5079"/>
                </a:lnTo>
                <a:lnTo>
                  <a:pt x="214629" y="5079"/>
                </a:lnTo>
                <a:lnTo>
                  <a:pt x="212089" y="2539"/>
                </a:lnTo>
                <a:lnTo>
                  <a:pt x="210820" y="2539"/>
                </a:lnTo>
                <a:lnTo>
                  <a:pt x="209550" y="1269"/>
                </a:lnTo>
                <a:lnTo>
                  <a:pt x="208279" y="1269"/>
                </a:lnTo>
                <a:lnTo>
                  <a:pt x="207009" y="0"/>
                </a:lnTo>
                <a:close/>
              </a:path>
              <a:path w="234950" h="539750">
                <a:moveTo>
                  <a:pt x="31750" y="405129"/>
                </a:moveTo>
                <a:lnTo>
                  <a:pt x="22859" y="405129"/>
                </a:lnTo>
                <a:lnTo>
                  <a:pt x="21589" y="406400"/>
                </a:lnTo>
                <a:lnTo>
                  <a:pt x="33020" y="406400"/>
                </a:lnTo>
                <a:lnTo>
                  <a:pt x="31750" y="405129"/>
                </a:lnTo>
                <a:close/>
              </a:path>
              <a:path w="234950" h="539750">
                <a:moveTo>
                  <a:pt x="217170" y="163829"/>
                </a:moveTo>
                <a:lnTo>
                  <a:pt x="198120" y="163829"/>
                </a:lnTo>
                <a:lnTo>
                  <a:pt x="199389" y="165100"/>
                </a:lnTo>
                <a:lnTo>
                  <a:pt x="201929" y="166369"/>
                </a:lnTo>
                <a:lnTo>
                  <a:pt x="215900" y="166369"/>
                </a:lnTo>
                <a:lnTo>
                  <a:pt x="217170" y="165100"/>
                </a:lnTo>
                <a:lnTo>
                  <a:pt x="217170" y="163829"/>
                </a:lnTo>
                <a:close/>
              </a:path>
              <a:path w="234950" h="539750">
                <a:moveTo>
                  <a:pt x="233679" y="101600"/>
                </a:moveTo>
                <a:lnTo>
                  <a:pt x="180339" y="101600"/>
                </a:lnTo>
                <a:lnTo>
                  <a:pt x="182879" y="118109"/>
                </a:lnTo>
                <a:lnTo>
                  <a:pt x="184150" y="132079"/>
                </a:lnTo>
                <a:lnTo>
                  <a:pt x="185420" y="137159"/>
                </a:lnTo>
                <a:lnTo>
                  <a:pt x="185420" y="142239"/>
                </a:lnTo>
                <a:lnTo>
                  <a:pt x="186689" y="147319"/>
                </a:lnTo>
                <a:lnTo>
                  <a:pt x="187959" y="149859"/>
                </a:lnTo>
                <a:lnTo>
                  <a:pt x="187959" y="152400"/>
                </a:lnTo>
                <a:lnTo>
                  <a:pt x="189229" y="154939"/>
                </a:lnTo>
                <a:lnTo>
                  <a:pt x="193039" y="158750"/>
                </a:lnTo>
                <a:lnTo>
                  <a:pt x="193039" y="160019"/>
                </a:lnTo>
                <a:lnTo>
                  <a:pt x="196850" y="163829"/>
                </a:lnTo>
                <a:lnTo>
                  <a:pt x="219709" y="163829"/>
                </a:lnTo>
                <a:lnTo>
                  <a:pt x="219709" y="162559"/>
                </a:lnTo>
                <a:lnTo>
                  <a:pt x="220979" y="161289"/>
                </a:lnTo>
                <a:lnTo>
                  <a:pt x="222250" y="161289"/>
                </a:lnTo>
                <a:lnTo>
                  <a:pt x="226059" y="157479"/>
                </a:lnTo>
                <a:lnTo>
                  <a:pt x="227329" y="154939"/>
                </a:lnTo>
                <a:lnTo>
                  <a:pt x="229870" y="151129"/>
                </a:lnTo>
                <a:lnTo>
                  <a:pt x="229870" y="149859"/>
                </a:lnTo>
                <a:lnTo>
                  <a:pt x="231139" y="147319"/>
                </a:lnTo>
                <a:lnTo>
                  <a:pt x="233679" y="139700"/>
                </a:lnTo>
                <a:lnTo>
                  <a:pt x="233679" y="135889"/>
                </a:lnTo>
                <a:lnTo>
                  <a:pt x="234950" y="130809"/>
                </a:lnTo>
                <a:lnTo>
                  <a:pt x="234950" y="114300"/>
                </a:lnTo>
                <a:lnTo>
                  <a:pt x="233679" y="105409"/>
                </a:lnTo>
                <a:lnTo>
                  <a:pt x="233679" y="101600"/>
                </a:lnTo>
                <a:close/>
              </a:path>
            </a:pathLst>
          </a:custGeom>
          <a:solidFill>
            <a:srgbClr val="4C4C4C">
              <a:alpha val="79998"/>
            </a:srgbClr>
          </a:solidFill>
        </p:spPr>
        <p:txBody>
          <a:bodyPr wrap="square" lIns="0" tIns="0" rIns="0" bIns="0" rtlCol="0"/>
          <a:lstStyle/>
          <a:p>
            <a:endParaRPr/>
          </a:p>
        </p:txBody>
      </p:sp>
      <p:sp>
        <p:nvSpPr>
          <p:cNvPr id="21" name="object 21"/>
          <p:cNvSpPr/>
          <p:nvPr/>
        </p:nvSpPr>
        <p:spPr>
          <a:xfrm>
            <a:off x="7369809" y="3054350"/>
            <a:ext cx="227329" cy="656590"/>
          </a:xfrm>
          <a:custGeom>
            <a:avLst/>
            <a:gdLst/>
            <a:ahLst/>
            <a:cxnLst/>
            <a:rect l="l" t="t" r="r" b="b"/>
            <a:pathLst>
              <a:path w="227329" h="656589">
                <a:moveTo>
                  <a:pt x="118110" y="655319"/>
                </a:moveTo>
                <a:lnTo>
                  <a:pt x="110490" y="655319"/>
                </a:lnTo>
                <a:lnTo>
                  <a:pt x="111760" y="656589"/>
                </a:lnTo>
                <a:lnTo>
                  <a:pt x="114300" y="656589"/>
                </a:lnTo>
                <a:lnTo>
                  <a:pt x="118110" y="655319"/>
                </a:lnTo>
                <a:close/>
              </a:path>
              <a:path w="227329" h="656589">
                <a:moveTo>
                  <a:pt x="172720" y="243839"/>
                </a:moveTo>
                <a:lnTo>
                  <a:pt x="24130" y="243839"/>
                </a:lnTo>
                <a:lnTo>
                  <a:pt x="59690" y="248920"/>
                </a:lnTo>
                <a:lnTo>
                  <a:pt x="72390" y="250189"/>
                </a:lnTo>
                <a:lnTo>
                  <a:pt x="83820" y="250189"/>
                </a:lnTo>
                <a:lnTo>
                  <a:pt x="88900" y="513079"/>
                </a:lnTo>
                <a:lnTo>
                  <a:pt x="88900" y="563880"/>
                </a:lnTo>
                <a:lnTo>
                  <a:pt x="87630" y="615950"/>
                </a:lnTo>
                <a:lnTo>
                  <a:pt x="87630" y="619760"/>
                </a:lnTo>
                <a:lnTo>
                  <a:pt x="88900" y="623569"/>
                </a:lnTo>
                <a:lnTo>
                  <a:pt x="88900" y="627380"/>
                </a:lnTo>
                <a:lnTo>
                  <a:pt x="90170" y="631189"/>
                </a:lnTo>
                <a:lnTo>
                  <a:pt x="90170" y="633730"/>
                </a:lnTo>
                <a:lnTo>
                  <a:pt x="91440" y="635000"/>
                </a:lnTo>
                <a:lnTo>
                  <a:pt x="91440" y="636269"/>
                </a:lnTo>
                <a:lnTo>
                  <a:pt x="92710" y="637539"/>
                </a:lnTo>
                <a:lnTo>
                  <a:pt x="95250" y="645160"/>
                </a:lnTo>
                <a:lnTo>
                  <a:pt x="102870" y="652780"/>
                </a:lnTo>
                <a:lnTo>
                  <a:pt x="104140" y="652780"/>
                </a:lnTo>
                <a:lnTo>
                  <a:pt x="106680" y="655319"/>
                </a:lnTo>
                <a:lnTo>
                  <a:pt x="121920" y="655319"/>
                </a:lnTo>
                <a:lnTo>
                  <a:pt x="127000" y="650239"/>
                </a:lnTo>
                <a:lnTo>
                  <a:pt x="132080" y="642619"/>
                </a:lnTo>
                <a:lnTo>
                  <a:pt x="134620" y="637539"/>
                </a:lnTo>
                <a:lnTo>
                  <a:pt x="135890" y="631189"/>
                </a:lnTo>
                <a:lnTo>
                  <a:pt x="138430" y="624839"/>
                </a:lnTo>
                <a:lnTo>
                  <a:pt x="139700" y="618489"/>
                </a:lnTo>
                <a:lnTo>
                  <a:pt x="140970" y="609600"/>
                </a:lnTo>
                <a:lnTo>
                  <a:pt x="140970" y="600710"/>
                </a:lnTo>
                <a:lnTo>
                  <a:pt x="142240" y="580389"/>
                </a:lnTo>
                <a:lnTo>
                  <a:pt x="142191" y="513079"/>
                </a:lnTo>
                <a:lnTo>
                  <a:pt x="137160" y="250189"/>
                </a:lnTo>
                <a:lnTo>
                  <a:pt x="168910" y="245110"/>
                </a:lnTo>
                <a:lnTo>
                  <a:pt x="172720" y="243839"/>
                </a:lnTo>
                <a:close/>
              </a:path>
              <a:path w="227329" h="656589">
                <a:moveTo>
                  <a:pt x="113030" y="1270"/>
                </a:moveTo>
                <a:lnTo>
                  <a:pt x="100330" y="1270"/>
                </a:lnTo>
                <a:lnTo>
                  <a:pt x="99060" y="2539"/>
                </a:lnTo>
                <a:lnTo>
                  <a:pt x="97790" y="2539"/>
                </a:lnTo>
                <a:lnTo>
                  <a:pt x="96520" y="3810"/>
                </a:lnTo>
                <a:lnTo>
                  <a:pt x="95250" y="3810"/>
                </a:lnTo>
                <a:lnTo>
                  <a:pt x="91440" y="7620"/>
                </a:lnTo>
                <a:lnTo>
                  <a:pt x="90170" y="10160"/>
                </a:lnTo>
                <a:lnTo>
                  <a:pt x="87630" y="12700"/>
                </a:lnTo>
                <a:lnTo>
                  <a:pt x="86360" y="16510"/>
                </a:lnTo>
                <a:lnTo>
                  <a:pt x="85090" y="19050"/>
                </a:lnTo>
                <a:lnTo>
                  <a:pt x="81280" y="30479"/>
                </a:lnTo>
                <a:lnTo>
                  <a:pt x="81280" y="34289"/>
                </a:lnTo>
                <a:lnTo>
                  <a:pt x="80010" y="39370"/>
                </a:lnTo>
                <a:lnTo>
                  <a:pt x="80010" y="43179"/>
                </a:lnTo>
                <a:lnTo>
                  <a:pt x="81280" y="99060"/>
                </a:lnTo>
                <a:lnTo>
                  <a:pt x="82550" y="161289"/>
                </a:lnTo>
                <a:lnTo>
                  <a:pt x="10160" y="161289"/>
                </a:lnTo>
                <a:lnTo>
                  <a:pt x="8890" y="163829"/>
                </a:lnTo>
                <a:lnTo>
                  <a:pt x="8890" y="165100"/>
                </a:lnTo>
                <a:lnTo>
                  <a:pt x="7620" y="166370"/>
                </a:lnTo>
                <a:lnTo>
                  <a:pt x="6350" y="170179"/>
                </a:lnTo>
                <a:lnTo>
                  <a:pt x="3810" y="173989"/>
                </a:lnTo>
                <a:lnTo>
                  <a:pt x="3810" y="176529"/>
                </a:lnTo>
                <a:lnTo>
                  <a:pt x="2540" y="180339"/>
                </a:lnTo>
                <a:lnTo>
                  <a:pt x="1270" y="185420"/>
                </a:lnTo>
                <a:lnTo>
                  <a:pt x="1270" y="190500"/>
                </a:lnTo>
                <a:lnTo>
                  <a:pt x="0" y="194310"/>
                </a:lnTo>
                <a:lnTo>
                  <a:pt x="0" y="204470"/>
                </a:lnTo>
                <a:lnTo>
                  <a:pt x="1270" y="208279"/>
                </a:lnTo>
                <a:lnTo>
                  <a:pt x="1270" y="213360"/>
                </a:lnTo>
                <a:lnTo>
                  <a:pt x="2540" y="217170"/>
                </a:lnTo>
                <a:lnTo>
                  <a:pt x="2540" y="220979"/>
                </a:lnTo>
                <a:lnTo>
                  <a:pt x="3810" y="224789"/>
                </a:lnTo>
                <a:lnTo>
                  <a:pt x="6350" y="229870"/>
                </a:lnTo>
                <a:lnTo>
                  <a:pt x="7620" y="233679"/>
                </a:lnTo>
                <a:lnTo>
                  <a:pt x="10160" y="234950"/>
                </a:lnTo>
                <a:lnTo>
                  <a:pt x="11430" y="237489"/>
                </a:lnTo>
                <a:lnTo>
                  <a:pt x="13970" y="238760"/>
                </a:lnTo>
                <a:lnTo>
                  <a:pt x="16510" y="241300"/>
                </a:lnTo>
                <a:lnTo>
                  <a:pt x="21590" y="243839"/>
                </a:lnTo>
                <a:lnTo>
                  <a:pt x="207010" y="243839"/>
                </a:lnTo>
                <a:lnTo>
                  <a:pt x="209550" y="241300"/>
                </a:lnTo>
                <a:lnTo>
                  <a:pt x="210820" y="241300"/>
                </a:lnTo>
                <a:lnTo>
                  <a:pt x="213360" y="238760"/>
                </a:lnTo>
                <a:lnTo>
                  <a:pt x="215900" y="237489"/>
                </a:lnTo>
                <a:lnTo>
                  <a:pt x="215900" y="236220"/>
                </a:lnTo>
                <a:lnTo>
                  <a:pt x="218440" y="233679"/>
                </a:lnTo>
                <a:lnTo>
                  <a:pt x="220980" y="228600"/>
                </a:lnTo>
                <a:lnTo>
                  <a:pt x="226060" y="213360"/>
                </a:lnTo>
                <a:lnTo>
                  <a:pt x="226060" y="209550"/>
                </a:lnTo>
                <a:lnTo>
                  <a:pt x="227330" y="204470"/>
                </a:lnTo>
                <a:lnTo>
                  <a:pt x="227330" y="199389"/>
                </a:lnTo>
                <a:lnTo>
                  <a:pt x="226060" y="191770"/>
                </a:lnTo>
                <a:lnTo>
                  <a:pt x="226060" y="180339"/>
                </a:lnTo>
                <a:lnTo>
                  <a:pt x="223520" y="175260"/>
                </a:lnTo>
                <a:lnTo>
                  <a:pt x="223520" y="172720"/>
                </a:lnTo>
                <a:lnTo>
                  <a:pt x="219710" y="165100"/>
                </a:lnTo>
                <a:lnTo>
                  <a:pt x="214630" y="160020"/>
                </a:lnTo>
                <a:lnTo>
                  <a:pt x="135890" y="160020"/>
                </a:lnTo>
                <a:lnTo>
                  <a:pt x="135890" y="66039"/>
                </a:lnTo>
                <a:lnTo>
                  <a:pt x="128270" y="21589"/>
                </a:lnTo>
                <a:lnTo>
                  <a:pt x="115570" y="2539"/>
                </a:lnTo>
                <a:lnTo>
                  <a:pt x="113030" y="1270"/>
                </a:lnTo>
                <a:close/>
              </a:path>
              <a:path w="227329" h="656589">
                <a:moveTo>
                  <a:pt x="26670" y="153670"/>
                </a:moveTo>
                <a:lnTo>
                  <a:pt x="22860" y="153670"/>
                </a:lnTo>
                <a:lnTo>
                  <a:pt x="21590" y="154939"/>
                </a:lnTo>
                <a:lnTo>
                  <a:pt x="19050" y="154939"/>
                </a:lnTo>
                <a:lnTo>
                  <a:pt x="16510" y="156210"/>
                </a:lnTo>
                <a:lnTo>
                  <a:pt x="16510" y="157479"/>
                </a:lnTo>
                <a:lnTo>
                  <a:pt x="15240" y="157479"/>
                </a:lnTo>
                <a:lnTo>
                  <a:pt x="13970" y="158750"/>
                </a:lnTo>
                <a:lnTo>
                  <a:pt x="12700" y="158750"/>
                </a:lnTo>
                <a:lnTo>
                  <a:pt x="11430" y="161289"/>
                </a:lnTo>
                <a:lnTo>
                  <a:pt x="82550" y="161289"/>
                </a:lnTo>
                <a:lnTo>
                  <a:pt x="26670" y="153670"/>
                </a:lnTo>
                <a:close/>
              </a:path>
              <a:path w="227329" h="656589">
                <a:moveTo>
                  <a:pt x="186690" y="153670"/>
                </a:moveTo>
                <a:lnTo>
                  <a:pt x="170180" y="153670"/>
                </a:lnTo>
                <a:lnTo>
                  <a:pt x="162560" y="154939"/>
                </a:lnTo>
                <a:lnTo>
                  <a:pt x="135890" y="160020"/>
                </a:lnTo>
                <a:lnTo>
                  <a:pt x="214630" y="160020"/>
                </a:lnTo>
                <a:lnTo>
                  <a:pt x="212090" y="158750"/>
                </a:lnTo>
                <a:lnTo>
                  <a:pt x="210820" y="157479"/>
                </a:lnTo>
                <a:lnTo>
                  <a:pt x="209550" y="157479"/>
                </a:lnTo>
                <a:lnTo>
                  <a:pt x="208280" y="156210"/>
                </a:lnTo>
                <a:lnTo>
                  <a:pt x="204470" y="154939"/>
                </a:lnTo>
                <a:lnTo>
                  <a:pt x="196850" y="154939"/>
                </a:lnTo>
                <a:lnTo>
                  <a:pt x="186690" y="153670"/>
                </a:lnTo>
                <a:close/>
              </a:path>
              <a:path w="227329" h="656589">
                <a:moveTo>
                  <a:pt x="106680" y="0"/>
                </a:moveTo>
                <a:lnTo>
                  <a:pt x="104140" y="0"/>
                </a:lnTo>
                <a:lnTo>
                  <a:pt x="101600" y="1270"/>
                </a:lnTo>
                <a:lnTo>
                  <a:pt x="110490" y="1270"/>
                </a:lnTo>
                <a:lnTo>
                  <a:pt x="106680" y="0"/>
                </a:lnTo>
                <a:close/>
              </a:path>
            </a:pathLst>
          </a:custGeom>
          <a:solidFill>
            <a:srgbClr val="4C4C4C">
              <a:alpha val="79998"/>
            </a:srgbClr>
          </a:solidFill>
        </p:spPr>
        <p:txBody>
          <a:bodyPr wrap="square" lIns="0" tIns="0" rIns="0" bIns="0" rtlCol="0"/>
          <a:lstStyle/>
          <a:p>
            <a:endParaRPr/>
          </a:p>
        </p:txBody>
      </p:sp>
      <p:sp>
        <p:nvSpPr>
          <p:cNvPr id="22" name="object 22"/>
          <p:cNvSpPr/>
          <p:nvPr/>
        </p:nvSpPr>
        <p:spPr>
          <a:xfrm>
            <a:off x="7679690" y="3169920"/>
            <a:ext cx="234950" cy="539750"/>
          </a:xfrm>
          <a:custGeom>
            <a:avLst/>
            <a:gdLst/>
            <a:ahLst/>
            <a:cxnLst/>
            <a:rect l="l" t="t" r="r" b="b"/>
            <a:pathLst>
              <a:path w="234950" h="539750">
                <a:moveTo>
                  <a:pt x="34289" y="406400"/>
                </a:moveTo>
                <a:lnTo>
                  <a:pt x="20319" y="406400"/>
                </a:lnTo>
                <a:lnTo>
                  <a:pt x="19050" y="407669"/>
                </a:lnTo>
                <a:lnTo>
                  <a:pt x="17779" y="407669"/>
                </a:lnTo>
                <a:lnTo>
                  <a:pt x="16509" y="408939"/>
                </a:lnTo>
                <a:lnTo>
                  <a:pt x="16509" y="410209"/>
                </a:lnTo>
                <a:lnTo>
                  <a:pt x="13969" y="411479"/>
                </a:lnTo>
                <a:lnTo>
                  <a:pt x="11429" y="415289"/>
                </a:lnTo>
                <a:lnTo>
                  <a:pt x="8889" y="417829"/>
                </a:lnTo>
                <a:lnTo>
                  <a:pt x="6350" y="421639"/>
                </a:lnTo>
                <a:lnTo>
                  <a:pt x="1269" y="436879"/>
                </a:lnTo>
                <a:lnTo>
                  <a:pt x="1269" y="440689"/>
                </a:lnTo>
                <a:lnTo>
                  <a:pt x="0" y="444499"/>
                </a:lnTo>
                <a:lnTo>
                  <a:pt x="0" y="454659"/>
                </a:lnTo>
                <a:lnTo>
                  <a:pt x="1269" y="459739"/>
                </a:lnTo>
                <a:lnTo>
                  <a:pt x="1269" y="464819"/>
                </a:lnTo>
                <a:lnTo>
                  <a:pt x="3809" y="474979"/>
                </a:lnTo>
                <a:lnTo>
                  <a:pt x="6350" y="480059"/>
                </a:lnTo>
                <a:lnTo>
                  <a:pt x="7619" y="485139"/>
                </a:lnTo>
                <a:lnTo>
                  <a:pt x="10159" y="488949"/>
                </a:lnTo>
                <a:lnTo>
                  <a:pt x="13969" y="494029"/>
                </a:lnTo>
                <a:lnTo>
                  <a:pt x="16509" y="497839"/>
                </a:lnTo>
                <a:lnTo>
                  <a:pt x="31750" y="513079"/>
                </a:lnTo>
                <a:lnTo>
                  <a:pt x="41909" y="519429"/>
                </a:lnTo>
                <a:lnTo>
                  <a:pt x="49529" y="524509"/>
                </a:lnTo>
                <a:lnTo>
                  <a:pt x="67309" y="532129"/>
                </a:lnTo>
                <a:lnTo>
                  <a:pt x="74929" y="534669"/>
                </a:lnTo>
                <a:lnTo>
                  <a:pt x="83819" y="537209"/>
                </a:lnTo>
                <a:lnTo>
                  <a:pt x="91439" y="538479"/>
                </a:lnTo>
                <a:lnTo>
                  <a:pt x="100329" y="538479"/>
                </a:lnTo>
                <a:lnTo>
                  <a:pt x="109219" y="539749"/>
                </a:lnTo>
                <a:lnTo>
                  <a:pt x="132079" y="537209"/>
                </a:lnTo>
                <a:lnTo>
                  <a:pt x="142239" y="534669"/>
                </a:lnTo>
                <a:lnTo>
                  <a:pt x="153669" y="532129"/>
                </a:lnTo>
                <a:lnTo>
                  <a:pt x="189229" y="507999"/>
                </a:lnTo>
                <a:lnTo>
                  <a:pt x="208279" y="481329"/>
                </a:lnTo>
                <a:lnTo>
                  <a:pt x="212089" y="474979"/>
                </a:lnTo>
                <a:lnTo>
                  <a:pt x="217169" y="462279"/>
                </a:lnTo>
                <a:lnTo>
                  <a:pt x="219709" y="454659"/>
                </a:lnTo>
                <a:lnTo>
                  <a:pt x="220979" y="448309"/>
                </a:lnTo>
                <a:lnTo>
                  <a:pt x="102869" y="448309"/>
                </a:lnTo>
                <a:lnTo>
                  <a:pt x="87629" y="445769"/>
                </a:lnTo>
                <a:lnTo>
                  <a:pt x="78739" y="443229"/>
                </a:lnTo>
                <a:lnTo>
                  <a:pt x="73659" y="440689"/>
                </a:lnTo>
                <a:lnTo>
                  <a:pt x="63500" y="438149"/>
                </a:lnTo>
                <a:lnTo>
                  <a:pt x="59689" y="435609"/>
                </a:lnTo>
                <a:lnTo>
                  <a:pt x="57150" y="433069"/>
                </a:lnTo>
                <a:lnTo>
                  <a:pt x="53339" y="430529"/>
                </a:lnTo>
                <a:lnTo>
                  <a:pt x="52069" y="429259"/>
                </a:lnTo>
                <a:lnTo>
                  <a:pt x="50800" y="429259"/>
                </a:lnTo>
                <a:lnTo>
                  <a:pt x="50800" y="426719"/>
                </a:lnTo>
                <a:lnTo>
                  <a:pt x="49529" y="426719"/>
                </a:lnTo>
                <a:lnTo>
                  <a:pt x="45719" y="421639"/>
                </a:lnTo>
                <a:lnTo>
                  <a:pt x="43179" y="416559"/>
                </a:lnTo>
                <a:lnTo>
                  <a:pt x="40639" y="412750"/>
                </a:lnTo>
                <a:lnTo>
                  <a:pt x="38100" y="410209"/>
                </a:lnTo>
                <a:lnTo>
                  <a:pt x="35559" y="408939"/>
                </a:lnTo>
                <a:lnTo>
                  <a:pt x="35559" y="407669"/>
                </a:lnTo>
                <a:lnTo>
                  <a:pt x="34289" y="406400"/>
                </a:lnTo>
                <a:close/>
              </a:path>
              <a:path w="234950" h="539750">
                <a:moveTo>
                  <a:pt x="207009" y="0"/>
                </a:moveTo>
                <a:lnTo>
                  <a:pt x="193039" y="0"/>
                </a:lnTo>
                <a:lnTo>
                  <a:pt x="189229" y="1269"/>
                </a:lnTo>
                <a:lnTo>
                  <a:pt x="186689" y="2539"/>
                </a:lnTo>
                <a:lnTo>
                  <a:pt x="182879" y="3809"/>
                </a:lnTo>
                <a:lnTo>
                  <a:pt x="180339" y="5079"/>
                </a:lnTo>
                <a:lnTo>
                  <a:pt x="177800" y="7619"/>
                </a:lnTo>
                <a:lnTo>
                  <a:pt x="173989" y="10159"/>
                </a:lnTo>
                <a:lnTo>
                  <a:pt x="168909" y="13969"/>
                </a:lnTo>
                <a:lnTo>
                  <a:pt x="157479" y="20319"/>
                </a:lnTo>
                <a:lnTo>
                  <a:pt x="127000" y="36829"/>
                </a:lnTo>
                <a:lnTo>
                  <a:pt x="110489" y="44450"/>
                </a:lnTo>
                <a:lnTo>
                  <a:pt x="96519" y="52069"/>
                </a:lnTo>
                <a:lnTo>
                  <a:pt x="85089" y="58419"/>
                </a:lnTo>
                <a:lnTo>
                  <a:pt x="80009" y="62229"/>
                </a:lnTo>
                <a:lnTo>
                  <a:pt x="74929" y="64769"/>
                </a:lnTo>
                <a:lnTo>
                  <a:pt x="46989" y="95250"/>
                </a:lnTo>
                <a:lnTo>
                  <a:pt x="33019" y="127000"/>
                </a:lnTo>
                <a:lnTo>
                  <a:pt x="29209" y="135889"/>
                </a:lnTo>
                <a:lnTo>
                  <a:pt x="27939" y="146050"/>
                </a:lnTo>
                <a:lnTo>
                  <a:pt x="25400" y="156209"/>
                </a:lnTo>
                <a:lnTo>
                  <a:pt x="22859" y="176529"/>
                </a:lnTo>
                <a:lnTo>
                  <a:pt x="22859" y="210819"/>
                </a:lnTo>
                <a:lnTo>
                  <a:pt x="25400" y="233679"/>
                </a:lnTo>
                <a:lnTo>
                  <a:pt x="27939" y="243839"/>
                </a:lnTo>
                <a:lnTo>
                  <a:pt x="29209" y="247650"/>
                </a:lnTo>
                <a:lnTo>
                  <a:pt x="30479" y="252729"/>
                </a:lnTo>
                <a:lnTo>
                  <a:pt x="33019" y="256539"/>
                </a:lnTo>
                <a:lnTo>
                  <a:pt x="34289" y="260350"/>
                </a:lnTo>
                <a:lnTo>
                  <a:pt x="41909" y="271779"/>
                </a:lnTo>
                <a:lnTo>
                  <a:pt x="44450" y="274319"/>
                </a:lnTo>
                <a:lnTo>
                  <a:pt x="48259" y="279400"/>
                </a:lnTo>
                <a:lnTo>
                  <a:pt x="58419" y="287019"/>
                </a:lnTo>
                <a:lnTo>
                  <a:pt x="71119" y="294639"/>
                </a:lnTo>
                <a:lnTo>
                  <a:pt x="78739" y="298450"/>
                </a:lnTo>
                <a:lnTo>
                  <a:pt x="86359" y="300989"/>
                </a:lnTo>
                <a:lnTo>
                  <a:pt x="95250" y="304800"/>
                </a:lnTo>
                <a:lnTo>
                  <a:pt x="129539" y="318769"/>
                </a:lnTo>
                <a:lnTo>
                  <a:pt x="134619" y="321309"/>
                </a:lnTo>
                <a:lnTo>
                  <a:pt x="149859" y="332739"/>
                </a:lnTo>
                <a:lnTo>
                  <a:pt x="153669" y="337819"/>
                </a:lnTo>
                <a:lnTo>
                  <a:pt x="157479" y="341629"/>
                </a:lnTo>
                <a:lnTo>
                  <a:pt x="161289" y="346709"/>
                </a:lnTo>
                <a:lnTo>
                  <a:pt x="163829" y="351789"/>
                </a:lnTo>
                <a:lnTo>
                  <a:pt x="166369" y="358139"/>
                </a:lnTo>
                <a:lnTo>
                  <a:pt x="168909" y="363219"/>
                </a:lnTo>
                <a:lnTo>
                  <a:pt x="171450" y="375919"/>
                </a:lnTo>
                <a:lnTo>
                  <a:pt x="172719" y="383539"/>
                </a:lnTo>
                <a:lnTo>
                  <a:pt x="173989" y="389889"/>
                </a:lnTo>
                <a:lnTo>
                  <a:pt x="173989" y="405129"/>
                </a:lnTo>
                <a:lnTo>
                  <a:pt x="172719" y="407669"/>
                </a:lnTo>
                <a:lnTo>
                  <a:pt x="172719" y="411479"/>
                </a:lnTo>
                <a:lnTo>
                  <a:pt x="170179" y="416559"/>
                </a:lnTo>
                <a:lnTo>
                  <a:pt x="168909" y="420369"/>
                </a:lnTo>
                <a:lnTo>
                  <a:pt x="166369" y="425450"/>
                </a:lnTo>
                <a:lnTo>
                  <a:pt x="163829" y="427989"/>
                </a:lnTo>
                <a:lnTo>
                  <a:pt x="161289" y="429259"/>
                </a:lnTo>
                <a:lnTo>
                  <a:pt x="160019" y="431800"/>
                </a:lnTo>
                <a:lnTo>
                  <a:pt x="157479" y="434339"/>
                </a:lnTo>
                <a:lnTo>
                  <a:pt x="154939" y="435609"/>
                </a:lnTo>
                <a:lnTo>
                  <a:pt x="148589" y="439419"/>
                </a:lnTo>
                <a:lnTo>
                  <a:pt x="144779" y="441959"/>
                </a:lnTo>
                <a:lnTo>
                  <a:pt x="139700" y="443229"/>
                </a:lnTo>
                <a:lnTo>
                  <a:pt x="135889" y="444499"/>
                </a:lnTo>
                <a:lnTo>
                  <a:pt x="120650" y="448309"/>
                </a:lnTo>
                <a:lnTo>
                  <a:pt x="220979" y="448309"/>
                </a:lnTo>
                <a:lnTo>
                  <a:pt x="223519" y="440689"/>
                </a:lnTo>
                <a:lnTo>
                  <a:pt x="223519" y="431800"/>
                </a:lnTo>
                <a:lnTo>
                  <a:pt x="224789" y="424179"/>
                </a:lnTo>
                <a:lnTo>
                  <a:pt x="226059" y="415289"/>
                </a:lnTo>
                <a:lnTo>
                  <a:pt x="227329" y="397509"/>
                </a:lnTo>
                <a:lnTo>
                  <a:pt x="226059" y="375919"/>
                </a:lnTo>
                <a:lnTo>
                  <a:pt x="223519" y="356869"/>
                </a:lnTo>
                <a:lnTo>
                  <a:pt x="222250" y="346709"/>
                </a:lnTo>
                <a:lnTo>
                  <a:pt x="220979" y="337819"/>
                </a:lnTo>
                <a:lnTo>
                  <a:pt x="218439" y="327659"/>
                </a:lnTo>
                <a:lnTo>
                  <a:pt x="215900" y="320039"/>
                </a:lnTo>
                <a:lnTo>
                  <a:pt x="213359" y="311150"/>
                </a:lnTo>
                <a:lnTo>
                  <a:pt x="182879" y="261619"/>
                </a:lnTo>
                <a:lnTo>
                  <a:pt x="144779" y="232409"/>
                </a:lnTo>
                <a:lnTo>
                  <a:pt x="133350" y="227329"/>
                </a:lnTo>
                <a:lnTo>
                  <a:pt x="120650" y="220979"/>
                </a:lnTo>
                <a:lnTo>
                  <a:pt x="105409" y="215900"/>
                </a:lnTo>
                <a:lnTo>
                  <a:pt x="91439" y="210819"/>
                </a:lnTo>
                <a:lnTo>
                  <a:pt x="86359" y="209550"/>
                </a:lnTo>
                <a:lnTo>
                  <a:pt x="82550" y="208279"/>
                </a:lnTo>
                <a:lnTo>
                  <a:pt x="78739" y="205739"/>
                </a:lnTo>
                <a:lnTo>
                  <a:pt x="74929" y="204469"/>
                </a:lnTo>
                <a:lnTo>
                  <a:pt x="74929" y="199389"/>
                </a:lnTo>
                <a:lnTo>
                  <a:pt x="76200" y="193039"/>
                </a:lnTo>
                <a:lnTo>
                  <a:pt x="77469" y="187959"/>
                </a:lnTo>
                <a:lnTo>
                  <a:pt x="77469" y="184150"/>
                </a:lnTo>
                <a:lnTo>
                  <a:pt x="80009" y="179069"/>
                </a:lnTo>
                <a:lnTo>
                  <a:pt x="81279" y="173989"/>
                </a:lnTo>
                <a:lnTo>
                  <a:pt x="83819" y="170179"/>
                </a:lnTo>
                <a:lnTo>
                  <a:pt x="86359" y="165100"/>
                </a:lnTo>
                <a:lnTo>
                  <a:pt x="88900" y="161289"/>
                </a:lnTo>
                <a:lnTo>
                  <a:pt x="92709" y="156209"/>
                </a:lnTo>
                <a:lnTo>
                  <a:pt x="95250" y="152400"/>
                </a:lnTo>
                <a:lnTo>
                  <a:pt x="99059" y="148589"/>
                </a:lnTo>
                <a:lnTo>
                  <a:pt x="107950" y="140969"/>
                </a:lnTo>
                <a:lnTo>
                  <a:pt x="118109" y="133350"/>
                </a:lnTo>
                <a:lnTo>
                  <a:pt x="180339" y="101600"/>
                </a:lnTo>
                <a:lnTo>
                  <a:pt x="233679" y="101600"/>
                </a:lnTo>
                <a:lnTo>
                  <a:pt x="233679" y="95250"/>
                </a:lnTo>
                <a:lnTo>
                  <a:pt x="231139" y="83819"/>
                </a:lnTo>
                <a:lnTo>
                  <a:pt x="229869" y="71119"/>
                </a:lnTo>
                <a:lnTo>
                  <a:pt x="228600" y="60959"/>
                </a:lnTo>
                <a:lnTo>
                  <a:pt x="228600" y="35559"/>
                </a:lnTo>
                <a:lnTo>
                  <a:pt x="227329" y="30479"/>
                </a:lnTo>
                <a:lnTo>
                  <a:pt x="222250" y="15239"/>
                </a:lnTo>
                <a:lnTo>
                  <a:pt x="219709" y="10159"/>
                </a:lnTo>
                <a:lnTo>
                  <a:pt x="217169" y="7619"/>
                </a:lnTo>
                <a:lnTo>
                  <a:pt x="217169" y="6350"/>
                </a:lnTo>
                <a:lnTo>
                  <a:pt x="215900" y="5079"/>
                </a:lnTo>
                <a:lnTo>
                  <a:pt x="214629" y="5079"/>
                </a:lnTo>
                <a:lnTo>
                  <a:pt x="212089" y="2539"/>
                </a:lnTo>
                <a:lnTo>
                  <a:pt x="210819" y="2539"/>
                </a:lnTo>
                <a:lnTo>
                  <a:pt x="209550" y="1269"/>
                </a:lnTo>
                <a:lnTo>
                  <a:pt x="208279" y="1269"/>
                </a:lnTo>
                <a:lnTo>
                  <a:pt x="207009" y="0"/>
                </a:lnTo>
                <a:close/>
              </a:path>
              <a:path w="234950" h="539750">
                <a:moveTo>
                  <a:pt x="31750" y="405129"/>
                </a:moveTo>
                <a:lnTo>
                  <a:pt x="22859" y="405129"/>
                </a:lnTo>
                <a:lnTo>
                  <a:pt x="21589" y="406400"/>
                </a:lnTo>
                <a:lnTo>
                  <a:pt x="33019" y="406400"/>
                </a:lnTo>
                <a:lnTo>
                  <a:pt x="31750" y="405129"/>
                </a:lnTo>
                <a:close/>
              </a:path>
              <a:path w="234950" h="539750">
                <a:moveTo>
                  <a:pt x="217169" y="163829"/>
                </a:moveTo>
                <a:lnTo>
                  <a:pt x="198119" y="163829"/>
                </a:lnTo>
                <a:lnTo>
                  <a:pt x="199389" y="165100"/>
                </a:lnTo>
                <a:lnTo>
                  <a:pt x="201929" y="166369"/>
                </a:lnTo>
                <a:lnTo>
                  <a:pt x="215900" y="166369"/>
                </a:lnTo>
                <a:lnTo>
                  <a:pt x="217169" y="165100"/>
                </a:lnTo>
                <a:lnTo>
                  <a:pt x="217169" y="163829"/>
                </a:lnTo>
                <a:close/>
              </a:path>
              <a:path w="234950" h="539750">
                <a:moveTo>
                  <a:pt x="233679" y="101600"/>
                </a:moveTo>
                <a:lnTo>
                  <a:pt x="180339" y="101600"/>
                </a:lnTo>
                <a:lnTo>
                  <a:pt x="182879" y="118109"/>
                </a:lnTo>
                <a:lnTo>
                  <a:pt x="184150" y="132079"/>
                </a:lnTo>
                <a:lnTo>
                  <a:pt x="185419" y="137159"/>
                </a:lnTo>
                <a:lnTo>
                  <a:pt x="185419" y="142239"/>
                </a:lnTo>
                <a:lnTo>
                  <a:pt x="186689" y="147319"/>
                </a:lnTo>
                <a:lnTo>
                  <a:pt x="187959" y="149859"/>
                </a:lnTo>
                <a:lnTo>
                  <a:pt x="187959" y="152400"/>
                </a:lnTo>
                <a:lnTo>
                  <a:pt x="189229" y="154939"/>
                </a:lnTo>
                <a:lnTo>
                  <a:pt x="193039" y="158750"/>
                </a:lnTo>
                <a:lnTo>
                  <a:pt x="193039" y="160019"/>
                </a:lnTo>
                <a:lnTo>
                  <a:pt x="196850" y="163829"/>
                </a:lnTo>
                <a:lnTo>
                  <a:pt x="218439" y="163829"/>
                </a:lnTo>
                <a:lnTo>
                  <a:pt x="220979" y="161289"/>
                </a:lnTo>
                <a:lnTo>
                  <a:pt x="222250" y="161289"/>
                </a:lnTo>
                <a:lnTo>
                  <a:pt x="226059" y="157479"/>
                </a:lnTo>
                <a:lnTo>
                  <a:pt x="227329" y="154939"/>
                </a:lnTo>
                <a:lnTo>
                  <a:pt x="229869" y="151129"/>
                </a:lnTo>
                <a:lnTo>
                  <a:pt x="229869" y="149859"/>
                </a:lnTo>
                <a:lnTo>
                  <a:pt x="231139" y="147319"/>
                </a:lnTo>
                <a:lnTo>
                  <a:pt x="233679" y="139700"/>
                </a:lnTo>
                <a:lnTo>
                  <a:pt x="233679" y="135889"/>
                </a:lnTo>
                <a:lnTo>
                  <a:pt x="234950" y="130809"/>
                </a:lnTo>
                <a:lnTo>
                  <a:pt x="234950" y="114300"/>
                </a:lnTo>
                <a:lnTo>
                  <a:pt x="233679" y="105409"/>
                </a:lnTo>
                <a:lnTo>
                  <a:pt x="233679" y="101600"/>
                </a:lnTo>
                <a:close/>
              </a:path>
            </a:pathLst>
          </a:custGeom>
          <a:solidFill>
            <a:srgbClr val="4C4C4C">
              <a:alpha val="79998"/>
            </a:srgbClr>
          </a:solidFill>
        </p:spPr>
        <p:txBody>
          <a:bodyPr wrap="square" lIns="0" tIns="0" rIns="0" bIns="0" rtlCol="0"/>
          <a:lstStyle/>
          <a:p>
            <a:endParaRPr/>
          </a:p>
        </p:txBody>
      </p:sp>
      <p:sp>
        <p:nvSpPr>
          <p:cNvPr id="23" name="object 23"/>
          <p:cNvSpPr/>
          <p:nvPr/>
        </p:nvSpPr>
        <p:spPr>
          <a:xfrm>
            <a:off x="8228330" y="3002279"/>
            <a:ext cx="384810" cy="707390"/>
          </a:xfrm>
          <a:custGeom>
            <a:avLst/>
            <a:gdLst/>
            <a:ahLst/>
            <a:cxnLst/>
            <a:rect l="l" t="t" r="r" b="b"/>
            <a:pathLst>
              <a:path w="384809" h="707389">
                <a:moveTo>
                  <a:pt x="208279" y="0"/>
                </a:moveTo>
                <a:lnTo>
                  <a:pt x="196850" y="0"/>
                </a:lnTo>
                <a:lnTo>
                  <a:pt x="185420" y="2540"/>
                </a:lnTo>
                <a:lnTo>
                  <a:pt x="133350" y="26670"/>
                </a:lnTo>
                <a:lnTo>
                  <a:pt x="105410" y="54610"/>
                </a:lnTo>
                <a:lnTo>
                  <a:pt x="96520" y="67310"/>
                </a:lnTo>
                <a:lnTo>
                  <a:pt x="87629" y="78740"/>
                </a:lnTo>
                <a:lnTo>
                  <a:pt x="78740" y="93980"/>
                </a:lnTo>
                <a:lnTo>
                  <a:pt x="69850" y="107950"/>
                </a:lnTo>
                <a:lnTo>
                  <a:pt x="54610" y="140970"/>
                </a:lnTo>
                <a:lnTo>
                  <a:pt x="30479" y="207010"/>
                </a:lnTo>
                <a:lnTo>
                  <a:pt x="12700" y="275590"/>
                </a:lnTo>
                <a:lnTo>
                  <a:pt x="2540" y="347980"/>
                </a:lnTo>
                <a:lnTo>
                  <a:pt x="0" y="384810"/>
                </a:lnTo>
                <a:lnTo>
                  <a:pt x="0" y="454660"/>
                </a:lnTo>
                <a:lnTo>
                  <a:pt x="2540" y="483870"/>
                </a:lnTo>
                <a:lnTo>
                  <a:pt x="7620" y="511810"/>
                </a:lnTo>
                <a:lnTo>
                  <a:pt x="13970" y="538480"/>
                </a:lnTo>
                <a:lnTo>
                  <a:pt x="16510" y="551180"/>
                </a:lnTo>
                <a:lnTo>
                  <a:pt x="21590" y="563880"/>
                </a:lnTo>
                <a:lnTo>
                  <a:pt x="25400" y="576580"/>
                </a:lnTo>
                <a:lnTo>
                  <a:pt x="35560" y="599440"/>
                </a:lnTo>
                <a:lnTo>
                  <a:pt x="41910" y="610870"/>
                </a:lnTo>
                <a:lnTo>
                  <a:pt x="48260" y="621030"/>
                </a:lnTo>
                <a:lnTo>
                  <a:pt x="55879" y="631190"/>
                </a:lnTo>
                <a:lnTo>
                  <a:pt x="68579" y="648970"/>
                </a:lnTo>
                <a:lnTo>
                  <a:pt x="83820" y="664210"/>
                </a:lnTo>
                <a:lnTo>
                  <a:pt x="90170" y="671830"/>
                </a:lnTo>
                <a:lnTo>
                  <a:pt x="97790" y="678180"/>
                </a:lnTo>
                <a:lnTo>
                  <a:pt x="105410" y="683260"/>
                </a:lnTo>
                <a:lnTo>
                  <a:pt x="114300" y="688340"/>
                </a:lnTo>
                <a:lnTo>
                  <a:pt x="121920" y="692150"/>
                </a:lnTo>
                <a:lnTo>
                  <a:pt x="130810" y="697230"/>
                </a:lnTo>
                <a:lnTo>
                  <a:pt x="138429" y="699770"/>
                </a:lnTo>
                <a:lnTo>
                  <a:pt x="147320" y="702310"/>
                </a:lnTo>
                <a:lnTo>
                  <a:pt x="166370" y="706120"/>
                </a:lnTo>
                <a:lnTo>
                  <a:pt x="184150" y="707390"/>
                </a:lnTo>
                <a:lnTo>
                  <a:pt x="195579" y="707390"/>
                </a:lnTo>
                <a:lnTo>
                  <a:pt x="238760" y="693420"/>
                </a:lnTo>
                <a:lnTo>
                  <a:pt x="247650" y="687070"/>
                </a:lnTo>
                <a:lnTo>
                  <a:pt x="257810" y="680720"/>
                </a:lnTo>
                <a:lnTo>
                  <a:pt x="285750" y="651510"/>
                </a:lnTo>
                <a:lnTo>
                  <a:pt x="309764" y="615950"/>
                </a:lnTo>
                <a:lnTo>
                  <a:pt x="184150" y="615950"/>
                </a:lnTo>
                <a:lnTo>
                  <a:pt x="171450" y="614680"/>
                </a:lnTo>
                <a:lnTo>
                  <a:pt x="134620" y="603250"/>
                </a:lnTo>
                <a:lnTo>
                  <a:pt x="113029" y="586740"/>
                </a:lnTo>
                <a:lnTo>
                  <a:pt x="101600" y="576580"/>
                </a:lnTo>
                <a:lnTo>
                  <a:pt x="92710" y="563880"/>
                </a:lnTo>
                <a:lnTo>
                  <a:pt x="87629" y="557530"/>
                </a:lnTo>
                <a:lnTo>
                  <a:pt x="72390" y="527050"/>
                </a:lnTo>
                <a:lnTo>
                  <a:pt x="69850" y="519430"/>
                </a:lnTo>
                <a:lnTo>
                  <a:pt x="66040" y="510540"/>
                </a:lnTo>
                <a:lnTo>
                  <a:pt x="63500" y="501650"/>
                </a:lnTo>
                <a:lnTo>
                  <a:pt x="59690" y="483870"/>
                </a:lnTo>
                <a:lnTo>
                  <a:pt x="57150" y="463550"/>
                </a:lnTo>
                <a:lnTo>
                  <a:pt x="55879" y="444500"/>
                </a:lnTo>
                <a:lnTo>
                  <a:pt x="54610" y="422910"/>
                </a:lnTo>
                <a:lnTo>
                  <a:pt x="55879" y="392430"/>
                </a:lnTo>
                <a:lnTo>
                  <a:pt x="59690" y="335280"/>
                </a:lnTo>
                <a:lnTo>
                  <a:pt x="71120" y="279400"/>
                </a:lnTo>
                <a:lnTo>
                  <a:pt x="86360" y="227330"/>
                </a:lnTo>
                <a:lnTo>
                  <a:pt x="107950" y="175260"/>
                </a:lnTo>
                <a:lnTo>
                  <a:pt x="133350" y="134620"/>
                </a:lnTo>
                <a:lnTo>
                  <a:pt x="168910" y="102870"/>
                </a:lnTo>
                <a:lnTo>
                  <a:pt x="208279" y="91440"/>
                </a:lnTo>
                <a:lnTo>
                  <a:pt x="353695" y="91440"/>
                </a:lnTo>
                <a:lnTo>
                  <a:pt x="345440" y="74930"/>
                </a:lnTo>
                <a:lnTo>
                  <a:pt x="340360" y="66040"/>
                </a:lnTo>
                <a:lnTo>
                  <a:pt x="334010" y="58420"/>
                </a:lnTo>
                <a:lnTo>
                  <a:pt x="328929" y="50800"/>
                </a:lnTo>
                <a:lnTo>
                  <a:pt x="322579" y="43180"/>
                </a:lnTo>
                <a:lnTo>
                  <a:pt x="314960" y="36830"/>
                </a:lnTo>
                <a:lnTo>
                  <a:pt x="308610" y="30480"/>
                </a:lnTo>
                <a:lnTo>
                  <a:pt x="300990" y="26670"/>
                </a:lnTo>
                <a:lnTo>
                  <a:pt x="285750" y="16510"/>
                </a:lnTo>
                <a:lnTo>
                  <a:pt x="267970" y="8890"/>
                </a:lnTo>
                <a:lnTo>
                  <a:pt x="248920" y="3810"/>
                </a:lnTo>
                <a:lnTo>
                  <a:pt x="229870" y="1270"/>
                </a:lnTo>
                <a:lnTo>
                  <a:pt x="208279" y="0"/>
                </a:lnTo>
                <a:close/>
              </a:path>
              <a:path w="384809" h="707389">
                <a:moveTo>
                  <a:pt x="353695" y="91440"/>
                </a:moveTo>
                <a:lnTo>
                  <a:pt x="208279" y="91440"/>
                </a:lnTo>
                <a:lnTo>
                  <a:pt x="238760" y="93980"/>
                </a:lnTo>
                <a:lnTo>
                  <a:pt x="251460" y="97790"/>
                </a:lnTo>
                <a:lnTo>
                  <a:pt x="264160" y="102870"/>
                </a:lnTo>
                <a:lnTo>
                  <a:pt x="269240" y="105410"/>
                </a:lnTo>
                <a:lnTo>
                  <a:pt x="275590" y="107950"/>
                </a:lnTo>
                <a:lnTo>
                  <a:pt x="280670" y="111760"/>
                </a:lnTo>
                <a:lnTo>
                  <a:pt x="284479" y="115570"/>
                </a:lnTo>
                <a:lnTo>
                  <a:pt x="289560" y="119380"/>
                </a:lnTo>
                <a:lnTo>
                  <a:pt x="293370" y="124460"/>
                </a:lnTo>
                <a:lnTo>
                  <a:pt x="297179" y="128270"/>
                </a:lnTo>
                <a:lnTo>
                  <a:pt x="300990" y="133350"/>
                </a:lnTo>
                <a:lnTo>
                  <a:pt x="308610" y="146050"/>
                </a:lnTo>
                <a:lnTo>
                  <a:pt x="313690" y="158750"/>
                </a:lnTo>
                <a:lnTo>
                  <a:pt x="316229" y="167640"/>
                </a:lnTo>
                <a:lnTo>
                  <a:pt x="318770" y="175260"/>
                </a:lnTo>
                <a:lnTo>
                  <a:pt x="322579" y="193040"/>
                </a:lnTo>
                <a:lnTo>
                  <a:pt x="326390" y="213360"/>
                </a:lnTo>
                <a:lnTo>
                  <a:pt x="327660" y="234950"/>
                </a:lnTo>
                <a:lnTo>
                  <a:pt x="330200" y="259080"/>
                </a:lnTo>
                <a:lnTo>
                  <a:pt x="330200" y="284480"/>
                </a:lnTo>
                <a:lnTo>
                  <a:pt x="328929" y="314960"/>
                </a:lnTo>
                <a:lnTo>
                  <a:pt x="325120" y="373380"/>
                </a:lnTo>
                <a:lnTo>
                  <a:pt x="314960" y="427990"/>
                </a:lnTo>
                <a:lnTo>
                  <a:pt x="300990" y="480060"/>
                </a:lnTo>
                <a:lnTo>
                  <a:pt x="280670" y="530860"/>
                </a:lnTo>
                <a:lnTo>
                  <a:pt x="275590" y="542290"/>
                </a:lnTo>
                <a:lnTo>
                  <a:pt x="269240" y="553720"/>
                </a:lnTo>
                <a:lnTo>
                  <a:pt x="262890" y="562610"/>
                </a:lnTo>
                <a:lnTo>
                  <a:pt x="256540" y="572770"/>
                </a:lnTo>
                <a:lnTo>
                  <a:pt x="222250" y="604520"/>
                </a:lnTo>
                <a:lnTo>
                  <a:pt x="207010" y="610870"/>
                </a:lnTo>
                <a:lnTo>
                  <a:pt x="199390" y="613410"/>
                </a:lnTo>
                <a:lnTo>
                  <a:pt x="184150" y="615950"/>
                </a:lnTo>
                <a:lnTo>
                  <a:pt x="309764" y="615950"/>
                </a:lnTo>
                <a:lnTo>
                  <a:pt x="334010" y="565150"/>
                </a:lnTo>
                <a:lnTo>
                  <a:pt x="355600" y="500380"/>
                </a:lnTo>
                <a:lnTo>
                  <a:pt x="372110" y="431800"/>
                </a:lnTo>
                <a:lnTo>
                  <a:pt x="382270" y="360680"/>
                </a:lnTo>
                <a:lnTo>
                  <a:pt x="384810" y="322580"/>
                </a:lnTo>
                <a:lnTo>
                  <a:pt x="384810" y="248920"/>
                </a:lnTo>
                <a:lnTo>
                  <a:pt x="378460" y="184150"/>
                </a:lnTo>
                <a:lnTo>
                  <a:pt x="367029" y="129540"/>
                </a:lnTo>
                <a:lnTo>
                  <a:pt x="363220" y="118110"/>
                </a:lnTo>
                <a:lnTo>
                  <a:pt x="359410" y="105410"/>
                </a:lnTo>
                <a:lnTo>
                  <a:pt x="355600" y="95250"/>
                </a:lnTo>
                <a:lnTo>
                  <a:pt x="353695" y="91440"/>
                </a:lnTo>
                <a:close/>
              </a:path>
            </a:pathLst>
          </a:custGeom>
          <a:solidFill>
            <a:srgbClr val="4C4C4C">
              <a:alpha val="79998"/>
            </a:srgbClr>
          </a:solidFill>
        </p:spPr>
        <p:txBody>
          <a:bodyPr wrap="square" lIns="0" tIns="0" rIns="0" bIns="0" rtlCol="0"/>
          <a:lstStyle/>
          <a:p>
            <a:endParaRPr/>
          </a:p>
        </p:txBody>
      </p:sp>
      <p:sp>
        <p:nvSpPr>
          <p:cNvPr id="24" name="object 24"/>
          <p:cNvSpPr/>
          <p:nvPr/>
        </p:nvSpPr>
        <p:spPr>
          <a:xfrm>
            <a:off x="8743950" y="2964179"/>
            <a:ext cx="232410" cy="789940"/>
          </a:xfrm>
          <a:custGeom>
            <a:avLst/>
            <a:gdLst/>
            <a:ahLst/>
            <a:cxnLst/>
            <a:rect l="l" t="t" r="r" b="b"/>
            <a:pathLst>
              <a:path w="232409" h="789939">
                <a:moveTo>
                  <a:pt x="121761" y="359410"/>
                </a:moveTo>
                <a:lnTo>
                  <a:pt x="69850" y="359410"/>
                </a:lnTo>
                <a:lnTo>
                  <a:pt x="69850" y="646430"/>
                </a:lnTo>
                <a:lnTo>
                  <a:pt x="68579" y="678180"/>
                </a:lnTo>
                <a:lnTo>
                  <a:pt x="67309" y="708660"/>
                </a:lnTo>
                <a:lnTo>
                  <a:pt x="64770" y="739140"/>
                </a:lnTo>
                <a:lnTo>
                  <a:pt x="64770" y="760730"/>
                </a:lnTo>
                <a:lnTo>
                  <a:pt x="66040" y="764540"/>
                </a:lnTo>
                <a:lnTo>
                  <a:pt x="67309" y="767080"/>
                </a:lnTo>
                <a:lnTo>
                  <a:pt x="67309" y="769620"/>
                </a:lnTo>
                <a:lnTo>
                  <a:pt x="68579" y="772160"/>
                </a:lnTo>
                <a:lnTo>
                  <a:pt x="68579" y="773430"/>
                </a:lnTo>
                <a:lnTo>
                  <a:pt x="69850" y="774700"/>
                </a:lnTo>
                <a:lnTo>
                  <a:pt x="72390" y="778510"/>
                </a:lnTo>
                <a:lnTo>
                  <a:pt x="73659" y="781050"/>
                </a:lnTo>
                <a:lnTo>
                  <a:pt x="76200" y="783590"/>
                </a:lnTo>
                <a:lnTo>
                  <a:pt x="77470" y="783590"/>
                </a:lnTo>
                <a:lnTo>
                  <a:pt x="81279" y="787400"/>
                </a:lnTo>
                <a:lnTo>
                  <a:pt x="82550" y="787400"/>
                </a:lnTo>
                <a:lnTo>
                  <a:pt x="83820" y="788670"/>
                </a:lnTo>
                <a:lnTo>
                  <a:pt x="86359" y="788670"/>
                </a:lnTo>
                <a:lnTo>
                  <a:pt x="88900" y="789940"/>
                </a:lnTo>
                <a:lnTo>
                  <a:pt x="95250" y="789940"/>
                </a:lnTo>
                <a:lnTo>
                  <a:pt x="102870" y="786130"/>
                </a:lnTo>
                <a:lnTo>
                  <a:pt x="107950" y="781050"/>
                </a:lnTo>
                <a:lnTo>
                  <a:pt x="111759" y="773430"/>
                </a:lnTo>
                <a:lnTo>
                  <a:pt x="113029" y="769620"/>
                </a:lnTo>
                <a:lnTo>
                  <a:pt x="113029" y="765810"/>
                </a:lnTo>
                <a:lnTo>
                  <a:pt x="115570" y="758190"/>
                </a:lnTo>
                <a:lnTo>
                  <a:pt x="115570" y="754380"/>
                </a:lnTo>
                <a:lnTo>
                  <a:pt x="116840" y="741680"/>
                </a:lnTo>
                <a:lnTo>
                  <a:pt x="118109" y="727710"/>
                </a:lnTo>
                <a:lnTo>
                  <a:pt x="120650" y="697230"/>
                </a:lnTo>
                <a:lnTo>
                  <a:pt x="121920" y="661670"/>
                </a:lnTo>
                <a:lnTo>
                  <a:pt x="121920" y="621030"/>
                </a:lnTo>
                <a:lnTo>
                  <a:pt x="119379" y="454660"/>
                </a:lnTo>
                <a:lnTo>
                  <a:pt x="121761" y="359410"/>
                </a:lnTo>
                <a:close/>
              </a:path>
              <a:path w="232409" h="789939">
                <a:moveTo>
                  <a:pt x="199390" y="0"/>
                </a:moveTo>
                <a:lnTo>
                  <a:pt x="194309" y="0"/>
                </a:lnTo>
                <a:lnTo>
                  <a:pt x="180340" y="1270"/>
                </a:lnTo>
                <a:lnTo>
                  <a:pt x="172720" y="2540"/>
                </a:lnTo>
                <a:lnTo>
                  <a:pt x="166370" y="3810"/>
                </a:lnTo>
                <a:lnTo>
                  <a:pt x="160020" y="6350"/>
                </a:lnTo>
                <a:lnTo>
                  <a:pt x="154940" y="8890"/>
                </a:lnTo>
                <a:lnTo>
                  <a:pt x="148590" y="11430"/>
                </a:lnTo>
                <a:lnTo>
                  <a:pt x="143509" y="15240"/>
                </a:lnTo>
                <a:lnTo>
                  <a:pt x="137159" y="19050"/>
                </a:lnTo>
                <a:lnTo>
                  <a:pt x="132079" y="22860"/>
                </a:lnTo>
                <a:lnTo>
                  <a:pt x="128270" y="27940"/>
                </a:lnTo>
                <a:lnTo>
                  <a:pt x="118109" y="38100"/>
                </a:lnTo>
                <a:lnTo>
                  <a:pt x="106679" y="57150"/>
                </a:lnTo>
                <a:lnTo>
                  <a:pt x="92709" y="100330"/>
                </a:lnTo>
                <a:lnTo>
                  <a:pt x="81279" y="158750"/>
                </a:lnTo>
                <a:lnTo>
                  <a:pt x="77470" y="205740"/>
                </a:lnTo>
                <a:lnTo>
                  <a:pt x="74929" y="245110"/>
                </a:lnTo>
                <a:lnTo>
                  <a:pt x="73659" y="260350"/>
                </a:lnTo>
                <a:lnTo>
                  <a:pt x="73659" y="274320"/>
                </a:lnTo>
                <a:lnTo>
                  <a:pt x="35559" y="274320"/>
                </a:lnTo>
                <a:lnTo>
                  <a:pt x="31750" y="275590"/>
                </a:lnTo>
                <a:lnTo>
                  <a:pt x="26670" y="276860"/>
                </a:lnTo>
                <a:lnTo>
                  <a:pt x="22859" y="278130"/>
                </a:lnTo>
                <a:lnTo>
                  <a:pt x="11429" y="285750"/>
                </a:lnTo>
                <a:lnTo>
                  <a:pt x="8890" y="288290"/>
                </a:lnTo>
                <a:lnTo>
                  <a:pt x="6350" y="292100"/>
                </a:lnTo>
                <a:lnTo>
                  <a:pt x="5079" y="295910"/>
                </a:lnTo>
                <a:lnTo>
                  <a:pt x="2540" y="299720"/>
                </a:lnTo>
                <a:lnTo>
                  <a:pt x="1270" y="304800"/>
                </a:lnTo>
                <a:lnTo>
                  <a:pt x="1270" y="309880"/>
                </a:lnTo>
                <a:lnTo>
                  <a:pt x="0" y="314960"/>
                </a:lnTo>
                <a:lnTo>
                  <a:pt x="0" y="330200"/>
                </a:lnTo>
                <a:lnTo>
                  <a:pt x="1270" y="335280"/>
                </a:lnTo>
                <a:lnTo>
                  <a:pt x="1270" y="339090"/>
                </a:lnTo>
                <a:lnTo>
                  <a:pt x="5079" y="350520"/>
                </a:lnTo>
                <a:lnTo>
                  <a:pt x="6350" y="353060"/>
                </a:lnTo>
                <a:lnTo>
                  <a:pt x="8890" y="355600"/>
                </a:lnTo>
                <a:lnTo>
                  <a:pt x="10159" y="358140"/>
                </a:lnTo>
                <a:lnTo>
                  <a:pt x="12700" y="359410"/>
                </a:lnTo>
                <a:lnTo>
                  <a:pt x="15240" y="361950"/>
                </a:lnTo>
                <a:lnTo>
                  <a:pt x="17779" y="361950"/>
                </a:lnTo>
                <a:lnTo>
                  <a:pt x="21590" y="363220"/>
                </a:lnTo>
                <a:lnTo>
                  <a:pt x="24129" y="364490"/>
                </a:lnTo>
                <a:lnTo>
                  <a:pt x="27940" y="364490"/>
                </a:lnTo>
                <a:lnTo>
                  <a:pt x="33020" y="363220"/>
                </a:lnTo>
                <a:lnTo>
                  <a:pt x="41909" y="363220"/>
                </a:lnTo>
                <a:lnTo>
                  <a:pt x="69850" y="359410"/>
                </a:lnTo>
                <a:lnTo>
                  <a:pt x="121761" y="359410"/>
                </a:lnTo>
                <a:lnTo>
                  <a:pt x="121920" y="353060"/>
                </a:lnTo>
                <a:lnTo>
                  <a:pt x="162559" y="347980"/>
                </a:lnTo>
                <a:lnTo>
                  <a:pt x="175259" y="346710"/>
                </a:lnTo>
                <a:lnTo>
                  <a:pt x="190500" y="346710"/>
                </a:lnTo>
                <a:lnTo>
                  <a:pt x="195579" y="345440"/>
                </a:lnTo>
                <a:lnTo>
                  <a:pt x="200659" y="345440"/>
                </a:lnTo>
                <a:lnTo>
                  <a:pt x="205740" y="344170"/>
                </a:lnTo>
                <a:lnTo>
                  <a:pt x="210820" y="341630"/>
                </a:lnTo>
                <a:lnTo>
                  <a:pt x="212090" y="340360"/>
                </a:lnTo>
                <a:lnTo>
                  <a:pt x="214629" y="339090"/>
                </a:lnTo>
                <a:lnTo>
                  <a:pt x="215900" y="337820"/>
                </a:lnTo>
                <a:lnTo>
                  <a:pt x="218440" y="336550"/>
                </a:lnTo>
                <a:lnTo>
                  <a:pt x="223520" y="326390"/>
                </a:lnTo>
                <a:lnTo>
                  <a:pt x="223520" y="323850"/>
                </a:lnTo>
                <a:lnTo>
                  <a:pt x="224790" y="320040"/>
                </a:lnTo>
                <a:lnTo>
                  <a:pt x="226059" y="317500"/>
                </a:lnTo>
                <a:lnTo>
                  <a:pt x="226059" y="295910"/>
                </a:lnTo>
                <a:lnTo>
                  <a:pt x="224790" y="292100"/>
                </a:lnTo>
                <a:lnTo>
                  <a:pt x="223520" y="287020"/>
                </a:lnTo>
                <a:lnTo>
                  <a:pt x="222250" y="283210"/>
                </a:lnTo>
                <a:lnTo>
                  <a:pt x="219709" y="279400"/>
                </a:lnTo>
                <a:lnTo>
                  <a:pt x="218440" y="276860"/>
                </a:lnTo>
                <a:lnTo>
                  <a:pt x="215900" y="273050"/>
                </a:lnTo>
                <a:lnTo>
                  <a:pt x="213359" y="270510"/>
                </a:lnTo>
                <a:lnTo>
                  <a:pt x="209550" y="269240"/>
                </a:lnTo>
                <a:lnTo>
                  <a:pt x="205740" y="266700"/>
                </a:lnTo>
                <a:lnTo>
                  <a:pt x="198120" y="264160"/>
                </a:lnTo>
                <a:lnTo>
                  <a:pt x="194309" y="264160"/>
                </a:lnTo>
                <a:lnTo>
                  <a:pt x="189229" y="262890"/>
                </a:lnTo>
                <a:lnTo>
                  <a:pt x="124459" y="262890"/>
                </a:lnTo>
                <a:lnTo>
                  <a:pt x="124459" y="237490"/>
                </a:lnTo>
                <a:lnTo>
                  <a:pt x="128270" y="203200"/>
                </a:lnTo>
                <a:lnTo>
                  <a:pt x="129540" y="186690"/>
                </a:lnTo>
                <a:lnTo>
                  <a:pt x="132079" y="172720"/>
                </a:lnTo>
                <a:lnTo>
                  <a:pt x="135890" y="158750"/>
                </a:lnTo>
                <a:lnTo>
                  <a:pt x="138429" y="146050"/>
                </a:lnTo>
                <a:lnTo>
                  <a:pt x="143509" y="134620"/>
                </a:lnTo>
                <a:lnTo>
                  <a:pt x="147320" y="124460"/>
                </a:lnTo>
                <a:lnTo>
                  <a:pt x="152400" y="115570"/>
                </a:lnTo>
                <a:lnTo>
                  <a:pt x="190500" y="87630"/>
                </a:lnTo>
                <a:lnTo>
                  <a:pt x="201929" y="87630"/>
                </a:lnTo>
                <a:lnTo>
                  <a:pt x="205740" y="86360"/>
                </a:lnTo>
                <a:lnTo>
                  <a:pt x="209550" y="86360"/>
                </a:lnTo>
                <a:lnTo>
                  <a:pt x="213359" y="85090"/>
                </a:lnTo>
                <a:lnTo>
                  <a:pt x="215900" y="83820"/>
                </a:lnTo>
                <a:lnTo>
                  <a:pt x="219709" y="81280"/>
                </a:lnTo>
                <a:lnTo>
                  <a:pt x="224790" y="76200"/>
                </a:lnTo>
                <a:lnTo>
                  <a:pt x="226059" y="73660"/>
                </a:lnTo>
                <a:lnTo>
                  <a:pt x="228600" y="69850"/>
                </a:lnTo>
                <a:lnTo>
                  <a:pt x="232409" y="58420"/>
                </a:lnTo>
                <a:lnTo>
                  <a:pt x="232409" y="34290"/>
                </a:lnTo>
                <a:lnTo>
                  <a:pt x="231140" y="29210"/>
                </a:lnTo>
                <a:lnTo>
                  <a:pt x="229870" y="25400"/>
                </a:lnTo>
                <a:lnTo>
                  <a:pt x="229870" y="21590"/>
                </a:lnTo>
                <a:lnTo>
                  <a:pt x="227329" y="17780"/>
                </a:lnTo>
                <a:lnTo>
                  <a:pt x="226059" y="13970"/>
                </a:lnTo>
                <a:lnTo>
                  <a:pt x="218440" y="6350"/>
                </a:lnTo>
                <a:lnTo>
                  <a:pt x="214629" y="5080"/>
                </a:lnTo>
                <a:lnTo>
                  <a:pt x="210820" y="2540"/>
                </a:lnTo>
                <a:lnTo>
                  <a:pt x="208279" y="2540"/>
                </a:lnTo>
                <a:lnTo>
                  <a:pt x="204470" y="1270"/>
                </a:lnTo>
                <a:lnTo>
                  <a:pt x="199390" y="0"/>
                </a:lnTo>
                <a:close/>
              </a:path>
            </a:pathLst>
          </a:custGeom>
          <a:solidFill>
            <a:srgbClr val="4C4C4C">
              <a:alpha val="79998"/>
            </a:srgbClr>
          </a:solidFill>
        </p:spPr>
        <p:txBody>
          <a:bodyPr wrap="square" lIns="0" tIns="0" rIns="0" bIns="0" rtlCol="0"/>
          <a:lstStyle/>
          <a:p>
            <a:endParaRPr/>
          </a:p>
        </p:txBody>
      </p:sp>
      <p:sp>
        <p:nvSpPr>
          <p:cNvPr id="25" name="object 25"/>
          <p:cNvSpPr/>
          <p:nvPr/>
        </p:nvSpPr>
        <p:spPr>
          <a:xfrm>
            <a:off x="179070" y="2964179"/>
            <a:ext cx="363220" cy="683260"/>
          </a:xfrm>
          <a:custGeom>
            <a:avLst/>
            <a:gdLst/>
            <a:ahLst/>
            <a:cxnLst/>
            <a:rect l="l" t="t" r="r" b="b"/>
            <a:pathLst>
              <a:path w="363220" h="683260">
                <a:moveTo>
                  <a:pt x="186690" y="681990"/>
                </a:moveTo>
                <a:lnTo>
                  <a:pt x="175260" y="681990"/>
                </a:lnTo>
                <a:lnTo>
                  <a:pt x="179070" y="683260"/>
                </a:lnTo>
                <a:lnTo>
                  <a:pt x="185420" y="683260"/>
                </a:lnTo>
                <a:lnTo>
                  <a:pt x="186690" y="681990"/>
                </a:lnTo>
                <a:close/>
              </a:path>
              <a:path w="363220" h="683260">
                <a:moveTo>
                  <a:pt x="34290" y="0"/>
                </a:moveTo>
                <a:lnTo>
                  <a:pt x="22860" y="0"/>
                </a:lnTo>
                <a:lnTo>
                  <a:pt x="21590" y="1270"/>
                </a:lnTo>
                <a:lnTo>
                  <a:pt x="20319" y="1270"/>
                </a:lnTo>
                <a:lnTo>
                  <a:pt x="19050" y="2540"/>
                </a:lnTo>
                <a:lnTo>
                  <a:pt x="17780" y="2540"/>
                </a:lnTo>
                <a:lnTo>
                  <a:pt x="8890" y="11430"/>
                </a:lnTo>
                <a:lnTo>
                  <a:pt x="7619" y="15240"/>
                </a:lnTo>
                <a:lnTo>
                  <a:pt x="5080" y="19050"/>
                </a:lnTo>
                <a:lnTo>
                  <a:pt x="3810" y="22860"/>
                </a:lnTo>
                <a:lnTo>
                  <a:pt x="2540" y="25400"/>
                </a:lnTo>
                <a:lnTo>
                  <a:pt x="2540" y="30480"/>
                </a:lnTo>
                <a:lnTo>
                  <a:pt x="0" y="38100"/>
                </a:lnTo>
                <a:lnTo>
                  <a:pt x="0" y="54610"/>
                </a:lnTo>
                <a:lnTo>
                  <a:pt x="1269" y="59690"/>
                </a:lnTo>
                <a:lnTo>
                  <a:pt x="1269" y="62230"/>
                </a:lnTo>
                <a:lnTo>
                  <a:pt x="2540" y="66040"/>
                </a:lnTo>
                <a:lnTo>
                  <a:pt x="2540" y="69850"/>
                </a:lnTo>
                <a:lnTo>
                  <a:pt x="5080" y="74930"/>
                </a:lnTo>
                <a:lnTo>
                  <a:pt x="7619" y="78740"/>
                </a:lnTo>
                <a:lnTo>
                  <a:pt x="8890" y="81280"/>
                </a:lnTo>
                <a:lnTo>
                  <a:pt x="12700" y="85090"/>
                </a:lnTo>
                <a:lnTo>
                  <a:pt x="15240" y="86360"/>
                </a:lnTo>
                <a:lnTo>
                  <a:pt x="19050" y="90170"/>
                </a:lnTo>
                <a:lnTo>
                  <a:pt x="21590" y="91440"/>
                </a:lnTo>
                <a:lnTo>
                  <a:pt x="30480" y="95250"/>
                </a:lnTo>
                <a:lnTo>
                  <a:pt x="50800" y="100330"/>
                </a:lnTo>
                <a:lnTo>
                  <a:pt x="86359" y="104140"/>
                </a:lnTo>
                <a:lnTo>
                  <a:pt x="114300" y="105410"/>
                </a:lnTo>
                <a:lnTo>
                  <a:pt x="138430" y="105410"/>
                </a:lnTo>
                <a:lnTo>
                  <a:pt x="146050" y="285750"/>
                </a:lnTo>
                <a:lnTo>
                  <a:pt x="151130" y="388620"/>
                </a:lnTo>
                <a:lnTo>
                  <a:pt x="152400" y="430530"/>
                </a:lnTo>
                <a:lnTo>
                  <a:pt x="152400" y="492760"/>
                </a:lnTo>
                <a:lnTo>
                  <a:pt x="153670" y="511810"/>
                </a:lnTo>
                <a:lnTo>
                  <a:pt x="153670" y="532130"/>
                </a:lnTo>
                <a:lnTo>
                  <a:pt x="156210" y="598170"/>
                </a:lnTo>
                <a:lnTo>
                  <a:pt x="156210" y="601980"/>
                </a:lnTo>
                <a:lnTo>
                  <a:pt x="154940" y="607060"/>
                </a:lnTo>
                <a:lnTo>
                  <a:pt x="154940" y="612140"/>
                </a:lnTo>
                <a:lnTo>
                  <a:pt x="153670" y="618490"/>
                </a:lnTo>
                <a:lnTo>
                  <a:pt x="153670" y="647700"/>
                </a:lnTo>
                <a:lnTo>
                  <a:pt x="154940" y="651510"/>
                </a:lnTo>
                <a:lnTo>
                  <a:pt x="154940" y="656590"/>
                </a:lnTo>
                <a:lnTo>
                  <a:pt x="156210" y="660400"/>
                </a:lnTo>
                <a:lnTo>
                  <a:pt x="158750" y="662940"/>
                </a:lnTo>
                <a:lnTo>
                  <a:pt x="160020" y="666750"/>
                </a:lnTo>
                <a:lnTo>
                  <a:pt x="162560" y="670560"/>
                </a:lnTo>
                <a:lnTo>
                  <a:pt x="163830" y="673100"/>
                </a:lnTo>
                <a:lnTo>
                  <a:pt x="171450" y="680720"/>
                </a:lnTo>
                <a:lnTo>
                  <a:pt x="172720" y="680720"/>
                </a:lnTo>
                <a:lnTo>
                  <a:pt x="173990" y="681990"/>
                </a:lnTo>
                <a:lnTo>
                  <a:pt x="187960" y="681990"/>
                </a:lnTo>
                <a:lnTo>
                  <a:pt x="190500" y="680720"/>
                </a:lnTo>
                <a:lnTo>
                  <a:pt x="196850" y="674370"/>
                </a:lnTo>
                <a:lnTo>
                  <a:pt x="201930" y="664210"/>
                </a:lnTo>
                <a:lnTo>
                  <a:pt x="201930" y="660400"/>
                </a:lnTo>
                <a:lnTo>
                  <a:pt x="204470" y="654050"/>
                </a:lnTo>
                <a:lnTo>
                  <a:pt x="205740" y="648970"/>
                </a:lnTo>
                <a:lnTo>
                  <a:pt x="209550" y="629920"/>
                </a:lnTo>
                <a:lnTo>
                  <a:pt x="209550" y="615950"/>
                </a:lnTo>
                <a:lnTo>
                  <a:pt x="210820" y="608330"/>
                </a:lnTo>
                <a:lnTo>
                  <a:pt x="210820" y="591820"/>
                </a:lnTo>
                <a:lnTo>
                  <a:pt x="209550" y="581660"/>
                </a:lnTo>
                <a:lnTo>
                  <a:pt x="208279" y="552450"/>
                </a:lnTo>
                <a:lnTo>
                  <a:pt x="208279" y="538480"/>
                </a:lnTo>
                <a:lnTo>
                  <a:pt x="207009" y="525780"/>
                </a:lnTo>
                <a:lnTo>
                  <a:pt x="207009" y="466090"/>
                </a:lnTo>
                <a:lnTo>
                  <a:pt x="205740" y="419100"/>
                </a:lnTo>
                <a:lnTo>
                  <a:pt x="200660" y="304800"/>
                </a:lnTo>
                <a:lnTo>
                  <a:pt x="193040" y="102870"/>
                </a:lnTo>
                <a:lnTo>
                  <a:pt x="353059" y="102870"/>
                </a:lnTo>
                <a:lnTo>
                  <a:pt x="354330" y="101600"/>
                </a:lnTo>
                <a:lnTo>
                  <a:pt x="354330" y="100330"/>
                </a:lnTo>
                <a:lnTo>
                  <a:pt x="356870" y="96520"/>
                </a:lnTo>
                <a:lnTo>
                  <a:pt x="361950" y="81280"/>
                </a:lnTo>
                <a:lnTo>
                  <a:pt x="361950" y="76200"/>
                </a:lnTo>
                <a:lnTo>
                  <a:pt x="363220" y="71120"/>
                </a:lnTo>
                <a:lnTo>
                  <a:pt x="363220" y="62230"/>
                </a:lnTo>
                <a:lnTo>
                  <a:pt x="361950" y="57150"/>
                </a:lnTo>
                <a:lnTo>
                  <a:pt x="361950" y="53340"/>
                </a:lnTo>
                <a:lnTo>
                  <a:pt x="360680" y="49530"/>
                </a:lnTo>
                <a:lnTo>
                  <a:pt x="359409" y="44450"/>
                </a:lnTo>
                <a:lnTo>
                  <a:pt x="358139" y="40640"/>
                </a:lnTo>
                <a:lnTo>
                  <a:pt x="356870" y="38100"/>
                </a:lnTo>
                <a:lnTo>
                  <a:pt x="354330" y="34290"/>
                </a:lnTo>
                <a:lnTo>
                  <a:pt x="353059" y="30480"/>
                </a:lnTo>
                <a:lnTo>
                  <a:pt x="349250" y="26670"/>
                </a:lnTo>
                <a:lnTo>
                  <a:pt x="349250" y="25400"/>
                </a:lnTo>
                <a:lnTo>
                  <a:pt x="346709" y="25400"/>
                </a:lnTo>
                <a:lnTo>
                  <a:pt x="346709" y="24130"/>
                </a:lnTo>
                <a:lnTo>
                  <a:pt x="345439" y="24130"/>
                </a:lnTo>
                <a:lnTo>
                  <a:pt x="344170" y="22860"/>
                </a:lnTo>
                <a:lnTo>
                  <a:pt x="342900" y="22860"/>
                </a:lnTo>
                <a:lnTo>
                  <a:pt x="341630" y="21590"/>
                </a:lnTo>
                <a:lnTo>
                  <a:pt x="335280" y="21590"/>
                </a:lnTo>
                <a:lnTo>
                  <a:pt x="323850" y="20320"/>
                </a:lnTo>
                <a:lnTo>
                  <a:pt x="309880" y="19050"/>
                </a:lnTo>
                <a:lnTo>
                  <a:pt x="238759" y="13970"/>
                </a:lnTo>
                <a:lnTo>
                  <a:pt x="223520" y="12700"/>
                </a:lnTo>
                <a:lnTo>
                  <a:pt x="114300" y="12700"/>
                </a:lnTo>
                <a:lnTo>
                  <a:pt x="105409" y="11430"/>
                </a:lnTo>
                <a:lnTo>
                  <a:pt x="95250" y="11430"/>
                </a:lnTo>
                <a:lnTo>
                  <a:pt x="83820" y="8890"/>
                </a:lnTo>
                <a:lnTo>
                  <a:pt x="71120" y="7620"/>
                </a:lnTo>
                <a:lnTo>
                  <a:pt x="55880" y="3810"/>
                </a:lnTo>
                <a:lnTo>
                  <a:pt x="43180" y="1270"/>
                </a:lnTo>
                <a:lnTo>
                  <a:pt x="34290" y="0"/>
                </a:lnTo>
                <a:close/>
              </a:path>
              <a:path w="363220" h="683260">
                <a:moveTo>
                  <a:pt x="339089" y="111760"/>
                </a:moveTo>
                <a:lnTo>
                  <a:pt x="325120" y="111760"/>
                </a:lnTo>
                <a:lnTo>
                  <a:pt x="335280" y="113030"/>
                </a:lnTo>
                <a:lnTo>
                  <a:pt x="339089" y="113030"/>
                </a:lnTo>
                <a:lnTo>
                  <a:pt x="339089" y="111760"/>
                </a:lnTo>
                <a:close/>
              </a:path>
              <a:path w="363220" h="683260">
                <a:moveTo>
                  <a:pt x="353059" y="102870"/>
                </a:moveTo>
                <a:lnTo>
                  <a:pt x="212090" y="102870"/>
                </a:lnTo>
                <a:lnTo>
                  <a:pt x="224790" y="104140"/>
                </a:lnTo>
                <a:lnTo>
                  <a:pt x="238759" y="104140"/>
                </a:lnTo>
                <a:lnTo>
                  <a:pt x="309880" y="111760"/>
                </a:lnTo>
                <a:lnTo>
                  <a:pt x="344170" y="111760"/>
                </a:lnTo>
                <a:lnTo>
                  <a:pt x="345439" y="110490"/>
                </a:lnTo>
                <a:lnTo>
                  <a:pt x="346709" y="110490"/>
                </a:lnTo>
                <a:lnTo>
                  <a:pt x="346709" y="109220"/>
                </a:lnTo>
                <a:lnTo>
                  <a:pt x="349250" y="107950"/>
                </a:lnTo>
                <a:lnTo>
                  <a:pt x="349250" y="106680"/>
                </a:lnTo>
                <a:lnTo>
                  <a:pt x="353059" y="102870"/>
                </a:lnTo>
                <a:close/>
              </a:path>
            </a:pathLst>
          </a:custGeom>
          <a:solidFill>
            <a:srgbClr val="959595"/>
          </a:solidFill>
        </p:spPr>
        <p:txBody>
          <a:bodyPr wrap="square" lIns="0" tIns="0" rIns="0" bIns="0" rtlCol="0"/>
          <a:lstStyle/>
          <a:p>
            <a:endParaRPr/>
          </a:p>
        </p:txBody>
      </p:sp>
      <p:sp>
        <p:nvSpPr>
          <p:cNvPr id="26" name="object 26"/>
          <p:cNvSpPr/>
          <p:nvPr/>
        </p:nvSpPr>
        <p:spPr>
          <a:xfrm>
            <a:off x="628650" y="3166110"/>
            <a:ext cx="232410" cy="514350"/>
          </a:xfrm>
          <a:custGeom>
            <a:avLst/>
            <a:gdLst/>
            <a:ahLst/>
            <a:cxnLst/>
            <a:rect l="l" t="t" r="r" b="b"/>
            <a:pathLst>
              <a:path w="232409" h="514350">
                <a:moveTo>
                  <a:pt x="210819" y="511809"/>
                </a:moveTo>
                <a:lnTo>
                  <a:pt x="195580" y="511809"/>
                </a:lnTo>
                <a:lnTo>
                  <a:pt x="200659" y="514350"/>
                </a:lnTo>
                <a:lnTo>
                  <a:pt x="205740" y="514350"/>
                </a:lnTo>
                <a:lnTo>
                  <a:pt x="207009" y="513079"/>
                </a:lnTo>
                <a:lnTo>
                  <a:pt x="209550" y="513079"/>
                </a:lnTo>
                <a:lnTo>
                  <a:pt x="210819" y="511809"/>
                </a:lnTo>
                <a:close/>
              </a:path>
              <a:path w="232409" h="514350">
                <a:moveTo>
                  <a:pt x="229869" y="471169"/>
                </a:moveTo>
                <a:lnTo>
                  <a:pt x="176529" y="471169"/>
                </a:lnTo>
                <a:lnTo>
                  <a:pt x="177800" y="481329"/>
                </a:lnTo>
                <a:lnTo>
                  <a:pt x="179070" y="485139"/>
                </a:lnTo>
                <a:lnTo>
                  <a:pt x="180340" y="490219"/>
                </a:lnTo>
                <a:lnTo>
                  <a:pt x="182879" y="497839"/>
                </a:lnTo>
                <a:lnTo>
                  <a:pt x="185419" y="502919"/>
                </a:lnTo>
                <a:lnTo>
                  <a:pt x="187959" y="505459"/>
                </a:lnTo>
                <a:lnTo>
                  <a:pt x="189230" y="508000"/>
                </a:lnTo>
                <a:lnTo>
                  <a:pt x="193040" y="511809"/>
                </a:lnTo>
                <a:lnTo>
                  <a:pt x="212090" y="511809"/>
                </a:lnTo>
                <a:lnTo>
                  <a:pt x="214630" y="509269"/>
                </a:lnTo>
                <a:lnTo>
                  <a:pt x="215900" y="509269"/>
                </a:lnTo>
                <a:lnTo>
                  <a:pt x="217169" y="508000"/>
                </a:lnTo>
                <a:lnTo>
                  <a:pt x="217169" y="506729"/>
                </a:lnTo>
                <a:lnTo>
                  <a:pt x="222250" y="501650"/>
                </a:lnTo>
                <a:lnTo>
                  <a:pt x="222250" y="500379"/>
                </a:lnTo>
                <a:lnTo>
                  <a:pt x="223519" y="497839"/>
                </a:lnTo>
                <a:lnTo>
                  <a:pt x="224790" y="496569"/>
                </a:lnTo>
                <a:lnTo>
                  <a:pt x="224790" y="495300"/>
                </a:lnTo>
                <a:lnTo>
                  <a:pt x="226059" y="492759"/>
                </a:lnTo>
                <a:lnTo>
                  <a:pt x="227330" y="491489"/>
                </a:lnTo>
                <a:lnTo>
                  <a:pt x="227330" y="487679"/>
                </a:lnTo>
                <a:lnTo>
                  <a:pt x="228600" y="482600"/>
                </a:lnTo>
                <a:lnTo>
                  <a:pt x="228600" y="478789"/>
                </a:lnTo>
                <a:lnTo>
                  <a:pt x="229869" y="474979"/>
                </a:lnTo>
                <a:lnTo>
                  <a:pt x="229869" y="471169"/>
                </a:lnTo>
                <a:close/>
              </a:path>
              <a:path w="232409" h="514350">
                <a:moveTo>
                  <a:pt x="36829" y="0"/>
                </a:moveTo>
                <a:lnTo>
                  <a:pt x="27940" y="0"/>
                </a:lnTo>
                <a:lnTo>
                  <a:pt x="22859" y="2539"/>
                </a:lnTo>
                <a:lnTo>
                  <a:pt x="21590" y="3810"/>
                </a:lnTo>
                <a:lnTo>
                  <a:pt x="19050" y="5079"/>
                </a:lnTo>
                <a:lnTo>
                  <a:pt x="17779" y="7619"/>
                </a:lnTo>
                <a:lnTo>
                  <a:pt x="15240" y="8889"/>
                </a:lnTo>
                <a:lnTo>
                  <a:pt x="13970" y="11429"/>
                </a:lnTo>
                <a:lnTo>
                  <a:pt x="12700" y="15239"/>
                </a:lnTo>
                <a:lnTo>
                  <a:pt x="11429" y="17779"/>
                </a:lnTo>
                <a:lnTo>
                  <a:pt x="10159" y="21589"/>
                </a:lnTo>
                <a:lnTo>
                  <a:pt x="10159" y="25400"/>
                </a:lnTo>
                <a:lnTo>
                  <a:pt x="8890" y="29210"/>
                </a:lnTo>
                <a:lnTo>
                  <a:pt x="7620" y="34289"/>
                </a:lnTo>
                <a:lnTo>
                  <a:pt x="7620" y="38100"/>
                </a:lnTo>
                <a:lnTo>
                  <a:pt x="3809" y="76200"/>
                </a:lnTo>
                <a:lnTo>
                  <a:pt x="1270" y="113029"/>
                </a:lnTo>
                <a:lnTo>
                  <a:pt x="0" y="147319"/>
                </a:lnTo>
                <a:lnTo>
                  <a:pt x="0" y="226060"/>
                </a:lnTo>
                <a:lnTo>
                  <a:pt x="2540" y="278129"/>
                </a:lnTo>
                <a:lnTo>
                  <a:pt x="5079" y="332739"/>
                </a:lnTo>
                <a:lnTo>
                  <a:pt x="10506" y="393700"/>
                </a:lnTo>
                <a:lnTo>
                  <a:pt x="20320" y="439419"/>
                </a:lnTo>
                <a:lnTo>
                  <a:pt x="21590" y="444500"/>
                </a:lnTo>
                <a:lnTo>
                  <a:pt x="24129" y="449579"/>
                </a:lnTo>
                <a:lnTo>
                  <a:pt x="26670" y="453389"/>
                </a:lnTo>
                <a:lnTo>
                  <a:pt x="29209" y="458469"/>
                </a:lnTo>
                <a:lnTo>
                  <a:pt x="34290" y="466089"/>
                </a:lnTo>
                <a:lnTo>
                  <a:pt x="36829" y="471169"/>
                </a:lnTo>
                <a:lnTo>
                  <a:pt x="40640" y="473709"/>
                </a:lnTo>
                <a:lnTo>
                  <a:pt x="45720" y="480059"/>
                </a:lnTo>
                <a:lnTo>
                  <a:pt x="53340" y="485139"/>
                </a:lnTo>
                <a:lnTo>
                  <a:pt x="59690" y="490219"/>
                </a:lnTo>
                <a:lnTo>
                  <a:pt x="66040" y="494029"/>
                </a:lnTo>
                <a:lnTo>
                  <a:pt x="81279" y="499109"/>
                </a:lnTo>
                <a:lnTo>
                  <a:pt x="90170" y="500379"/>
                </a:lnTo>
                <a:lnTo>
                  <a:pt x="109220" y="500379"/>
                </a:lnTo>
                <a:lnTo>
                  <a:pt x="120650" y="497839"/>
                </a:lnTo>
                <a:lnTo>
                  <a:pt x="130809" y="496569"/>
                </a:lnTo>
                <a:lnTo>
                  <a:pt x="139700" y="492759"/>
                </a:lnTo>
                <a:lnTo>
                  <a:pt x="149859" y="488950"/>
                </a:lnTo>
                <a:lnTo>
                  <a:pt x="167640" y="478789"/>
                </a:lnTo>
                <a:lnTo>
                  <a:pt x="176529" y="471169"/>
                </a:lnTo>
                <a:lnTo>
                  <a:pt x="229869" y="471169"/>
                </a:lnTo>
                <a:lnTo>
                  <a:pt x="229869" y="463550"/>
                </a:lnTo>
                <a:lnTo>
                  <a:pt x="228600" y="457200"/>
                </a:lnTo>
                <a:lnTo>
                  <a:pt x="228600" y="439419"/>
                </a:lnTo>
                <a:lnTo>
                  <a:pt x="227330" y="410210"/>
                </a:lnTo>
                <a:lnTo>
                  <a:pt x="227330" y="408939"/>
                </a:lnTo>
                <a:lnTo>
                  <a:pt x="90170" y="408939"/>
                </a:lnTo>
                <a:lnTo>
                  <a:pt x="88900" y="407669"/>
                </a:lnTo>
                <a:lnTo>
                  <a:pt x="86359" y="406400"/>
                </a:lnTo>
                <a:lnTo>
                  <a:pt x="83820" y="406400"/>
                </a:lnTo>
                <a:lnTo>
                  <a:pt x="81279" y="405129"/>
                </a:lnTo>
                <a:lnTo>
                  <a:pt x="77470" y="402589"/>
                </a:lnTo>
                <a:lnTo>
                  <a:pt x="72390" y="398779"/>
                </a:lnTo>
                <a:lnTo>
                  <a:pt x="68579" y="396239"/>
                </a:lnTo>
                <a:lnTo>
                  <a:pt x="64770" y="392429"/>
                </a:lnTo>
                <a:lnTo>
                  <a:pt x="63500" y="384810"/>
                </a:lnTo>
                <a:lnTo>
                  <a:pt x="60959" y="374650"/>
                </a:lnTo>
                <a:lnTo>
                  <a:pt x="59690" y="355600"/>
                </a:lnTo>
                <a:lnTo>
                  <a:pt x="57150" y="332739"/>
                </a:lnTo>
                <a:lnTo>
                  <a:pt x="55879" y="307339"/>
                </a:lnTo>
                <a:lnTo>
                  <a:pt x="52070" y="179069"/>
                </a:lnTo>
                <a:lnTo>
                  <a:pt x="53340" y="165100"/>
                </a:lnTo>
                <a:lnTo>
                  <a:pt x="53340" y="149860"/>
                </a:lnTo>
                <a:lnTo>
                  <a:pt x="55879" y="109219"/>
                </a:lnTo>
                <a:lnTo>
                  <a:pt x="59690" y="71119"/>
                </a:lnTo>
                <a:lnTo>
                  <a:pt x="59690" y="55879"/>
                </a:lnTo>
                <a:lnTo>
                  <a:pt x="60959" y="43179"/>
                </a:lnTo>
                <a:lnTo>
                  <a:pt x="60959" y="38100"/>
                </a:lnTo>
                <a:lnTo>
                  <a:pt x="59690" y="34289"/>
                </a:lnTo>
                <a:lnTo>
                  <a:pt x="59690" y="30479"/>
                </a:lnTo>
                <a:lnTo>
                  <a:pt x="58420" y="25400"/>
                </a:lnTo>
                <a:lnTo>
                  <a:pt x="57150" y="21589"/>
                </a:lnTo>
                <a:lnTo>
                  <a:pt x="55879" y="19050"/>
                </a:lnTo>
                <a:lnTo>
                  <a:pt x="54609" y="15239"/>
                </a:lnTo>
                <a:lnTo>
                  <a:pt x="52070" y="11429"/>
                </a:lnTo>
                <a:lnTo>
                  <a:pt x="50800" y="8889"/>
                </a:lnTo>
                <a:lnTo>
                  <a:pt x="45720" y="3810"/>
                </a:lnTo>
                <a:lnTo>
                  <a:pt x="44450" y="3810"/>
                </a:lnTo>
                <a:lnTo>
                  <a:pt x="44450" y="2539"/>
                </a:lnTo>
                <a:lnTo>
                  <a:pt x="43179" y="2539"/>
                </a:lnTo>
                <a:lnTo>
                  <a:pt x="41909" y="1269"/>
                </a:lnTo>
                <a:lnTo>
                  <a:pt x="39370" y="1269"/>
                </a:lnTo>
                <a:lnTo>
                  <a:pt x="36829" y="0"/>
                </a:lnTo>
                <a:close/>
              </a:path>
              <a:path w="232409" h="514350">
                <a:moveTo>
                  <a:pt x="209550" y="2539"/>
                </a:moveTo>
                <a:lnTo>
                  <a:pt x="200659" y="2539"/>
                </a:lnTo>
                <a:lnTo>
                  <a:pt x="190500" y="7619"/>
                </a:lnTo>
                <a:lnTo>
                  <a:pt x="187959" y="12700"/>
                </a:lnTo>
                <a:lnTo>
                  <a:pt x="185419" y="15239"/>
                </a:lnTo>
                <a:lnTo>
                  <a:pt x="184150" y="19050"/>
                </a:lnTo>
                <a:lnTo>
                  <a:pt x="182879" y="21589"/>
                </a:lnTo>
                <a:lnTo>
                  <a:pt x="181609" y="25400"/>
                </a:lnTo>
                <a:lnTo>
                  <a:pt x="181609" y="29210"/>
                </a:lnTo>
                <a:lnTo>
                  <a:pt x="180340" y="34289"/>
                </a:lnTo>
                <a:lnTo>
                  <a:pt x="179070" y="38100"/>
                </a:lnTo>
                <a:lnTo>
                  <a:pt x="179070" y="43179"/>
                </a:lnTo>
                <a:lnTo>
                  <a:pt x="176529" y="81279"/>
                </a:lnTo>
                <a:lnTo>
                  <a:pt x="175259" y="121919"/>
                </a:lnTo>
                <a:lnTo>
                  <a:pt x="173990" y="165100"/>
                </a:lnTo>
                <a:lnTo>
                  <a:pt x="174113" y="307339"/>
                </a:lnTo>
                <a:lnTo>
                  <a:pt x="175259" y="389889"/>
                </a:lnTo>
                <a:lnTo>
                  <a:pt x="165100" y="393700"/>
                </a:lnTo>
                <a:lnTo>
                  <a:pt x="154940" y="398779"/>
                </a:lnTo>
                <a:lnTo>
                  <a:pt x="144779" y="401319"/>
                </a:lnTo>
                <a:lnTo>
                  <a:pt x="135890" y="403860"/>
                </a:lnTo>
                <a:lnTo>
                  <a:pt x="125729" y="406400"/>
                </a:lnTo>
                <a:lnTo>
                  <a:pt x="116840" y="408939"/>
                </a:lnTo>
                <a:lnTo>
                  <a:pt x="227330" y="408939"/>
                </a:lnTo>
                <a:lnTo>
                  <a:pt x="227330" y="215900"/>
                </a:lnTo>
                <a:lnTo>
                  <a:pt x="232409" y="45719"/>
                </a:lnTo>
                <a:lnTo>
                  <a:pt x="232409" y="41910"/>
                </a:lnTo>
                <a:lnTo>
                  <a:pt x="231140" y="36829"/>
                </a:lnTo>
                <a:lnTo>
                  <a:pt x="231140" y="29210"/>
                </a:lnTo>
                <a:lnTo>
                  <a:pt x="229869" y="26669"/>
                </a:lnTo>
                <a:lnTo>
                  <a:pt x="229869" y="25400"/>
                </a:lnTo>
                <a:lnTo>
                  <a:pt x="228600" y="22860"/>
                </a:lnTo>
                <a:lnTo>
                  <a:pt x="228600" y="21589"/>
                </a:lnTo>
                <a:lnTo>
                  <a:pt x="227330" y="20319"/>
                </a:lnTo>
                <a:lnTo>
                  <a:pt x="227330" y="19050"/>
                </a:lnTo>
                <a:lnTo>
                  <a:pt x="222250" y="11429"/>
                </a:lnTo>
                <a:lnTo>
                  <a:pt x="222250" y="10160"/>
                </a:lnTo>
                <a:lnTo>
                  <a:pt x="220980" y="8889"/>
                </a:lnTo>
                <a:lnTo>
                  <a:pt x="219709" y="8889"/>
                </a:lnTo>
                <a:lnTo>
                  <a:pt x="215900" y="5079"/>
                </a:lnTo>
                <a:lnTo>
                  <a:pt x="214630" y="5079"/>
                </a:lnTo>
                <a:lnTo>
                  <a:pt x="213359" y="3810"/>
                </a:lnTo>
                <a:lnTo>
                  <a:pt x="210819" y="3810"/>
                </a:lnTo>
                <a:lnTo>
                  <a:pt x="209550" y="2539"/>
                </a:lnTo>
                <a:close/>
              </a:path>
            </a:pathLst>
          </a:custGeom>
          <a:solidFill>
            <a:srgbClr val="959595"/>
          </a:solidFill>
        </p:spPr>
        <p:txBody>
          <a:bodyPr wrap="square" lIns="0" tIns="0" rIns="0" bIns="0" rtlCol="0"/>
          <a:lstStyle/>
          <a:p>
            <a:endParaRPr/>
          </a:p>
        </p:txBody>
      </p:sp>
      <p:sp>
        <p:nvSpPr>
          <p:cNvPr id="27" name="object 27"/>
          <p:cNvSpPr/>
          <p:nvPr/>
        </p:nvSpPr>
        <p:spPr>
          <a:xfrm>
            <a:off x="980439" y="3171189"/>
            <a:ext cx="210820" cy="502920"/>
          </a:xfrm>
          <a:custGeom>
            <a:avLst/>
            <a:gdLst/>
            <a:ahLst/>
            <a:cxnLst/>
            <a:rect l="l" t="t" r="r" b="b"/>
            <a:pathLst>
              <a:path w="210819" h="502920">
                <a:moveTo>
                  <a:pt x="30479" y="501650"/>
                </a:moveTo>
                <a:lnTo>
                  <a:pt x="19050" y="501650"/>
                </a:lnTo>
                <a:lnTo>
                  <a:pt x="21590" y="502920"/>
                </a:lnTo>
                <a:lnTo>
                  <a:pt x="27940" y="502920"/>
                </a:lnTo>
                <a:lnTo>
                  <a:pt x="30479" y="501650"/>
                </a:lnTo>
                <a:close/>
              </a:path>
              <a:path w="210819" h="502920">
                <a:moveTo>
                  <a:pt x="31750" y="8889"/>
                </a:moveTo>
                <a:lnTo>
                  <a:pt x="20319" y="8889"/>
                </a:lnTo>
                <a:lnTo>
                  <a:pt x="15240" y="11430"/>
                </a:lnTo>
                <a:lnTo>
                  <a:pt x="10159" y="16510"/>
                </a:lnTo>
                <a:lnTo>
                  <a:pt x="7619" y="20320"/>
                </a:lnTo>
                <a:lnTo>
                  <a:pt x="7619" y="22860"/>
                </a:lnTo>
                <a:lnTo>
                  <a:pt x="5079" y="25400"/>
                </a:lnTo>
                <a:lnTo>
                  <a:pt x="5079" y="30480"/>
                </a:lnTo>
                <a:lnTo>
                  <a:pt x="2540" y="38100"/>
                </a:lnTo>
                <a:lnTo>
                  <a:pt x="2540" y="53339"/>
                </a:lnTo>
                <a:lnTo>
                  <a:pt x="108" y="138430"/>
                </a:lnTo>
                <a:lnTo>
                  <a:pt x="0" y="463550"/>
                </a:lnTo>
                <a:lnTo>
                  <a:pt x="1269" y="468630"/>
                </a:lnTo>
                <a:lnTo>
                  <a:pt x="1269" y="473710"/>
                </a:lnTo>
                <a:lnTo>
                  <a:pt x="2540" y="477520"/>
                </a:lnTo>
                <a:lnTo>
                  <a:pt x="2540" y="481330"/>
                </a:lnTo>
                <a:lnTo>
                  <a:pt x="5079" y="488950"/>
                </a:lnTo>
                <a:lnTo>
                  <a:pt x="7619" y="491490"/>
                </a:lnTo>
                <a:lnTo>
                  <a:pt x="10159" y="496570"/>
                </a:lnTo>
                <a:lnTo>
                  <a:pt x="12700" y="497840"/>
                </a:lnTo>
                <a:lnTo>
                  <a:pt x="16509" y="501650"/>
                </a:lnTo>
                <a:lnTo>
                  <a:pt x="34290" y="501650"/>
                </a:lnTo>
                <a:lnTo>
                  <a:pt x="38100" y="497840"/>
                </a:lnTo>
                <a:lnTo>
                  <a:pt x="40640" y="496570"/>
                </a:lnTo>
                <a:lnTo>
                  <a:pt x="43179" y="494030"/>
                </a:lnTo>
                <a:lnTo>
                  <a:pt x="45719" y="488950"/>
                </a:lnTo>
                <a:lnTo>
                  <a:pt x="49529" y="477520"/>
                </a:lnTo>
                <a:lnTo>
                  <a:pt x="49529" y="473710"/>
                </a:lnTo>
                <a:lnTo>
                  <a:pt x="50800" y="468630"/>
                </a:lnTo>
                <a:lnTo>
                  <a:pt x="50800" y="212089"/>
                </a:lnTo>
                <a:lnTo>
                  <a:pt x="54609" y="198120"/>
                </a:lnTo>
                <a:lnTo>
                  <a:pt x="59690" y="184150"/>
                </a:lnTo>
                <a:lnTo>
                  <a:pt x="63500" y="171450"/>
                </a:lnTo>
                <a:lnTo>
                  <a:pt x="68579" y="160020"/>
                </a:lnTo>
                <a:lnTo>
                  <a:pt x="78740" y="139700"/>
                </a:lnTo>
                <a:lnTo>
                  <a:pt x="85090" y="132080"/>
                </a:lnTo>
                <a:lnTo>
                  <a:pt x="90169" y="123189"/>
                </a:lnTo>
                <a:lnTo>
                  <a:pt x="129540" y="92710"/>
                </a:lnTo>
                <a:lnTo>
                  <a:pt x="158750" y="83820"/>
                </a:lnTo>
                <a:lnTo>
                  <a:pt x="209550" y="83820"/>
                </a:lnTo>
                <a:lnTo>
                  <a:pt x="209550" y="82550"/>
                </a:lnTo>
                <a:lnTo>
                  <a:pt x="52069" y="82550"/>
                </a:lnTo>
                <a:lnTo>
                  <a:pt x="51964" y="63500"/>
                </a:lnTo>
                <a:lnTo>
                  <a:pt x="50800" y="49530"/>
                </a:lnTo>
                <a:lnTo>
                  <a:pt x="49529" y="43180"/>
                </a:lnTo>
                <a:lnTo>
                  <a:pt x="48259" y="38100"/>
                </a:lnTo>
                <a:lnTo>
                  <a:pt x="46990" y="31750"/>
                </a:lnTo>
                <a:lnTo>
                  <a:pt x="45719" y="26670"/>
                </a:lnTo>
                <a:lnTo>
                  <a:pt x="43179" y="22860"/>
                </a:lnTo>
                <a:lnTo>
                  <a:pt x="41909" y="19050"/>
                </a:lnTo>
                <a:lnTo>
                  <a:pt x="39369" y="15239"/>
                </a:lnTo>
                <a:lnTo>
                  <a:pt x="36829" y="12700"/>
                </a:lnTo>
                <a:lnTo>
                  <a:pt x="34290" y="11430"/>
                </a:lnTo>
                <a:lnTo>
                  <a:pt x="31750" y="8889"/>
                </a:lnTo>
                <a:close/>
              </a:path>
              <a:path w="210819" h="502920">
                <a:moveTo>
                  <a:pt x="209550" y="83820"/>
                </a:moveTo>
                <a:lnTo>
                  <a:pt x="158750" y="83820"/>
                </a:lnTo>
                <a:lnTo>
                  <a:pt x="158802" y="123189"/>
                </a:lnTo>
                <a:lnTo>
                  <a:pt x="160019" y="152400"/>
                </a:lnTo>
                <a:lnTo>
                  <a:pt x="160019" y="163830"/>
                </a:lnTo>
                <a:lnTo>
                  <a:pt x="161290" y="167639"/>
                </a:lnTo>
                <a:lnTo>
                  <a:pt x="161290" y="172720"/>
                </a:lnTo>
                <a:lnTo>
                  <a:pt x="163829" y="180339"/>
                </a:lnTo>
                <a:lnTo>
                  <a:pt x="168909" y="190500"/>
                </a:lnTo>
                <a:lnTo>
                  <a:pt x="171450" y="193039"/>
                </a:lnTo>
                <a:lnTo>
                  <a:pt x="173990" y="194310"/>
                </a:lnTo>
                <a:lnTo>
                  <a:pt x="175259" y="195580"/>
                </a:lnTo>
                <a:lnTo>
                  <a:pt x="177800" y="196850"/>
                </a:lnTo>
                <a:lnTo>
                  <a:pt x="186690" y="196850"/>
                </a:lnTo>
                <a:lnTo>
                  <a:pt x="189229" y="195580"/>
                </a:lnTo>
                <a:lnTo>
                  <a:pt x="191769" y="195580"/>
                </a:lnTo>
                <a:lnTo>
                  <a:pt x="194309" y="193039"/>
                </a:lnTo>
                <a:lnTo>
                  <a:pt x="196850" y="191770"/>
                </a:lnTo>
                <a:lnTo>
                  <a:pt x="199390" y="189230"/>
                </a:lnTo>
                <a:lnTo>
                  <a:pt x="200659" y="186689"/>
                </a:lnTo>
                <a:lnTo>
                  <a:pt x="201929" y="182880"/>
                </a:lnTo>
                <a:lnTo>
                  <a:pt x="204469" y="179070"/>
                </a:lnTo>
                <a:lnTo>
                  <a:pt x="205740" y="175260"/>
                </a:lnTo>
                <a:lnTo>
                  <a:pt x="208279" y="165100"/>
                </a:lnTo>
                <a:lnTo>
                  <a:pt x="208279" y="160020"/>
                </a:lnTo>
                <a:lnTo>
                  <a:pt x="209550" y="153670"/>
                </a:lnTo>
                <a:lnTo>
                  <a:pt x="209550" y="138430"/>
                </a:lnTo>
                <a:lnTo>
                  <a:pt x="210819" y="135889"/>
                </a:lnTo>
                <a:lnTo>
                  <a:pt x="210819" y="96520"/>
                </a:lnTo>
                <a:lnTo>
                  <a:pt x="209550" y="83820"/>
                </a:lnTo>
                <a:close/>
              </a:path>
              <a:path w="210819" h="502920">
                <a:moveTo>
                  <a:pt x="172719" y="0"/>
                </a:moveTo>
                <a:lnTo>
                  <a:pt x="158750" y="0"/>
                </a:lnTo>
                <a:lnTo>
                  <a:pt x="143509" y="2539"/>
                </a:lnTo>
                <a:lnTo>
                  <a:pt x="128269" y="7620"/>
                </a:lnTo>
                <a:lnTo>
                  <a:pt x="121919" y="11430"/>
                </a:lnTo>
                <a:lnTo>
                  <a:pt x="114300" y="16510"/>
                </a:lnTo>
                <a:lnTo>
                  <a:pt x="106679" y="20320"/>
                </a:lnTo>
                <a:lnTo>
                  <a:pt x="78740" y="46989"/>
                </a:lnTo>
                <a:lnTo>
                  <a:pt x="52069" y="82550"/>
                </a:lnTo>
                <a:lnTo>
                  <a:pt x="209550" y="82550"/>
                </a:lnTo>
                <a:lnTo>
                  <a:pt x="209550" y="72389"/>
                </a:lnTo>
                <a:lnTo>
                  <a:pt x="208279" y="60960"/>
                </a:lnTo>
                <a:lnTo>
                  <a:pt x="205740" y="52070"/>
                </a:lnTo>
                <a:lnTo>
                  <a:pt x="204469" y="41910"/>
                </a:lnTo>
                <a:lnTo>
                  <a:pt x="198119" y="22860"/>
                </a:lnTo>
                <a:lnTo>
                  <a:pt x="195579" y="17780"/>
                </a:lnTo>
                <a:lnTo>
                  <a:pt x="193040" y="15239"/>
                </a:lnTo>
                <a:lnTo>
                  <a:pt x="190500" y="10160"/>
                </a:lnTo>
                <a:lnTo>
                  <a:pt x="187959" y="8889"/>
                </a:lnTo>
                <a:lnTo>
                  <a:pt x="186690" y="6350"/>
                </a:lnTo>
                <a:lnTo>
                  <a:pt x="181609" y="3810"/>
                </a:lnTo>
                <a:lnTo>
                  <a:pt x="180340" y="2539"/>
                </a:lnTo>
                <a:lnTo>
                  <a:pt x="177800" y="1270"/>
                </a:lnTo>
                <a:lnTo>
                  <a:pt x="175259" y="1270"/>
                </a:lnTo>
                <a:lnTo>
                  <a:pt x="172719" y="0"/>
                </a:lnTo>
                <a:close/>
              </a:path>
            </a:pathLst>
          </a:custGeom>
          <a:solidFill>
            <a:srgbClr val="959595"/>
          </a:solidFill>
        </p:spPr>
        <p:txBody>
          <a:bodyPr wrap="square" lIns="0" tIns="0" rIns="0" bIns="0" rtlCol="0"/>
          <a:lstStyle/>
          <a:p>
            <a:endParaRPr/>
          </a:p>
        </p:txBody>
      </p:sp>
      <p:sp>
        <p:nvSpPr>
          <p:cNvPr id="28" name="object 28"/>
          <p:cNvSpPr/>
          <p:nvPr/>
        </p:nvSpPr>
        <p:spPr>
          <a:xfrm>
            <a:off x="1304289" y="2924810"/>
            <a:ext cx="245110" cy="737870"/>
          </a:xfrm>
          <a:custGeom>
            <a:avLst/>
            <a:gdLst/>
            <a:ahLst/>
            <a:cxnLst/>
            <a:rect l="l" t="t" r="r" b="b"/>
            <a:pathLst>
              <a:path w="245109" h="737870">
                <a:moveTo>
                  <a:pt x="222250" y="736600"/>
                </a:moveTo>
                <a:lnTo>
                  <a:pt x="213359" y="736600"/>
                </a:lnTo>
                <a:lnTo>
                  <a:pt x="215900" y="737869"/>
                </a:lnTo>
                <a:lnTo>
                  <a:pt x="219709" y="737869"/>
                </a:lnTo>
                <a:lnTo>
                  <a:pt x="222250" y="736600"/>
                </a:lnTo>
                <a:close/>
              </a:path>
              <a:path w="245109" h="737870">
                <a:moveTo>
                  <a:pt x="171087" y="495300"/>
                </a:moveTo>
                <a:lnTo>
                  <a:pt x="104140" y="495300"/>
                </a:lnTo>
                <a:lnTo>
                  <a:pt x="152400" y="604519"/>
                </a:lnTo>
                <a:lnTo>
                  <a:pt x="166369" y="633729"/>
                </a:lnTo>
                <a:lnTo>
                  <a:pt x="176529" y="661669"/>
                </a:lnTo>
                <a:lnTo>
                  <a:pt x="186690" y="688339"/>
                </a:lnTo>
                <a:lnTo>
                  <a:pt x="194309" y="711200"/>
                </a:lnTo>
                <a:lnTo>
                  <a:pt x="196850" y="717550"/>
                </a:lnTo>
                <a:lnTo>
                  <a:pt x="201929" y="727709"/>
                </a:lnTo>
                <a:lnTo>
                  <a:pt x="203200" y="728979"/>
                </a:lnTo>
                <a:lnTo>
                  <a:pt x="204469" y="731519"/>
                </a:lnTo>
                <a:lnTo>
                  <a:pt x="208279" y="735329"/>
                </a:lnTo>
                <a:lnTo>
                  <a:pt x="210819" y="736600"/>
                </a:lnTo>
                <a:lnTo>
                  <a:pt x="224790" y="736600"/>
                </a:lnTo>
                <a:lnTo>
                  <a:pt x="226059" y="735329"/>
                </a:lnTo>
                <a:lnTo>
                  <a:pt x="227329" y="735329"/>
                </a:lnTo>
                <a:lnTo>
                  <a:pt x="228600" y="734059"/>
                </a:lnTo>
                <a:lnTo>
                  <a:pt x="229869" y="734059"/>
                </a:lnTo>
                <a:lnTo>
                  <a:pt x="229869" y="732789"/>
                </a:lnTo>
                <a:lnTo>
                  <a:pt x="234950" y="727709"/>
                </a:lnTo>
                <a:lnTo>
                  <a:pt x="237490" y="723900"/>
                </a:lnTo>
                <a:lnTo>
                  <a:pt x="238759" y="721359"/>
                </a:lnTo>
                <a:lnTo>
                  <a:pt x="241300" y="717550"/>
                </a:lnTo>
                <a:lnTo>
                  <a:pt x="243840" y="709929"/>
                </a:lnTo>
                <a:lnTo>
                  <a:pt x="243840" y="706119"/>
                </a:lnTo>
                <a:lnTo>
                  <a:pt x="245109" y="702309"/>
                </a:lnTo>
                <a:lnTo>
                  <a:pt x="245109" y="685800"/>
                </a:lnTo>
                <a:lnTo>
                  <a:pt x="242569" y="675639"/>
                </a:lnTo>
                <a:lnTo>
                  <a:pt x="240029" y="662939"/>
                </a:lnTo>
                <a:lnTo>
                  <a:pt x="234950" y="648969"/>
                </a:lnTo>
                <a:lnTo>
                  <a:pt x="229869" y="632460"/>
                </a:lnTo>
                <a:lnTo>
                  <a:pt x="222250" y="614679"/>
                </a:lnTo>
                <a:lnTo>
                  <a:pt x="204469" y="571500"/>
                </a:lnTo>
                <a:lnTo>
                  <a:pt x="171087" y="495300"/>
                </a:lnTo>
                <a:close/>
              </a:path>
              <a:path w="245109" h="737870">
                <a:moveTo>
                  <a:pt x="41909" y="1269"/>
                </a:moveTo>
                <a:lnTo>
                  <a:pt x="22859" y="1269"/>
                </a:lnTo>
                <a:lnTo>
                  <a:pt x="13969" y="10160"/>
                </a:lnTo>
                <a:lnTo>
                  <a:pt x="13969" y="11429"/>
                </a:lnTo>
                <a:lnTo>
                  <a:pt x="11429" y="15239"/>
                </a:lnTo>
                <a:lnTo>
                  <a:pt x="7619" y="26669"/>
                </a:lnTo>
                <a:lnTo>
                  <a:pt x="7619" y="30479"/>
                </a:lnTo>
                <a:lnTo>
                  <a:pt x="6350" y="34289"/>
                </a:lnTo>
                <a:lnTo>
                  <a:pt x="6350" y="78739"/>
                </a:lnTo>
                <a:lnTo>
                  <a:pt x="7619" y="91439"/>
                </a:lnTo>
                <a:lnTo>
                  <a:pt x="7746" y="106679"/>
                </a:lnTo>
                <a:lnTo>
                  <a:pt x="8890" y="118110"/>
                </a:lnTo>
                <a:lnTo>
                  <a:pt x="8869" y="142239"/>
                </a:lnTo>
                <a:lnTo>
                  <a:pt x="6350" y="450850"/>
                </a:lnTo>
                <a:lnTo>
                  <a:pt x="3809" y="562610"/>
                </a:lnTo>
                <a:lnTo>
                  <a:pt x="1269" y="627379"/>
                </a:lnTo>
                <a:lnTo>
                  <a:pt x="0" y="652779"/>
                </a:lnTo>
                <a:lnTo>
                  <a:pt x="0" y="688339"/>
                </a:lnTo>
                <a:lnTo>
                  <a:pt x="1269" y="694689"/>
                </a:lnTo>
                <a:lnTo>
                  <a:pt x="1269" y="699769"/>
                </a:lnTo>
                <a:lnTo>
                  <a:pt x="2540" y="706119"/>
                </a:lnTo>
                <a:lnTo>
                  <a:pt x="3809" y="711200"/>
                </a:lnTo>
                <a:lnTo>
                  <a:pt x="5079" y="715009"/>
                </a:lnTo>
                <a:lnTo>
                  <a:pt x="6350" y="720089"/>
                </a:lnTo>
                <a:lnTo>
                  <a:pt x="8890" y="722629"/>
                </a:lnTo>
                <a:lnTo>
                  <a:pt x="10159" y="726439"/>
                </a:lnTo>
                <a:lnTo>
                  <a:pt x="12700" y="728979"/>
                </a:lnTo>
                <a:lnTo>
                  <a:pt x="15240" y="730250"/>
                </a:lnTo>
                <a:lnTo>
                  <a:pt x="17779" y="732789"/>
                </a:lnTo>
                <a:lnTo>
                  <a:pt x="20319" y="734059"/>
                </a:lnTo>
                <a:lnTo>
                  <a:pt x="34290" y="734059"/>
                </a:lnTo>
                <a:lnTo>
                  <a:pt x="34290" y="732789"/>
                </a:lnTo>
                <a:lnTo>
                  <a:pt x="36829" y="731519"/>
                </a:lnTo>
                <a:lnTo>
                  <a:pt x="39369" y="728979"/>
                </a:lnTo>
                <a:lnTo>
                  <a:pt x="40640" y="728979"/>
                </a:lnTo>
                <a:lnTo>
                  <a:pt x="44450" y="725169"/>
                </a:lnTo>
                <a:lnTo>
                  <a:pt x="44450" y="723900"/>
                </a:lnTo>
                <a:lnTo>
                  <a:pt x="45719" y="721359"/>
                </a:lnTo>
                <a:lnTo>
                  <a:pt x="46990" y="720089"/>
                </a:lnTo>
                <a:lnTo>
                  <a:pt x="46990" y="718819"/>
                </a:lnTo>
                <a:lnTo>
                  <a:pt x="48259" y="717550"/>
                </a:lnTo>
                <a:lnTo>
                  <a:pt x="50800" y="712469"/>
                </a:lnTo>
                <a:lnTo>
                  <a:pt x="52069" y="707389"/>
                </a:lnTo>
                <a:lnTo>
                  <a:pt x="52069" y="703579"/>
                </a:lnTo>
                <a:lnTo>
                  <a:pt x="53340" y="698500"/>
                </a:lnTo>
                <a:lnTo>
                  <a:pt x="53411" y="685800"/>
                </a:lnTo>
                <a:lnTo>
                  <a:pt x="55879" y="553719"/>
                </a:lnTo>
                <a:lnTo>
                  <a:pt x="104140" y="495300"/>
                </a:lnTo>
                <a:lnTo>
                  <a:pt x="171087" y="495300"/>
                </a:lnTo>
                <a:lnTo>
                  <a:pt x="148275" y="443229"/>
                </a:lnTo>
                <a:lnTo>
                  <a:pt x="58419" y="443229"/>
                </a:lnTo>
                <a:lnTo>
                  <a:pt x="60247" y="223519"/>
                </a:lnTo>
                <a:lnTo>
                  <a:pt x="60959" y="142239"/>
                </a:lnTo>
                <a:lnTo>
                  <a:pt x="60844" y="105410"/>
                </a:lnTo>
                <a:lnTo>
                  <a:pt x="59690" y="92710"/>
                </a:lnTo>
                <a:lnTo>
                  <a:pt x="58419" y="44450"/>
                </a:lnTo>
                <a:lnTo>
                  <a:pt x="58419" y="30479"/>
                </a:lnTo>
                <a:lnTo>
                  <a:pt x="53340" y="15239"/>
                </a:lnTo>
                <a:lnTo>
                  <a:pt x="50800" y="11429"/>
                </a:lnTo>
                <a:lnTo>
                  <a:pt x="50800" y="10160"/>
                </a:lnTo>
                <a:lnTo>
                  <a:pt x="41909" y="1269"/>
                </a:lnTo>
                <a:close/>
              </a:path>
              <a:path w="245109" h="737870">
                <a:moveTo>
                  <a:pt x="212090" y="223519"/>
                </a:moveTo>
                <a:lnTo>
                  <a:pt x="203200" y="223519"/>
                </a:lnTo>
                <a:lnTo>
                  <a:pt x="200659" y="224789"/>
                </a:lnTo>
                <a:lnTo>
                  <a:pt x="196850" y="228600"/>
                </a:lnTo>
                <a:lnTo>
                  <a:pt x="195579" y="228600"/>
                </a:lnTo>
                <a:lnTo>
                  <a:pt x="194309" y="231139"/>
                </a:lnTo>
                <a:lnTo>
                  <a:pt x="193040" y="231139"/>
                </a:lnTo>
                <a:lnTo>
                  <a:pt x="190500" y="234950"/>
                </a:lnTo>
                <a:lnTo>
                  <a:pt x="189229" y="238760"/>
                </a:lnTo>
                <a:lnTo>
                  <a:pt x="129540" y="340360"/>
                </a:lnTo>
                <a:lnTo>
                  <a:pt x="111759" y="368300"/>
                </a:lnTo>
                <a:lnTo>
                  <a:pt x="95250" y="394969"/>
                </a:lnTo>
                <a:lnTo>
                  <a:pt x="77469" y="419100"/>
                </a:lnTo>
                <a:lnTo>
                  <a:pt x="58419" y="443229"/>
                </a:lnTo>
                <a:lnTo>
                  <a:pt x="148275" y="443229"/>
                </a:lnTo>
                <a:lnTo>
                  <a:pt x="146050" y="438150"/>
                </a:lnTo>
                <a:lnTo>
                  <a:pt x="168909" y="401319"/>
                </a:lnTo>
                <a:lnTo>
                  <a:pt x="190500" y="367029"/>
                </a:lnTo>
                <a:lnTo>
                  <a:pt x="209550" y="332739"/>
                </a:lnTo>
                <a:lnTo>
                  <a:pt x="227329" y="299719"/>
                </a:lnTo>
                <a:lnTo>
                  <a:pt x="229869" y="295910"/>
                </a:lnTo>
                <a:lnTo>
                  <a:pt x="233679" y="284479"/>
                </a:lnTo>
                <a:lnTo>
                  <a:pt x="233679" y="280669"/>
                </a:lnTo>
                <a:lnTo>
                  <a:pt x="234950" y="276860"/>
                </a:lnTo>
                <a:lnTo>
                  <a:pt x="234950" y="260350"/>
                </a:lnTo>
                <a:lnTo>
                  <a:pt x="232409" y="252729"/>
                </a:lnTo>
                <a:lnTo>
                  <a:pt x="232409" y="247650"/>
                </a:lnTo>
                <a:lnTo>
                  <a:pt x="229869" y="245110"/>
                </a:lnTo>
                <a:lnTo>
                  <a:pt x="227329" y="237489"/>
                </a:lnTo>
                <a:lnTo>
                  <a:pt x="224790" y="233679"/>
                </a:lnTo>
                <a:lnTo>
                  <a:pt x="215900" y="224789"/>
                </a:lnTo>
                <a:lnTo>
                  <a:pt x="213359" y="224789"/>
                </a:lnTo>
                <a:lnTo>
                  <a:pt x="212090" y="223519"/>
                </a:lnTo>
                <a:close/>
              </a:path>
              <a:path w="245109" h="737870">
                <a:moveTo>
                  <a:pt x="39369" y="0"/>
                </a:moveTo>
                <a:lnTo>
                  <a:pt x="25400" y="0"/>
                </a:lnTo>
                <a:lnTo>
                  <a:pt x="24129" y="1269"/>
                </a:lnTo>
                <a:lnTo>
                  <a:pt x="40640" y="1269"/>
                </a:lnTo>
                <a:lnTo>
                  <a:pt x="39369" y="0"/>
                </a:lnTo>
                <a:close/>
              </a:path>
            </a:pathLst>
          </a:custGeom>
          <a:solidFill>
            <a:srgbClr val="959595"/>
          </a:solidFill>
        </p:spPr>
        <p:txBody>
          <a:bodyPr wrap="square" lIns="0" tIns="0" rIns="0" bIns="0" rtlCol="0"/>
          <a:lstStyle/>
          <a:p>
            <a:endParaRPr/>
          </a:p>
        </p:txBody>
      </p:sp>
      <p:sp>
        <p:nvSpPr>
          <p:cNvPr id="29" name="object 29"/>
          <p:cNvSpPr/>
          <p:nvPr/>
        </p:nvSpPr>
        <p:spPr>
          <a:xfrm>
            <a:off x="1672589" y="2971800"/>
            <a:ext cx="72390" cy="674370"/>
          </a:xfrm>
          <a:custGeom>
            <a:avLst/>
            <a:gdLst/>
            <a:ahLst/>
            <a:cxnLst/>
            <a:rect l="l" t="t" r="r" b="b"/>
            <a:pathLst>
              <a:path w="72389" h="674370">
                <a:moveTo>
                  <a:pt x="48260" y="101600"/>
                </a:moveTo>
                <a:lnTo>
                  <a:pt x="33020" y="101600"/>
                </a:lnTo>
                <a:lnTo>
                  <a:pt x="34290" y="102870"/>
                </a:lnTo>
                <a:lnTo>
                  <a:pt x="46990" y="102870"/>
                </a:lnTo>
                <a:lnTo>
                  <a:pt x="48260" y="101600"/>
                </a:lnTo>
                <a:close/>
              </a:path>
              <a:path w="72389" h="674370">
                <a:moveTo>
                  <a:pt x="52070" y="100329"/>
                </a:moveTo>
                <a:lnTo>
                  <a:pt x="30480" y="100329"/>
                </a:lnTo>
                <a:lnTo>
                  <a:pt x="31750" y="101600"/>
                </a:lnTo>
                <a:lnTo>
                  <a:pt x="49530" y="101600"/>
                </a:lnTo>
                <a:lnTo>
                  <a:pt x="52070" y="100329"/>
                </a:lnTo>
                <a:close/>
              </a:path>
              <a:path w="72389" h="674370">
                <a:moveTo>
                  <a:pt x="49530" y="1270"/>
                </a:moveTo>
                <a:lnTo>
                  <a:pt x="30480" y="1270"/>
                </a:lnTo>
                <a:lnTo>
                  <a:pt x="25400" y="6350"/>
                </a:lnTo>
                <a:lnTo>
                  <a:pt x="22860" y="7620"/>
                </a:lnTo>
                <a:lnTo>
                  <a:pt x="22860" y="8889"/>
                </a:lnTo>
                <a:lnTo>
                  <a:pt x="21590" y="11429"/>
                </a:lnTo>
                <a:lnTo>
                  <a:pt x="19050" y="13970"/>
                </a:lnTo>
                <a:lnTo>
                  <a:pt x="16510" y="17779"/>
                </a:lnTo>
                <a:lnTo>
                  <a:pt x="15240" y="22860"/>
                </a:lnTo>
                <a:lnTo>
                  <a:pt x="12700" y="26670"/>
                </a:lnTo>
                <a:lnTo>
                  <a:pt x="10160" y="36829"/>
                </a:lnTo>
                <a:lnTo>
                  <a:pt x="10160" y="41910"/>
                </a:lnTo>
                <a:lnTo>
                  <a:pt x="8890" y="46989"/>
                </a:lnTo>
                <a:lnTo>
                  <a:pt x="8890" y="57150"/>
                </a:lnTo>
                <a:lnTo>
                  <a:pt x="10160" y="60960"/>
                </a:lnTo>
                <a:lnTo>
                  <a:pt x="10160" y="66039"/>
                </a:lnTo>
                <a:lnTo>
                  <a:pt x="12700" y="76200"/>
                </a:lnTo>
                <a:lnTo>
                  <a:pt x="13970" y="80010"/>
                </a:lnTo>
                <a:lnTo>
                  <a:pt x="15240" y="82550"/>
                </a:lnTo>
                <a:lnTo>
                  <a:pt x="16510" y="83820"/>
                </a:lnTo>
                <a:lnTo>
                  <a:pt x="17780" y="86360"/>
                </a:lnTo>
                <a:lnTo>
                  <a:pt x="19050" y="87629"/>
                </a:lnTo>
                <a:lnTo>
                  <a:pt x="24130" y="95250"/>
                </a:lnTo>
                <a:lnTo>
                  <a:pt x="29210" y="100329"/>
                </a:lnTo>
                <a:lnTo>
                  <a:pt x="53340" y="100329"/>
                </a:lnTo>
                <a:lnTo>
                  <a:pt x="58420" y="95250"/>
                </a:lnTo>
                <a:lnTo>
                  <a:pt x="66040" y="83820"/>
                </a:lnTo>
                <a:lnTo>
                  <a:pt x="68580" y="76200"/>
                </a:lnTo>
                <a:lnTo>
                  <a:pt x="69850" y="71120"/>
                </a:lnTo>
                <a:lnTo>
                  <a:pt x="71120" y="67310"/>
                </a:lnTo>
                <a:lnTo>
                  <a:pt x="72390" y="62229"/>
                </a:lnTo>
                <a:lnTo>
                  <a:pt x="72390" y="40639"/>
                </a:lnTo>
                <a:lnTo>
                  <a:pt x="71120" y="35560"/>
                </a:lnTo>
                <a:lnTo>
                  <a:pt x="69850" y="31750"/>
                </a:lnTo>
                <a:lnTo>
                  <a:pt x="68580" y="26670"/>
                </a:lnTo>
                <a:lnTo>
                  <a:pt x="67310" y="22860"/>
                </a:lnTo>
                <a:lnTo>
                  <a:pt x="66040" y="17779"/>
                </a:lnTo>
                <a:lnTo>
                  <a:pt x="63500" y="13970"/>
                </a:lnTo>
                <a:lnTo>
                  <a:pt x="60960" y="11429"/>
                </a:lnTo>
                <a:lnTo>
                  <a:pt x="58420" y="7620"/>
                </a:lnTo>
                <a:lnTo>
                  <a:pt x="54610" y="3810"/>
                </a:lnTo>
                <a:lnTo>
                  <a:pt x="53340" y="3810"/>
                </a:lnTo>
                <a:lnTo>
                  <a:pt x="52070" y="2539"/>
                </a:lnTo>
                <a:lnTo>
                  <a:pt x="49530" y="1270"/>
                </a:lnTo>
                <a:close/>
              </a:path>
              <a:path w="72389" h="674370">
                <a:moveTo>
                  <a:pt x="46990" y="0"/>
                </a:moveTo>
                <a:lnTo>
                  <a:pt x="34290" y="0"/>
                </a:lnTo>
                <a:lnTo>
                  <a:pt x="33020" y="1270"/>
                </a:lnTo>
                <a:lnTo>
                  <a:pt x="48260" y="1270"/>
                </a:lnTo>
                <a:lnTo>
                  <a:pt x="46990" y="0"/>
                </a:lnTo>
                <a:close/>
              </a:path>
              <a:path w="72389" h="674370">
                <a:moveTo>
                  <a:pt x="33020" y="673100"/>
                </a:moveTo>
                <a:lnTo>
                  <a:pt x="25400" y="673100"/>
                </a:lnTo>
                <a:lnTo>
                  <a:pt x="25400" y="674369"/>
                </a:lnTo>
                <a:lnTo>
                  <a:pt x="31750" y="674369"/>
                </a:lnTo>
                <a:lnTo>
                  <a:pt x="33020" y="673100"/>
                </a:lnTo>
                <a:close/>
              </a:path>
              <a:path w="72389" h="674370">
                <a:moveTo>
                  <a:pt x="48260" y="219710"/>
                </a:moveTo>
                <a:lnTo>
                  <a:pt x="16510" y="219710"/>
                </a:lnTo>
                <a:lnTo>
                  <a:pt x="15240" y="222250"/>
                </a:lnTo>
                <a:lnTo>
                  <a:pt x="12700" y="224789"/>
                </a:lnTo>
                <a:lnTo>
                  <a:pt x="10160" y="232410"/>
                </a:lnTo>
                <a:lnTo>
                  <a:pt x="8890" y="234950"/>
                </a:lnTo>
                <a:lnTo>
                  <a:pt x="7620" y="240029"/>
                </a:lnTo>
                <a:lnTo>
                  <a:pt x="7620" y="243839"/>
                </a:lnTo>
                <a:lnTo>
                  <a:pt x="6350" y="247650"/>
                </a:lnTo>
                <a:lnTo>
                  <a:pt x="6350" y="257810"/>
                </a:lnTo>
                <a:lnTo>
                  <a:pt x="2540" y="363220"/>
                </a:lnTo>
                <a:lnTo>
                  <a:pt x="0" y="468629"/>
                </a:lnTo>
                <a:lnTo>
                  <a:pt x="2540" y="628650"/>
                </a:lnTo>
                <a:lnTo>
                  <a:pt x="2540" y="638810"/>
                </a:lnTo>
                <a:lnTo>
                  <a:pt x="3810" y="642619"/>
                </a:lnTo>
                <a:lnTo>
                  <a:pt x="3810" y="646430"/>
                </a:lnTo>
                <a:lnTo>
                  <a:pt x="5080" y="651510"/>
                </a:lnTo>
                <a:lnTo>
                  <a:pt x="6350" y="654050"/>
                </a:lnTo>
                <a:lnTo>
                  <a:pt x="7620" y="657860"/>
                </a:lnTo>
                <a:lnTo>
                  <a:pt x="10160" y="661669"/>
                </a:lnTo>
                <a:lnTo>
                  <a:pt x="10160" y="662939"/>
                </a:lnTo>
                <a:lnTo>
                  <a:pt x="20320" y="673100"/>
                </a:lnTo>
                <a:lnTo>
                  <a:pt x="36830" y="673100"/>
                </a:lnTo>
                <a:lnTo>
                  <a:pt x="39370" y="670560"/>
                </a:lnTo>
                <a:lnTo>
                  <a:pt x="40640" y="670560"/>
                </a:lnTo>
                <a:lnTo>
                  <a:pt x="44450" y="666750"/>
                </a:lnTo>
                <a:lnTo>
                  <a:pt x="44450" y="665480"/>
                </a:lnTo>
                <a:lnTo>
                  <a:pt x="48260" y="661669"/>
                </a:lnTo>
                <a:lnTo>
                  <a:pt x="50800" y="654050"/>
                </a:lnTo>
                <a:lnTo>
                  <a:pt x="52070" y="651510"/>
                </a:lnTo>
                <a:lnTo>
                  <a:pt x="53340" y="646430"/>
                </a:lnTo>
                <a:lnTo>
                  <a:pt x="53340" y="642619"/>
                </a:lnTo>
                <a:lnTo>
                  <a:pt x="54610" y="638810"/>
                </a:lnTo>
                <a:lnTo>
                  <a:pt x="54610" y="628650"/>
                </a:lnTo>
                <a:lnTo>
                  <a:pt x="53340" y="548639"/>
                </a:lnTo>
                <a:lnTo>
                  <a:pt x="53340" y="468629"/>
                </a:lnTo>
                <a:lnTo>
                  <a:pt x="58420" y="257810"/>
                </a:lnTo>
                <a:lnTo>
                  <a:pt x="58420" y="247650"/>
                </a:lnTo>
                <a:lnTo>
                  <a:pt x="55880" y="240029"/>
                </a:lnTo>
                <a:lnTo>
                  <a:pt x="55880" y="234950"/>
                </a:lnTo>
                <a:lnTo>
                  <a:pt x="53340" y="229870"/>
                </a:lnTo>
                <a:lnTo>
                  <a:pt x="53340" y="228600"/>
                </a:lnTo>
                <a:lnTo>
                  <a:pt x="50800" y="224789"/>
                </a:lnTo>
                <a:lnTo>
                  <a:pt x="48260" y="219710"/>
                </a:lnTo>
                <a:close/>
              </a:path>
              <a:path w="72389" h="674370">
                <a:moveTo>
                  <a:pt x="44450" y="215900"/>
                </a:moveTo>
                <a:lnTo>
                  <a:pt x="20320" y="215900"/>
                </a:lnTo>
                <a:lnTo>
                  <a:pt x="17780" y="218439"/>
                </a:lnTo>
                <a:lnTo>
                  <a:pt x="17780" y="219710"/>
                </a:lnTo>
                <a:lnTo>
                  <a:pt x="46990" y="219710"/>
                </a:lnTo>
                <a:lnTo>
                  <a:pt x="44450" y="217170"/>
                </a:lnTo>
                <a:lnTo>
                  <a:pt x="44450" y="215900"/>
                </a:lnTo>
                <a:close/>
              </a:path>
              <a:path w="72389" h="674370">
                <a:moveTo>
                  <a:pt x="40640" y="213360"/>
                </a:moveTo>
                <a:lnTo>
                  <a:pt x="24130" y="213360"/>
                </a:lnTo>
                <a:lnTo>
                  <a:pt x="21590" y="215900"/>
                </a:lnTo>
                <a:lnTo>
                  <a:pt x="43180" y="215900"/>
                </a:lnTo>
                <a:lnTo>
                  <a:pt x="40640" y="213360"/>
                </a:lnTo>
                <a:close/>
              </a:path>
              <a:path w="72389" h="674370">
                <a:moveTo>
                  <a:pt x="35560" y="212089"/>
                </a:moveTo>
                <a:lnTo>
                  <a:pt x="29210" y="212089"/>
                </a:lnTo>
                <a:lnTo>
                  <a:pt x="27940" y="213360"/>
                </a:lnTo>
                <a:lnTo>
                  <a:pt x="36830" y="213360"/>
                </a:lnTo>
                <a:lnTo>
                  <a:pt x="35560" y="212089"/>
                </a:lnTo>
                <a:close/>
              </a:path>
            </a:pathLst>
          </a:custGeom>
          <a:solidFill>
            <a:srgbClr val="959595"/>
          </a:solidFill>
        </p:spPr>
        <p:txBody>
          <a:bodyPr wrap="square" lIns="0" tIns="0" rIns="0" bIns="0" rtlCol="0"/>
          <a:lstStyle/>
          <a:p>
            <a:endParaRPr/>
          </a:p>
        </p:txBody>
      </p:sp>
      <p:sp>
        <p:nvSpPr>
          <p:cNvPr id="30" name="object 30"/>
          <p:cNvSpPr/>
          <p:nvPr/>
        </p:nvSpPr>
        <p:spPr>
          <a:xfrm>
            <a:off x="1817370" y="3131820"/>
            <a:ext cx="234950" cy="538480"/>
          </a:xfrm>
          <a:custGeom>
            <a:avLst/>
            <a:gdLst/>
            <a:ahLst/>
            <a:cxnLst/>
            <a:rect l="l" t="t" r="r" b="b"/>
            <a:pathLst>
              <a:path w="234950" h="538479">
                <a:moveTo>
                  <a:pt x="34290" y="406400"/>
                </a:moveTo>
                <a:lnTo>
                  <a:pt x="19050" y="406400"/>
                </a:lnTo>
                <a:lnTo>
                  <a:pt x="15240" y="410209"/>
                </a:lnTo>
                <a:lnTo>
                  <a:pt x="12700" y="411479"/>
                </a:lnTo>
                <a:lnTo>
                  <a:pt x="11430" y="415289"/>
                </a:lnTo>
                <a:lnTo>
                  <a:pt x="8890" y="417829"/>
                </a:lnTo>
                <a:lnTo>
                  <a:pt x="6350" y="421639"/>
                </a:lnTo>
                <a:lnTo>
                  <a:pt x="5080" y="425450"/>
                </a:lnTo>
                <a:lnTo>
                  <a:pt x="3810" y="427989"/>
                </a:lnTo>
                <a:lnTo>
                  <a:pt x="2540" y="433069"/>
                </a:lnTo>
                <a:lnTo>
                  <a:pt x="1269" y="436879"/>
                </a:lnTo>
                <a:lnTo>
                  <a:pt x="1269" y="440689"/>
                </a:lnTo>
                <a:lnTo>
                  <a:pt x="0" y="444500"/>
                </a:lnTo>
                <a:lnTo>
                  <a:pt x="0" y="454659"/>
                </a:lnTo>
                <a:lnTo>
                  <a:pt x="1269" y="459739"/>
                </a:lnTo>
                <a:lnTo>
                  <a:pt x="1269" y="464819"/>
                </a:lnTo>
                <a:lnTo>
                  <a:pt x="3810" y="474979"/>
                </a:lnTo>
                <a:lnTo>
                  <a:pt x="6350" y="480059"/>
                </a:lnTo>
                <a:lnTo>
                  <a:pt x="7619" y="485139"/>
                </a:lnTo>
                <a:lnTo>
                  <a:pt x="10160" y="488949"/>
                </a:lnTo>
                <a:lnTo>
                  <a:pt x="13969" y="492759"/>
                </a:lnTo>
                <a:lnTo>
                  <a:pt x="16510" y="497839"/>
                </a:lnTo>
                <a:lnTo>
                  <a:pt x="31750" y="513079"/>
                </a:lnTo>
                <a:lnTo>
                  <a:pt x="41910" y="519429"/>
                </a:lnTo>
                <a:lnTo>
                  <a:pt x="49530" y="524509"/>
                </a:lnTo>
                <a:lnTo>
                  <a:pt x="58419" y="528319"/>
                </a:lnTo>
                <a:lnTo>
                  <a:pt x="66040" y="532129"/>
                </a:lnTo>
                <a:lnTo>
                  <a:pt x="83819" y="537209"/>
                </a:lnTo>
                <a:lnTo>
                  <a:pt x="91440" y="538479"/>
                </a:lnTo>
                <a:lnTo>
                  <a:pt x="120650" y="538479"/>
                </a:lnTo>
                <a:lnTo>
                  <a:pt x="132080" y="537209"/>
                </a:lnTo>
                <a:lnTo>
                  <a:pt x="142240" y="534669"/>
                </a:lnTo>
                <a:lnTo>
                  <a:pt x="153669" y="532129"/>
                </a:lnTo>
                <a:lnTo>
                  <a:pt x="189230" y="507999"/>
                </a:lnTo>
                <a:lnTo>
                  <a:pt x="208280" y="481329"/>
                </a:lnTo>
                <a:lnTo>
                  <a:pt x="212090" y="474979"/>
                </a:lnTo>
                <a:lnTo>
                  <a:pt x="217169" y="462279"/>
                </a:lnTo>
                <a:lnTo>
                  <a:pt x="219710" y="454659"/>
                </a:lnTo>
                <a:lnTo>
                  <a:pt x="220768" y="448309"/>
                </a:lnTo>
                <a:lnTo>
                  <a:pt x="109219" y="448309"/>
                </a:lnTo>
                <a:lnTo>
                  <a:pt x="102869" y="447039"/>
                </a:lnTo>
                <a:lnTo>
                  <a:pt x="95250" y="447039"/>
                </a:lnTo>
                <a:lnTo>
                  <a:pt x="87630" y="445769"/>
                </a:lnTo>
                <a:lnTo>
                  <a:pt x="78740" y="443229"/>
                </a:lnTo>
                <a:lnTo>
                  <a:pt x="73660" y="440689"/>
                </a:lnTo>
                <a:lnTo>
                  <a:pt x="63500" y="438150"/>
                </a:lnTo>
                <a:lnTo>
                  <a:pt x="59690" y="435609"/>
                </a:lnTo>
                <a:lnTo>
                  <a:pt x="57150" y="433069"/>
                </a:lnTo>
                <a:lnTo>
                  <a:pt x="53340" y="430529"/>
                </a:lnTo>
                <a:lnTo>
                  <a:pt x="50800" y="427989"/>
                </a:lnTo>
                <a:lnTo>
                  <a:pt x="50800" y="426719"/>
                </a:lnTo>
                <a:lnTo>
                  <a:pt x="45719" y="421639"/>
                </a:lnTo>
                <a:lnTo>
                  <a:pt x="43180" y="416559"/>
                </a:lnTo>
                <a:lnTo>
                  <a:pt x="40640" y="412750"/>
                </a:lnTo>
                <a:lnTo>
                  <a:pt x="34290" y="406400"/>
                </a:lnTo>
                <a:close/>
              </a:path>
              <a:path w="234950" h="538479">
                <a:moveTo>
                  <a:pt x="207010" y="0"/>
                </a:moveTo>
                <a:lnTo>
                  <a:pt x="193040" y="0"/>
                </a:lnTo>
                <a:lnTo>
                  <a:pt x="189230" y="1269"/>
                </a:lnTo>
                <a:lnTo>
                  <a:pt x="186690" y="2539"/>
                </a:lnTo>
                <a:lnTo>
                  <a:pt x="182880" y="3809"/>
                </a:lnTo>
                <a:lnTo>
                  <a:pt x="180340" y="5079"/>
                </a:lnTo>
                <a:lnTo>
                  <a:pt x="177800" y="7619"/>
                </a:lnTo>
                <a:lnTo>
                  <a:pt x="173990" y="10159"/>
                </a:lnTo>
                <a:lnTo>
                  <a:pt x="168910" y="13969"/>
                </a:lnTo>
                <a:lnTo>
                  <a:pt x="157480" y="20319"/>
                </a:lnTo>
                <a:lnTo>
                  <a:pt x="143510" y="27939"/>
                </a:lnTo>
                <a:lnTo>
                  <a:pt x="127000" y="35559"/>
                </a:lnTo>
                <a:lnTo>
                  <a:pt x="96519" y="52069"/>
                </a:lnTo>
                <a:lnTo>
                  <a:pt x="85090" y="58419"/>
                </a:lnTo>
                <a:lnTo>
                  <a:pt x="80010" y="62229"/>
                </a:lnTo>
                <a:lnTo>
                  <a:pt x="74930" y="64769"/>
                </a:lnTo>
                <a:lnTo>
                  <a:pt x="68580" y="69850"/>
                </a:lnTo>
                <a:lnTo>
                  <a:pt x="63500" y="76200"/>
                </a:lnTo>
                <a:lnTo>
                  <a:pt x="57150" y="82550"/>
                </a:lnTo>
                <a:lnTo>
                  <a:pt x="46990" y="95250"/>
                </a:lnTo>
                <a:lnTo>
                  <a:pt x="35560" y="118109"/>
                </a:lnTo>
                <a:lnTo>
                  <a:pt x="33019" y="127000"/>
                </a:lnTo>
                <a:lnTo>
                  <a:pt x="29210" y="135889"/>
                </a:lnTo>
                <a:lnTo>
                  <a:pt x="27940" y="146050"/>
                </a:lnTo>
                <a:lnTo>
                  <a:pt x="25400" y="156209"/>
                </a:lnTo>
                <a:lnTo>
                  <a:pt x="22860" y="176529"/>
                </a:lnTo>
                <a:lnTo>
                  <a:pt x="22860" y="210819"/>
                </a:lnTo>
                <a:lnTo>
                  <a:pt x="25400" y="233679"/>
                </a:lnTo>
                <a:lnTo>
                  <a:pt x="27940" y="243839"/>
                </a:lnTo>
                <a:lnTo>
                  <a:pt x="29210" y="247650"/>
                </a:lnTo>
                <a:lnTo>
                  <a:pt x="30480" y="252729"/>
                </a:lnTo>
                <a:lnTo>
                  <a:pt x="33019" y="256539"/>
                </a:lnTo>
                <a:lnTo>
                  <a:pt x="34290" y="260350"/>
                </a:lnTo>
                <a:lnTo>
                  <a:pt x="41910" y="271779"/>
                </a:lnTo>
                <a:lnTo>
                  <a:pt x="44450" y="274319"/>
                </a:lnTo>
                <a:lnTo>
                  <a:pt x="48260" y="279400"/>
                </a:lnTo>
                <a:lnTo>
                  <a:pt x="58419" y="287019"/>
                </a:lnTo>
                <a:lnTo>
                  <a:pt x="71119" y="294639"/>
                </a:lnTo>
                <a:lnTo>
                  <a:pt x="78740" y="298450"/>
                </a:lnTo>
                <a:lnTo>
                  <a:pt x="86360" y="300989"/>
                </a:lnTo>
                <a:lnTo>
                  <a:pt x="95250" y="304800"/>
                </a:lnTo>
                <a:lnTo>
                  <a:pt x="123190" y="314959"/>
                </a:lnTo>
                <a:lnTo>
                  <a:pt x="128269" y="318769"/>
                </a:lnTo>
                <a:lnTo>
                  <a:pt x="134619" y="321309"/>
                </a:lnTo>
                <a:lnTo>
                  <a:pt x="163830" y="351789"/>
                </a:lnTo>
                <a:lnTo>
                  <a:pt x="166369" y="358139"/>
                </a:lnTo>
                <a:lnTo>
                  <a:pt x="168910" y="363219"/>
                </a:lnTo>
                <a:lnTo>
                  <a:pt x="171450" y="375919"/>
                </a:lnTo>
                <a:lnTo>
                  <a:pt x="172719" y="383539"/>
                </a:lnTo>
                <a:lnTo>
                  <a:pt x="173990" y="389889"/>
                </a:lnTo>
                <a:lnTo>
                  <a:pt x="173990" y="405129"/>
                </a:lnTo>
                <a:lnTo>
                  <a:pt x="172719" y="407669"/>
                </a:lnTo>
                <a:lnTo>
                  <a:pt x="172719" y="411479"/>
                </a:lnTo>
                <a:lnTo>
                  <a:pt x="170180" y="416559"/>
                </a:lnTo>
                <a:lnTo>
                  <a:pt x="168910" y="420369"/>
                </a:lnTo>
                <a:lnTo>
                  <a:pt x="166369" y="425450"/>
                </a:lnTo>
                <a:lnTo>
                  <a:pt x="163830" y="427989"/>
                </a:lnTo>
                <a:lnTo>
                  <a:pt x="161290" y="429259"/>
                </a:lnTo>
                <a:lnTo>
                  <a:pt x="160019" y="431800"/>
                </a:lnTo>
                <a:lnTo>
                  <a:pt x="157480" y="434339"/>
                </a:lnTo>
                <a:lnTo>
                  <a:pt x="154940" y="435609"/>
                </a:lnTo>
                <a:lnTo>
                  <a:pt x="148590" y="439419"/>
                </a:lnTo>
                <a:lnTo>
                  <a:pt x="144780" y="441959"/>
                </a:lnTo>
                <a:lnTo>
                  <a:pt x="139700" y="443229"/>
                </a:lnTo>
                <a:lnTo>
                  <a:pt x="135890" y="444500"/>
                </a:lnTo>
                <a:lnTo>
                  <a:pt x="125730" y="447039"/>
                </a:lnTo>
                <a:lnTo>
                  <a:pt x="120650" y="447039"/>
                </a:lnTo>
                <a:lnTo>
                  <a:pt x="114300" y="448309"/>
                </a:lnTo>
                <a:lnTo>
                  <a:pt x="220768" y="448309"/>
                </a:lnTo>
                <a:lnTo>
                  <a:pt x="220980" y="447039"/>
                </a:lnTo>
                <a:lnTo>
                  <a:pt x="223519" y="440689"/>
                </a:lnTo>
                <a:lnTo>
                  <a:pt x="224790" y="431800"/>
                </a:lnTo>
                <a:lnTo>
                  <a:pt x="224790" y="424179"/>
                </a:lnTo>
                <a:lnTo>
                  <a:pt x="226060" y="415289"/>
                </a:lnTo>
                <a:lnTo>
                  <a:pt x="227330" y="397509"/>
                </a:lnTo>
                <a:lnTo>
                  <a:pt x="226060" y="375919"/>
                </a:lnTo>
                <a:lnTo>
                  <a:pt x="223519" y="355600"/>
                </a:lnTo>
                <a:lnTo>
                  <a:pt x="222250" y="346709"/>
                </a:lnTo>
                <a:lnTo>
                  <a:pt x="220980" y="336550"/>
                </a:lnTo>
                <a:lnTo>
                  <a:pt x="218440" y="327659"/>
                </a:lnTo>
                <a:lnTo>
                  <a:pt x="215900" y="320039"/>
                </a:lnTo>
                <a:lnTo>
                  <a:pt x="213360" y="311150"/>
                </a:lnTo>
                <a:lnTo>
                  <a:pt x="182880" y="261619"/>
                </a:lnTo>
                <a:lnTo>
                  <a:pt x="144780" y="232409"/>
                </a:lnTo>
                <a:lnTo>
                  <a:pt x="133350" y="227329"/>
                </a:lnTo>
                <a:lnTo>
                  <a:pt x="119380" y="220979"/>
                </a:lnTo>
                <a:lnTo>
                  <a:pt x="91440" y="210819"/>
                </a:lnTo>
                <a:lnTo>
                  <a:pt x="87630" y="209550"/>
                </a:lnTo>
                <a:lnTo>
                  <a:pt x="82550" y="208279"/>
                </a:lnTo>
                <a:lnTo>
                  <a:pt x="78740" y="205739"/>
                </a:lnTo>
                <a:lnTo>
                  <a:pt x="74930" y="204469"/>
                </a:lnTo>
                <a:lnTo>
                  <a:pt x="74930" y="193039"/>
                </a:lnTo>
                <a:lnTo>
                  <a:pt x="77469" y="187959"/>
                </a:lnTo>
                <a:lnTo>
                  <a:pt x="77469" y="184150"/>
                </a:lnTo>
                <a:lnTo>
                  <a:pt x="80010" y="179069"/>
                </a:lnTo>
                <a:lnTo>
                  <a:pt x="81280" y="173989"/>
                </a:lnTo>
                <a:lnTo>
                  <a:pt x="83819" y="170179"/>
                </a:lnTo>
                <a:lnTo>
                  <a:pt x="86360" y="165100"/>
                </a:lnTo>
                <a:lnTo>
                  <a:pt x="88900" y="161289"/>
                </a:lnTo>
                <a:lnTo>
                  <a:pt x="92710" y="156209"/>
                </a:lnTo>
                <a:lnTo>
                  <a:pt x="95250" y="152400"/>
                </a:lnTo>
                <a:lnTo>
                  <a:pt x="99060" y="148589"/>
                </a:lnTo>
                <a:lnTo>
                  <a:pt x="107950" y="140969"/>
                </a:lnTo>
                <a:lnTo>
                  <a:pt x="118110" y="133350"/>
                </a:lnTo>
                <a:lnTo>
                  <a:pt x="180340" y="101600"/>
                </a:lnTo>
                <a:lnTo>
                  <a:pt x="233203" y="101600"/>
                </a:lnTo>
                <a:lnTo>
                  <a:pt x="232410" y="95250"/>
                </a:lnTo>
                <a:lnTo>
                  <a:pt x="231013" y="82550"/>
                </a:lnTo>
                <a:lnTo>
                  <a:pt x="229869" y="71119"/>
                </a:lnTo>
                <a:lnTo>
                  <a:pt x="228600" y="60959"/>
                </a:lnTo>
                <a:lnTo>
                  <a:pt x="228600" y="40639"/>
                </a:lnTo>
                <a:lnTo>
                  <a:pt x="227330" y="35559"/>
                </a:lnTo>
                <a:lnTo>
                  <a:pt x="227330" y="30479"/>
                </a:lnTo>
                <a:lnTo>
                  <a:pt x="220980" y="11429"/>
                </a:lnTo>
                <a:lnTo>
                  <a:pt x="217169" y="7619"/>
                </a:lnTo>
                <a:lnTo>
                  <a:pt x="217169" y="6350"/>
                </a:lnTo>
                <a:lnTo>
                  <a:pt x="215900" y="5079"/>
                </a:lnTo>
                <a:lnTo>
                  <a:pt x="214630" y="5079"/>
                </a:lnTo>
                <a:lnTo>
                  <a:pt x="212090" y="2539"/>
                </a:lnTo>
                <a:lnTo>
                  <a:pt x="210819" y="2539"/>
                </a:lnTo>
                <a:lnTo>
                  <a:pt x="209550" y="1269"/>
                </a:lnTo>
                <a:lnTo>
                  <a:pt x="208280" y="1269"/>
                </a:lnTo>
                <a:lnTo>
                  <a:pt x="207010" y="0"/>
                </a:lnTo>
                <a:close/>
              </a:path>
              <a:path w="234950" h="538479">
                <a:moveTo>
                  <a:pt x="31750" y="405129"/>
                </a:moveTo>
                <a:lnTo>
                  <a:pt x="22860" y="405129"/>
                </a:lnTo>
                <a:lnTo>
                  <a:pt x="21590" y="406400"/>
                </a:lnTo>
                <a:lnTo>
                  <a:pt x="33019" y="406400"/>
                </a:lnTo>
                <a:lnTo>
                  <a:pt x="31750" y="405129"/>
                </a:lnTo>
                <a:close/>
              </a:path>
              <a:path w="234950" h="538479">
                <a:moveTo>
                  <a:pt x="29210" y="403859"/>
                </a:moveTo>
                <a:lnTo>
                  <a:pt x="25400" y="403859"/>
                </a:lnTo>
                <a:lnTo>
                  <a:pt x="24130" y="405129"/>
                </a:lnTo>
                <a:lnTo>
                  <a:pt x="30480" y="405129"/>
                </a:lnTo>
                <a:lnTo>
                  <a:pt x="29210" y="403859"/>
                </a:lnTo>
                <a:close/>
              </a:path>
              <a:path w="234950" h="538479">
                <a:moveTo>
                  <a:pt x="217169" y="163829"/>
                </a:moveTo>
                <a:lnTo>
                  <a:pt x="198119" y="163829"/>
                </a:lnTo>
                <a:lnTo>
                  <a:pt x="200660" y="165100"/>
                </a:lnTo>
                <a:lnTo>
                  <a:pt x="201930" y="166369"/>
                </a:lnTo>
                <a:lnTo>
                  <a:pt x="215900" y="166369"/>
                </a:lnTo>
                <a:lnTo>
                  <a:pt x="217169" y="165100"/>
                </a:lnTo>
                <a:lnTo>
                  <a:pt x="217169" y="163829"/>
                </a:lnTo>
                <a:close/>
              </a:path>
              <a:path w="234950" h="538479">
                <a:moveTo>
                  <a:pt x="233203" y="101600"/>
                </a:moveTo>
                <a:lnTo>
                  <a:pt x="180340" y="101600"/>
                </a:lnTo>
                <a:lnTo>
                  <a:pt x="182880" y="118109"/>
                </a:lnTo>
                <a:lnTo>
                  <a:pt x="184150" y="132079"/>
                </a:lnTo>
                <a:lnTo>
                  <a:pt x="185419" y="137159"/>
                </a:lnTo>
                <a:lnTo>
                  <a:pt x="185419" y="142239"/>
                </a:lnTo>
                <a:lnTo>
                  <a:pt x="186690" y="147319"/>
                </a:lnTo>
                <a:lnTo>
                  <a:pt x="187960" y="149859"/>
                </a:lnTo>
                <a:lnTo>
                  <a:pt x="187960" y="152400"/>
                </a:lnTo>
                <a:lnTo>
                  <a:pt x="189230" y="153669"/>
                </a:lnTo>
                <a:lnTo>
                  <a:pt x="190500" y="156209"/>
                </a:lnTo>
                <a:lnTo>
                  <a:pt x="193040" y="158750"/>
                </a:lnTo>
                <a:lnTo>
                  <a:pt x="193040" y="160019"/>
                </a:lnTo>
                <a:lnTo>
                  <a:pt x="196850" y="163829"/>
                </a:lnTo>
                <a:lnTo>
                  <a:pt x="219710" y="163829"/>
                </a:lnTo>
                <a:lnTo>
                  <a:pt x="219710" y="162559"/>
                </a:lnTo>
                <a:lnTo>
                  <a:pt x="220980" y="161289"/>
                </a:lnTo>
                <a:lnTo>
                  <a:pt x="222250" y="161289"/>
                </a:lnTo>
                <a:lnTo>
                  <a:pt x="226060" y="157479"/>
                </a:lnTo>
                <a:lnTo>
                  <a:pt x="227330" y="153669"/>
                </a:lnTo>
                <a:lnTo>
                  <a:pt x="229869" y="148589"/>
                </a:lnTo>
                <a:lnTo>
                  <a:pt x="231140" y="147319"/>
                </a:lnTo>
                <a:lnTo>
                  <a:pt x="231140" y="143509"/>
                </a:lnTo>
                <a:lnTo>
                  <a:pt x="233680" y="135889"/>
                </a:lnTo>
                <a:lnTo>
                  <a:pt x="233680" y="130809"/>
                </a:lnTo>
                <a:lnTo>
                  <a:pt x="234950" y="127000"/>
                </a:lnTo>
                <a:lnTo>
                  <a:pt x="234950" y="118109"/>
                </a:lnTo>
                <a:lnTo>
                  <a:pt x="233680" y="114300"/>
                </a:lnTo>
                <a:lnTo>
                  <a:pt x="233680" y="105409"/>
                </a:lnTo>
                <a:lnTo>
                  <a:pt x="233203" y="101600"/>
                </a:lnTo>
                <a:close/>
              </a:path>
            </a:pathLst>
          </a:custGeom>
          <a:solidFill>
            <a:srgbClr val="959595"/>
          </a:solidFill>
        </p:spPr>
        <p:txBody>
          <a:bodyPr wrap="square" lIns="0" tIns="0" rIns="0" bIns="0" rtlCol="0"/>
          <a:lstStyle/>
          <a:p>
            <a:endParaRPr/>
          </a:p>
        </p:txBody>
      </p:sp>
      <p:sp>
        <p:nvSpPr>
          <p:cNvPr id="31" name="object 31"/>
          <p:cNvSpPr/>
          <p:nvPr/>
        </p:nvSpPr>
        <p:spPr>
          <a:xfrm>
            <a:off x="2171700" y="2924810"/>
            <a:ext cx="251460" cy="746760"/>
          </a:xfrm>
          <a:custGeom>
            <a:avLst/>
            <a:gdLst/>
            <a:ahLst/>
            <a:cxnLst/>
            <a:rect l="l" t="t" r="r" b="b"/>
            <a:pathLst>
              <a:path w="251460" h="746760">
                <a:moveTo>
                  <a:pt x="229869" y="745489"/>
                </a:moveTo>
                <a:lnTo>
                  <a:pt x="217169" y="745489"/>
                </a:lnTo>
                <a:lnTo>
                  <a:pt x="219710" y="746759"/>
                </a:lnTo>
                <a:lnTo>
                  <a:pt x="228600" y="746759"/>
                </a:lnTo>
                <a:lnTo>
                  <a:pt x="229869" y="745489"/>
                </a:lnTo>
                <a:close/>
              </a:path>
              <a:path w="251460" h="746760">
                <a:moveTo>
                  <a:pt x="229177" y="346710"/>
                </a:moveTo>
                <a:lnTo>
                  <a:pt x="163830" y="346710"/>
                </a:lnTo>
                <a:lnTo>
                  <a:pt x="165100" y="347979"/>
                </a:lnTo>
                <a:lnTo>
                  <a:pt x="166369" y="347979"/>
                </a:lnTo>
                <a:lnTo>
                  <a:pt x="172719" y="354329"/>
                </a:lnTo>
                <a:lnTo>
                  <a:pt x="173989" y="358139"/>
                </a:lnTo>
                <a:lnTo>
                  <a:pt x="176530" y="361950"/>
                </a:lnTo>
                <a:lnTo>
                  <a:pt x="177800" y="367029"/>
                </a:lnTo>
                <a:lnTo>
                  <a:pt x="181610" y="386079"/>
                </a:lnTo>
                <a:lnTo>
                  <a:pt x="182880" y="393700"/>
                </a:lnTo>
                <a:lnTo>
                  <a:pt x="184150" y="411479"/>
                </a:lnTo>
                <a:lnTo>
                  <a:pt x="184150" y="430529"/>
                </a:lnTo>
                <a:lnTo>
                  <a:pt x="182925" y="464819"/>
                </a:lnTo>
                <a:lnTo>
                  <a:pt x="182880" y="523239"/>
                </a:lnTo>
                <a:lnTo>
                  <a:pt x="187960" y="608329"/>
                </a:lnTo>
                <a:lnTo>
                  <a:pt x="193039" y="668019"/>
                </a:lnTo>
                <a:lnTo>
                  <a:pt x="199389" y="712469"/>
                </a:lnTo>
                <a:lnTo>
                  <a:pt x="199389" y="717550"/>
                </a:lnTo>
                <a:lnTo>
                  <a:pt x="200660" y="721359"/>
                </a:lnTo>
                <a:lnTo>
                  <a:pt x="201930" y="723900"/>
                </a:lnTo>
                <a:lnTo>
                  <a:pt x="204469" y="731519"/>
                </a:lnTo>
                <a:lnTo>
                  <a:pt x="208280" y="739139"/>
                </a:lnTo>
                <a:lnTo>
                  <a:pt x="209550" y="740409"/>
                </a:lnTo>
                <a:lnTo>
                  <a:pt x="212089" y="741679"/>
                </a:lnTo>
                <a:lnTo>
                  <a:pt x="213360" y="744219"/>
                </a:lnTo>
                <a:lnTo>
                  <a:pt x="215900" y="745489"/>
                </a:lnTo>
                <a:lnTo>
                  <a:pt x="232410" y="745489"/>
                </a:lnTo>
                <a:lnTo>
                  <a:pt x="233680" y="744219"/>
                </a:lnTo>
                <a:lnTo>
                  <a:pt x="234950" y="744219"/>
                </a:lnTo>
                <a:lnTo>
                  <a:pt x="236219" y="742950"/>
                </a:lnTo>
                <a:lnTo>
                  <a:pt x="236219" y="741679"/>
                </a:lnTo>
                <a:lnTo>
                  <a:pt x="237489" y="741679"/>
                </a:lnTo>
                <a:lnTo>
                  <a:pt x="241300" y="737869"/>
                </a:lnTo>
                <a:lnTo>
                  <a:pt x="242569" y="734059"/>
                </a:lnTo>
                <a:lnTo>
                  <a:pt x="245110" y="731519"/>
                </a:lnTo>
                <a:lnTo>
                  <a:pt x="247650" y="723900"/>
                </a:lnTo>
                <a:lnTo>
                  <a:pt x="248919" y="721359"/>
                </a:lnTo>
                <a:lnTo>
                  <a:pt x="250189" y="717550"/>
                </a:lnTo>
                <a:lnTo>
                  <a:pt x="251460" y="712469"/>
                </a:lnTo>
                <a:lnTo>
                  <a:pt x="251460" y="698500"/>
                </a:lnTo>
                <a:lnTo>
                  <a:pt x="250189" y="694689"/>
                </a:lnTo>
                <a:lnTo>
                  <a:pt x="250189" y="690879"/>
                </a:lnTo>
                <a:lnTo>
                  <a:pt x="247650" y="670560"/>
                </a:lnTo>
                <a:lnTo>
                  <a:pt x="245110" y="647700"/>
                </a:lnTo>
                <a:lnTo>
                  <a:pt x="242569" y="623569"/>
                </a:lnTo>
                <a:lnTo>
                  <a:pt x="241300" y="598169"/>
                </a:lnTo>
                <a:lnTo>
                  <a:pt x="236219" y="505460"/>
                </a:lnTo>
                <a:lnTo>
                  <a:pt x="233680" y="419100"/>
                </a:lnTo>
                <a:lnTo>
                  <a:pt x="232410" y="382269"/>
                </a:lnTo>
                <a:lnTo>
                  <a:pt x="231139" y="365760"/>
                </a:lnTo>
                <a:lnTo>
                  <a:pt x="229869" y="350519"/>
                </a:lnTo>
                <a:lnTo>
                  <a:pt x="229177" y="346710"/>
                </a:lnTo>
                <a:close/>
              </a:path>
              <a:path w="251460" h="746760">
                <a:moveTo>
                  <a:pt x="34289" y="727709"/>
                </a:moveTo>
                <a:lnTo>
                  <a:pt x="22860" y="727709"/>
                </a:lnTo>
                <a:lnTo>
                  <a:pt x="24130" y="728979"/>
                </a:lnTo>
                <a:lnTo>
                  <a:pt x="31750" y="728979"/>
                </a:lnTo>
                <a:lnTo>
                  <a:pt x="34289" y="727709"/>
                </a:lnTo>
                <a:close/>
              </a:path>
              <a:path w="251460" h="746760">
                <a:moveTo>
                  <a:pt x="38100" y="1269"/>
                </a:moveTo>
                <a:lnTo>
                  <a:pt x="24130" y="1269"/>
                </a:lnTo>
                <a:lnTo>
                  <a:pt x="22860" y="2539"/>
                </a:lnTo>
                <a:lnTo>
                  <a:pt x="21589" y="2539"/>
                </a:lnTo>
                <a:lnTo>
                  <a:pt x="20319" y="3810"/>
                </a:lnTo>
                <a:lnTo>
                  <a:pt x="19050" y="3810"/>
                </a:lnTo>
                <a:lnTo>
                  <a:pt x="19050" y="5079"/>
                </a:lnTo>
                <a:lnTo>
                  <a:pt x="11430" y="12700"/>
                </a:lnTo>
                <a:lnTo>
                  <a:pt x="11430" y="13969"/>
                </a:lnTo>
                <a:lnTo>
                  <a:pt x="10160" y="15239"/>
                </a:lnTo>
                <a:lnTo>
                  <a:pt x="8889" y="17779"/>
                </a:lnTo>
                <a:lnTo>
                  <a:pt x="8889" y="19050"/>
                </a:lnTo>
                <a:lnTo>
                  <a:pt x="7619" y="20319"/>
                </a:lnTo>
                <a:lnTo>
                  <a:pt x="7619" y="22860"/>
                </a:lnTo>
                <a:lnTo>
                  <a:pt x="5080" y="30479"/>
                </a:lnTo>
                <a:lnTo>
                  <a:pt x="5080" y="34289"/>
                </a:lnTo>
                <a:lnTo>
                  <a:pt x="3810" y="39369"/>
                </a:lnTo>
                <a:lnTo>
                  <a:pt x="3810" y="54610"/>
                </a:lnTo>
                <a:lnTo>
                  <a:pt x="5080" y="64769"/>
                </a:lnTo>
                <a:lnTo>
                  <a:pt x="5080" y="76200"/>
                </a:lnTo>
                <a:lnTo>
                  <a:pt x="8889" y="106679"/>
                </a:lnTo>
                <a:lnTo>
                  <a:pt x="8889" y="129539"/>
                </a:lnTo>
                <a:lnTo>
                  <a:pt x="7619" y="204469"/>
                </a:lnTo>
                <a:lnTo>
                  <a:pt x="6462" y="505460"/>
                </a:lnTo>
                <a:lnTo>
                  <a:pt x="6350" y="600710"/>
                </a:lnTo>
                <a:lnTo>
                  <a:pt x="5146" y="623569"/>
                </a:lnTo>
                <a:lnTo>
                  <a:pt x="5080" y="643889"/>
                </a:lnTo>
                <a:lnTo>
                  <a:pt x="3810" y="657860"/>
                </a:lnTo>
                <a:lnTo>
                  <a:pt x="2539" y="662939"/>
                </a:lnTo>
                <a:lnTo>
                  <a:pt x="2539" y="666750"/>
                </a:lnTo>
                <a:lnTo>
                  <a:pt x="1269" y="673100"/>
                </a:lnTo>
                <a:lnTo>
                  <a:pt x="1269" y="678179"/>
                </a:lnTo>
                <a:lnTo>
                  <a:pt x="0" y="681989"/>
                </a:lnTo>
                <a:lnTo>
                  <a:pt x="0" y="690879"/>
                </a:lnTo>
                <a:lnTo>
                  <a:pt x="1269" y="694689"/>
                </a:lnTo>
                <a:lnTo>
                  <a:pt x="1269" y="698500"/>
                </a:lnTo>
                <a:lnTo>
                  <a:pt x="2539" y="702309"/>
                </a:lnTo>
                <a:lnTo>
                  <a:pt x="2539" y="704850"/>
                </a:lnTo>
                <a:lnTo>
                  <a:pt x="5080" y="707389"/>
                </a:lnTo>
                <a:lnTo>
                  <a:pt x="5080" y="709929"/>
                </a:lnTo>
                <a:lnTo>
                  <a:pt x="6350" y="712469"/>
                </a:lnTo>
                <a:lnTo>
                  <a:pt x="11430" y="720089"/>
                </a:lnTo>
                <a:lnTo>
                  <a:pt x="11430" y="721359"/>
                </a:lnTo>
                <a:lnTo>
                  <a:pt x="12700" y="721359"/>
                </a:lnTo>
                <a:lnTo>
                  <a:pt x="17780" y="726439"/>
                </a:lnTo>
                <a:lnTo>
                  <a:pt x="19050" y="726439"/>
                </a:lnTo>
                <a:lnTo>
                  <a:pt x="20319" y="727709"/>
                </a:lnTo>
                <a:lnTo>
                  <a:pt x="35560" y="727709"/>
                </a:lnTo>
                <a:lnTo>
                  <a:pt x="38100" y="725169"/>
                </a:lnTo>
                <a:lnTo>
                  <a:pt x="40639" y="723900"/>
                </a:lnTo>
                <a:lnTo>
                  <a:pt x="41910" y="721359"/>
                </a:lnTo>
                <a:lnTo>
                  <a:pt x="44450" y="718819"/>
                </a:lnTo>
                <a:lnTo>
                  <a:pt x="48260" y="711200"/>
                </a:lnTo>
                <a:lnTo>
                  <a:pt x="49530" y="707389"/>
                </a:lnTo>
                <a:lnTo>
                  <a:pt x="52069" y="701039"/>
                </a:lnTo>
                <a:lnTo>
                  <a:pt x="53339" y="697229"/>
                </a:lnTo>
                <a:lnTo>
                  <a:pt x="53339" y="690879"/>
                </a:lnTo>
                <a:lnTo>
                  <a:pt x="55880" y="676910"/>
                </a:lnTo>
                <a:lnTo>
                  <a:pt x="57150" y="657860"/>
                </a:lnTo>
                <a:lnTo>
                  <a:pt x="58419" y="635000"/>
                </a:lnTo>
                <a:lnTo>
                  <a:pt x="59689" y="575310"/>
                </a:lnTo>
                <a:lnTo>
                  <a:pt x="59689" y="497839"/>
                </a:lnTo>
                <a:lnTo>
                  <a:pt x="71119" y="464819"/>
                </a:lnTo>
                <a:lnTo>
                  <a:pt x="90169" y="414019"/>
                </a:lnTo>
                <a:lnTo>
                  <a:pt x="105410" y="386079"/>
                </a:lnTo>
                <a:lnTo>
                  <a:pt x="111760" y="375919"/>
                </a:lnTo>
                <a:lnTo>
                  <a:pt x="119380" y="365760"/>
                </a:lnTo>
                <a:lnTo>
                  <a:pt x="123189" y="361950"/>
                </a:lnTo>
                <a:lnTo>
                  <a:pt x="127000" y="359410"/>
                </a:lnTo>
                <a:lnTo>
                  <a:pt x="129539" y="355600"/>
                </a:lnTo>
                <a:lnTo>
                  <a:pt x="132080" y="354329"/>
                </a:lnTo>
                <a:lnTo>
                  <a:pt x="58419" y="354329"/>
                </a:lnTo>
                <a:lnTo>
                  <a:pt x="58469" y="311150"/>
                </a:lnTo>
                <a:lnTo>
                  <a:pt x="60960" y="118110"/>
                </a:lnTo>
                <a:lnTo>
                  <a:pt x="60960" y="100329"/>
                </a:lnTo>
                <a:lnTo>
                  <a:pt x="59689" y="81279"/>
                </a:lnTo>
                <a:lnTo>
                  <a:pt x="58419" y="60960"/>
                </a:lnTo>
                <a:lnTo>
                  <a:pt x="57150" y="39369"/>
                </a:lnTo>
                <a:lnTo>
                  <a:pt x="55880" y="34289"/>
                </a:lnTo>
                <a:lnTo>
                  <a:pt x="55880" y="30479"/>
                </a:lnTo>
                <a:lnTo>
                  <a:pt x="54610" y="26669"/>
                </a:lnTo>
                <a:lnTo>
                  <a:pt x="54610" y="22860"/>
                </a:lnTo>
                <a:lnTo>
                  <a:pt x="52069" y="15239"/>
                </a:lnTo>
                <a:lnTo>
                  <a:pt x="50800" y="12700"/>
                </a:lnTo>
                <a:lnTo>
                  <a:pt x="48260" y="10160"/>
                </a:lnTo>
                <a:lnTo>
                  <a:pt x="46989" y="7619"/>
                </a:lnTo>
                <a:lnTo>
                  <a:pt x="43180" y="3810"/>
                </a:lnTo>
                <a:lnTo>
                  <a:pt x="38100" y="1269"/>
                </a:lnTo>
                <a:close/>
              </a:path>
              <a:path w="251460" h="746760">
                <a:moveTo>
                  <a:pt x="163830" y="255269"/>
                </a:moveTo>
                <a:lnTo>
                  <a:pt x="158750" y="255269"/>
                </a:lnTo>
                <a:lnTo>
                  <a:pt x="152400" y="256539"/>
                </a:lnTo>
                <a:lnTo>
                  <a:pt x="144780" y="257810"/>
                </a:lnTo>
                <a:lnTo>
                  <a:pt x="99060" y="287019"/>
                </a:lnTo>
                <a:lnTo>
                  <a:pt x="81280" y="311150"/>
                </a:lnTo>
                <a:lnTo>
                  <a:pt x="74930" y="321310"/>
                </a:lnTo>
                <a:lnTo>
                  <a:pt x="69850" y="331469"/>
                </a:lnTo>
                <a:lnTo>
                  <a:pt x="63500" y="341629"/>
                </a:lnTo>
                <a:lnTo>
                  <a:pt x="58419" y="354329"/>
                </a:lnTo>
                <a:lnTo>
                  <a:pt x="132080" y="354329"/>
                </a:lnTo>
                <a:lnTo>
                  <a:pt x="134619" y="353060"/>
                </a:lnTo>
                <a:lnTo>
                  <a:pt x="138430" y="351789"/>
                </a:lnTo>
                <a:lnTo>
                  <a:pt x="142239" y="349250"/>
                </a:lnTo>
                <a:lnTo>
                  <a:pt x="146050" y="347979"/>
                </a:lnTo>
                <a:lnTo>
                  <a:pt x="151130" y="346710"/>
                </a:lnTo>
                <a:lnTo>
                  <a:pt x="229177" y="346710"/>
                </a:lnTo>
                <a:lnTo>
                  <a:pt x="227330" y="336550"/>
                </a:lnTo>
                <a:lnTo>
                  <a:pt x="226060" y="325119"/>
                </a:lnTo>
                <a:lnTo>
                  <a:pt x="223519" y="313689"/>
                </a:lnTo>
                <a:lnTo>
                  <a:pt x="219710" y="304800"/>
                </a:lnTo>
                <a:lnTo>
                  <a:pt x="218439" y="298450"/>
                </a:lnTo>
                <a:lnTo>
                  <a:pt x="213360" y="288289"/>
                </a:lnTo>
                <a:lnTo>
                  <a:pt x="209550" y="283210"/>
                </a:lnTo>
                <a:lnTo>
                  <a:pt x="207010" y="279400"/>
                </a:lnTo>
                <a:lnTo>
                  <a:pt x="203200" y="274319"/>
                </a:lnTo>
                <a:lnTo>
                  <a:pt x="199389" y="271779"/>
                </a:lnTo>
                <a:lnTo>
                  <a:pt x="196850" y="267969"/>
                </a:lnTo>
                <a:lnTo>
                  <a:pt x="193039" y="264160"/>
                </a:lnTo>
                <a:lnTo>
                  <a:pt x="187960" y="262889"/>
                </a:lnTo>
                <a:lnTo>
                  <a:pt x="184150" y="260350"/>
                </a:lnTo>
                <a:lnTo>
                  <a:pt x="173989" y="257810"/>
                </a:lnTo>
                <a:lnTo>
                  <a:pt x="170180" y="256539"/>
                </a:lnTo>
                <a:lnTo>
                  <a:pt x="163830" y="255269"/>
                </a:lnTo>
                <a:close/>
              </a:path>
              <a:path w="251460" h="746760">
                <a:moveTo>
                  <a:pt x="33019" y="0"/>
                </a:moveTo>
                <a:lnTo>
                  <a:pt x="27939" y="0"/>
                </a:lnTo>
                <a:lnTo>
                  <a:pt x="26669" y="1269"/>
                </a:lnTo>
                <a:lnTo>
                  <a:pt x="35560" y="1269"/>
                </a:lnTo>
                <a:lnTo>
                  <a:pt x="33019" y="0"/>
                </a:lnTo>
                <a:close/>
              </a:path>
            </a:pathLst>
          </a:custGeom>
          <a:solidFill>
            <a:srgbClr val="959595"/>
          </a:solidFill>
        </p:spPr>
        <p:txBody>
          <a:bodyPr wrap="square" lIns="0" tIns="0" rIns="0" bIns="0" rtlCol="0"/>
          <a:lstStyle/>
          <a:p>
            <a:endParaRPr/>
          </a:p>
        </p:txBody>
      </p:sp>
      <p:sp>
        <p:nvSpPr>
          <p:cNvPr id="32" name="object 32"/>
          <p:cNvSpPr/>
          <p:nvPr/>
        </p:nvSpPr>
        <p:spPr>
          <a:xfrm>
            <a:off x="3143250" y="3178810"/>
            <a:ext cx="238760" cy="491490"/>
          </a:xfrm>
          <a:custGeom>
            <a:avLst/>
            <a:gdLst/>
            <a:ahLst/>
            <a:cxnLst/>
            <a:rect l="l" t="t" r="r" b="b"/>
            <a:pathLst>
              <a:path w="238760" h="491489">
                <a:moveTo>
                  <a:pt x="142239" y="0"/>
                </a:moveTo>
                <a:lnTo>
                  <a:pt x="127000" y="0"/>
                </a:lnTo>
                <a:lnTo>
                  <a:pt x="111760" y="2539"/>
                </a:lnTo>
                <a:lnTo>
                  <a:pt x="104139" y="5079"/>
                </a:lnTo>
                <a:lnTo>
                  <a:pt x="88900" y="12700"/>
                </a:lnTo>
                <a:lnTo>
                  <a:pt x="82550" y="17779"/>
                </a:lnTo>
                <a:lnTo>
                  <a:pt x="74930" y="22860"/>
                </a:lnTo>
                <a:lnTo>
                  <a:pt x="68580" y="29210"/>
                </a:lnTo>
                <a:lnTo>
                  <a:pt x="63500" y="35560"/>
                </a:lnTo>
                <a:lnTo>
                  <a:pt x="57150" y="43179"/>
                </a:lnTo>
                <a:lnTo>
                  <a:pt x="50800" y="52069"/>
                </a:lnTo>
                <a:lnTo>
                  <a:pt x="45719" y="59689"/>
                </a:lnTo>
                <a:lnTo>
                  <a:pt x="40639" y="69850"/>
                </a:lnTo>
                <a:lnTo>
                  <a:pt x="34289" y="80010"/>
                </a:lnTo>
                <a:lnTo>
                  <a:pt x="30480" y="91439"/>
                </a:lnTo>
                <a:lnTo>
                  <a:pt x="22860" y="110489"/>
                </a:lnTo>
                <a:lnTo>
                  <a:pt x="16510" y="130810"/>
                </a:lnTo>
                <a:lnTo>
                  <a:pt x="6350" y="173989"/>
                </a:lnTo>
                <a:lnTo>
                  <a:pt x="1269" y="219710"/>
                </a:lnTo>
                <a:lnTo>
                  <a:pt x="0" y="243839"/>
                </a:lnTo>
                <a:lnTo>
                  <a:pt x="0" y="269239"/>
                </a:lnTo>
                <a:lnTo>
                  <a:pt x="2539" y="318769"/>
                </a:lnTo>
                <a:lnTo>
                  <a:pt x="10160" y="363219"/>
                </a:lnTo>
                <a:lnTo>
                  <a:pt x="21589" y="402589"/>
                </a:lnTo>
                <a:lnTo>
                  <a:pt x="38100" y="435609"/>
                </a:lnTo>
                <a:lnTo>
                  <a:pt x="45719" y="448309"/>
                </a:lnTo>
                <a:lnTo>
                  <a:pt x="54610" y="461009"/>
                </a:lnTo>
                <a:lnTo>
                  <a:pt x="59689" y="466089"/>
                </a:lnTo>
                <a:lnTo>
                  <a:pt x="64769" y="469900"/>
                </a:lnTo>
                <a:lnTo>
                  <a:pt x="68580" y="473709"/>
                </a:lnTo>
                <a:lnTo>
                  <a:pt x="78739" y="481329"/>
                </a:lnTo>
                <a:lnTo>
                  <a:pt x="88900" y="486409"/>
                </a:lnTo>
                <a:lnTo>
                  <a:pt x="93980" y="487679"/>
                </a:lnTo>
                <a:lnTo>
                  <a:pt x="99060" y="490219"/>
                </a:lnTo>
                <a:lnTo>
                  <a:pt x="104139" y="490219"/>
                </a:lnTo>
                <a:lnTo>
                  <a:pt x="110489" y="491489"/>
                </a:lnTo>
                <a:lnTo>
                  <a:pt x="123189" y="491489"/>
                </a:lnTo>
                <a:lnTo>
                  <a:pt x="135889" y="488950"/>
                </a:lnTo>
                <a:lnTo>
                  <a:pt x="142239" y="486409"/>
                </a:lnTo>
                <a:lnTo>
                  <a:pt x="149860" y="483869"/>
                </a:lnTo>
                <a:lnTo>
                  <a:pt x="154939" y="480059"/>
                </a:lnTo>
                <a:lnTo>
                  <a:pt x="161289" y="476250"/>
                </a:lnTo>
                <a:lnTo>
                  <a:pt x="166370" y="471169"/>
                </a:lnTo>
                <a:lnTo>
                  <a:pt x="172720" y="466089"/>
                </a:lnTo>
                <a:lnTo>
                  <a:pt x="177800" y="461009"/>
                </a:lnTo>
                <a:lnTo>
                  <a:pt x="182879" y="453389"/>
                </a:lnTo>
                <a:lnTo>
                  <a:pt x="187960" y="447039"/>
                </a:lnTo>
                <a:lnTo>
                  <a:pt x="193039" y="439419"/>
                </a:lnTo>
                <a:lnTo>
                  <a:pt x="198120" y="430529"/>
                </a:lnTo>
                <a:lnTo>
                  <a:pt x="207010" y="411479"/>
                </a:lnTo>
                <a:lnTo>
                  <a:pt x="211908" y="400050"/>
                </a:lnTo>
                <a:lnTo>
                  <a:pt x="106680" y="400050"/>
                </a:lnTo>
                <a:lnTo>
                  <a:pt x="93980" y="393700"/>
                </a:lnTo>
                <a:lnTo>
                  <a:pt x="91439" y="391160"/>
                </a:lnTo>
                <a:lnTo>
                  <a:pt x="87630" y="388619"/>
                </a:lnTo>
                <a:lnTo>
                  <a:pt x="82550" y="383539"/>
                </a:lnTo>
                <a:lnTo>
                  <a:pt x="60960" y="339089"/>
                </a:lnTo>
                <a:lnTo>
                  <a:pt x="54610" y="299719"/>
                </a:lnTo>
                <a:lnTo>
                  <a:pt x="53339" y="284479"/>
                </a:lnTo>
                <a:lnTo>
                  <a:pt x="53339" y="237489"/>
                </a:lnTo>
                <a:lnTo>
                  <a:pt x="55880" y="223519"/>
                </a:lnTo>
                <a:lnTo>
                  <a:pt x="57150" y="208279"/>
                </a:lnTo>
                <a:lnTo>
                  <a:pt x="62230" y="180339"/>
                </a:lnTo>
                <a:lnTo>
                  <a:pt x="66039" y="166369"/>
                </a:lnTo>
                <a:lnTo>
                  <a:pt x="69850" y="153669"/>
                </a:lnTo>
                <a:lnTo>
                  <a:pt x="76200" y="139700"/>
                </a:lnTo>
                <a:lnTo>
                  <a:pt x="78739" y="132079"/>
                </a:lnTo>
                <a:lnTo>
                  <a:pt x="82550" y="125729"/>
                </a:lnTo>
                <a:lnTo>
                  <a:pt x="85089" y="120650"/>
                </a:lnTo>
                <a:lnTo>
                  <a:pt x="92710" y="110489"/>
                </a:lnTo>
                <a:lnTo>
                  <a:pt x="100330" y="102869"/>
                </a:lnTo>
                <a:lnTo>
                  <a:pt x="104139" y="100329"/>
                </a:lnTo>
                <a:lnTo>
                  <a:pt x="109220" y="97789"/>
                </a:lnTo>
                <a:lnTo>
                  <a:pt x="113029" y="95250"/>
                </a:lnTo>
                <a:lnTo>
                  <a:pt x="118110" y="92710"/>
                </a:lnTo>
                <a:lnTo>
                  <a:pt x="121920" y="92710"/>
                </a:lnTo>
                <a:lnTo>
                  <a:pt x="127000" y="91439"/>
                </a:lnTo>
                <a:lnTo>
                  <a:pt x="219905" y="91439"/>
                </a:lnTo>
                <a:lnTo>
                  <a:pt x="217170" y="82550"/>
                </a:lnTo>
                <a:lnTo>
                  <a:pt x="213360" y="72389"/>
                </a:lnTo>
                <a:lnTo>
                  <a:pt x="201929" y="45719"/>
                </a:lnTo>
                <a:lnTo>
                  <a:pt x="196850" y="39369"/>
                </a:lnTo>
                <a:lnTo>
                  <a:pt x="193039" y="31750"/>
                </a:lnTo>
                <a:lnTo>
                  <a:pt x="187960" y="25400"/>
                </a:lnTo>
                <a:lnTo>
                  <a:pt x="177800" y="15239"/>
                </a:lnTo>
                <a:lnTo>
                  <a:pt x="171450" y="11429"/>
                </a:lnTo>
                <a:lnTo>
                  <a:pt x="166370" y="7619"/>
                </a:lnTo>
                <a:lnTo>
                  <a:pt x="161289" y="5079"/>
                </a:lnTo>
                <a:lnTo>
                  <a:pt x="154939" y="2539"/>
                </a:lnTo>
                <a:lnTo>
                  <a:pt x="142239" y="0"/>
                </a:lnTo>
                <a:close/>
              </a:path>
              <a:path w="238760" h="491489">
                <a:moveTo>
                  <a:pt x="219905" y="91439"/>
                </a:moveTo>
                <a:lnTo>
                  <a:pt x="138429" y="91439"/>
                </a:lnTo>
                <a:lnTo>
                  <a:pt x="149860" y="95250"/>
                </a:lnTo>
                <a:lnTo>
                  <a:pt x="154939" y="100329"/>
                </a:lnTo>
                <a:lnTo>
                  <a:pt x="157479" y="101600"/>
                </a:lnTo>
                <a:lnTo>
                  <a:pt x="163829" y="107950"/>
                </a:lnTo>
                <a:lnTo>
                  <a:pt x="167639" y="115569"/>
                </a:lnTo>
                <a:lnTo>
                  <a:pt x="171450" y="124460"/>
                </a:lnTo>
                <a:lnTo>
                  <a:pt x="176529" y="134619"/>
                </a:lnTo>
                <a:lnTo>
                  <a:pt x="184150" y="172719"/>
                </a:lnTo>
                <a:lnTo>
                  <a:pt x="187960" y="223519"/>
                </a:lnTo>
                <a:lnTo>
                  <a:pt x="187960" y="280669"/>
                </a:lnTo>
                <a:lnTo>
                  <a:pt x="185420" y="294639"/>
                </a:lnTo>
                <a:lnTo>
                  <a:pt x="184150" y="308610"/>
                </a:lnTo>
                <a:lnTo>
                  <a:pt x="173989" y="345439"/>
                </a:lnTo>
                <a:lnTo>
                  <a:pt x="153670" y="381000"/>
                </a:lnTo>
                <a:lnTo>
                  <a:pt x="151129" y="384810"/>
                </a:lnTo>
                <a:lnTo>
                  <a:pt x="147320" y="387350"/>
                </a:lnTo>
                <a:lnTo>
                  <a:pt x="142239" y="392429"/>
                </a:lnTo>
                <a:lnTo>
                  <a:pt x="138429" y="393700"/>
                </a:lnTo>
                <a:lnTo>
                  <a:pt x="135889" y="396239"/>
                </a:lnTo>
                <a:lnTo>
                  <a:pt x="132079" y="397510"/>
                </a:lnTo>
                <a:lnTo>
                  <a:pt x="129539" y="398779"/>
                </a:lnTo>
                <a:lnTo>
                  <a:pt x="125729" y="400050"/>
                </a:lnTo>
                <a:lnTo>
                  <a:pt x="211908" y="400050"/>
                </a:lnTo>
                <a:lnTo>
                  <a:pt x="214629" y="393700"/>
                </a:lnTo>
                <a:lnTo>
                  <a:pt x="219710" y="374650"/>
                </a:lnTo>
                <a:lnTo>
                  <a:pt x="226060" y="354329"/>
                </a:lnTo>
                <a:lnTo>
                  <a:pt x="229870" y="334010"/>
                </a:lnTo>
                <a:lnTo>
                  <a:pt x="233679" y="311150"/>
                </a:lnTo>
                <a:lnTo>
                  <a:pt x="236220" y="289560"/>
                </a:lnTo>
                <a:lnTo>
                  <a:pt x="238760" y="241300"/>
                </a:lnTo>
                <a:lnTo>
                  <a:pt x="237560" y="219710"/>
                </a:lnTo>
                <a:lnTo>
                  <a:pt x="237489" y="196850"/>
                </a:lnTo>
                <a:lnTo>
                  <a:pt x="236220" y="175260"/>
                </a:lnTo>
                <a:lnTo>
                  <a:pt x="233679" y="154939"/>
                </a:lnTo>
                <a:lnTo>
                  <a:pt x="229870" y="135889"/>
                </a:lnTo>
                <a:lnTo>
                  <a:pt x="227329" y="116839"/>
                </a:lnTo>
                <a:lnTo>
                  <a:pt x="222250" y="99060"/>
                </a:lnTo>
                <a:lnTo>
                  <a:pt x="219905" y="91439"/>
                </a:lnTo>
                <a:close/>
              </a:path>
            </a:pathLst>
          </a:custGeom>
          <a:solidFill>
            <a:srgbClr val="959595"/>
          </a:solidFill>
        </p:spPr>
        <p:txBody>
          <a:bodyPr wrap="square" lIns="0" tIns="0" rIns="0" bIns="0" rtlCol="0"/>
          <a:lstStyle/>
          <a:p>
            <a:endParaRPr/>
          </a:p>
        </p:txBody>
      </p:sp>
      <p:sp>
        <p:nvSpPr>
          <p:cNvPr id="33" name="object 33"/>
          <p:cNvSpPr/>
          <p:nvPr/>
        </p:nvSpPr>
        <p:spPr>
          <a:xfrm>
            <a:off x="3495040" y="3166110"/>
            <a:ext cx="233679" cy="514350"/>
          </a:xfrm>
          <a:custGeom>
            <a:avLst/>
            <a:gdLst/>
            <a:ahLst/>
            <a:cxnLst/>
            <a:rect l="l" t="t" r="r" b="b"/>
            <a:pathLst>
              <a:path w="233679" h="514350">
                <a:moveTo>
                  <a:pt x="231139" y="471169"/>
                </a:moveTo>
                <a:lnTo>
                  <a:pt x="177800" y="471169"/>
                </a:lnTo>
                <a:lnTo>
                  <a:pt x="179070" y="481329"/>
                </a:lnTo>
                <a:lnTo>
                  <a:pt x="180339" y="485139"/>
                </a:lnTo>
                <a:lnTo>
                  <a:pt x="180339" y="490219"/>
                </a:lnTo>
                <a:lnTo>
                  <a:pt x="182880" y="494029"/>
                </a:lnTo>
                <a:lnTo>
                  <a:pt x="182880" y="497839"/>
                </a:lnTo>
                <a:lnTo>
                  <a:pt x="185420" y="500379"/>
                </a:lnTo>
                <a:lnTo>
                  <a:pt x="187960" y="505459"/>
                </a:lnTo>
                <a:lnTo>
                  <a:pt x="194310" y="511809"/>
                </a:lnTo>
                <a:lnTo>
                  <a:pt x="196850" y="511809"/>
                </a:lnTo>
                <a:lnTo>
                  <a:pt x="198120" y="513079"/>
                </a:lnTo>
                <a:lnTo>
                  <a:pt x="200660" y="514350"/>
                </a:lnTo>
                <a:lnTo>
                  <a:pt x="205739" y="514350"/>
                </a:lnTo>
                <a:lnTo>
                  <a:pt x="207010" y="513079"/>
                </a:lnTo>
                <a:lnTo>
                  <a:pt x="209550" y="513079"/>
                </a:lnTo>
                <a:lnTo>
                  <a:pt x="212089" y="511809"/>
                </a:lnTo>
                <a:lnTo>
                  <a:pt x="214630" y="509269"/>
                </a:lnTo>
                <a:lnTo>
                  <a:pt x="215900" y="509269"/>
                </a:lnTo>
                <a:lnTo>
                  <a:pt x="220980" y="504189"/>
                </a:lnTo>
                <a:lnTo>
                  <a:pt x="220980" y="502919"/>
                </a:lnTo>
                <a:lnTo>
                  <a:pt x="223520" y="500379"/>
                </a:lnTo>
                <a:lnTo>
                  <a:pt x="224789" y="497839"/>
                </a:lnTo>
                <a:lnTo>
                  <a:pt x="226060" y="496569"/>
                </a:lnTo>
                <a:lnTo>
                  <a:pt x="226060" y="495300"/>
                </a:lnTo>
                <a:lnTo>
                  <a:pt x="227330" y="492759"/>
                </a:lnTo>
                <a:lnTo>
                  <a:pt x="227330" y="491489"/>
                </a:lnTo>
                <a:lnTo>
                  <a:pt x="228600" y="488950"/>
                </a:lnTo>
                <a:lnTo>
                  <a:pt x="228600" y="487679"/>
                </a:lnTo>
                <a:lnTo>
                  <a:pt x="229870" y="482600"/>
                </a:lnTo>
                <a:lnTo>
                  <a:pt x="229870" y="478789"/>
                </a:lnTo>
                <a:lnTo>
                  <a:pt x="231139" y="474979"/>
                </a:lnTo>
                <a:lnTo>
                  <a:pt x="231139" y="471169"/>
                </a:lnTo>
                <a:close/>
              </a:path>
              <a:path w="233679" h="514350">
                <a:moveTo>
                  <a:pt x="38100" y="0"/>
                </a:moveTo>
                <a:lnTo>
                  <a:pt x="29210" y="0"/>
                </a:lnTo>
                <a:lnTo>
                  <a:pt x="21589" y="3810"/>
                </a:lnTo>
                <a:lnTo>
                  <a:pt x="20320" y="5079"/>
                </a:lnTo>
                <a:lnTo>
                  <a:pt x="19050" y="7619"/>
                </a:lnTo>
                <a:lnTo>
                  <a:pt x="16510" y="8889"/>
                </a:lnTo>
                <a:lnTo>
                  <a:pt x="15239" y="11429"/>
                </a:lnTo>
                <a:lnTo>
                  <a:pt x="13970" y="15239"/>
                </a:lnTo>
                <a:lnTo>
                  <a:pt x="12700" y="17779"/>
                </a:lnTo>
                <a:lnTo>
                  <a:pt x="10160" y="25400"/>
                </a:lnTo>
                <a:lnTo>
                  <a:pt x="10160" y="29210"/>
                </a:lnTo>
                <a:lnTo>
                  <a:pt x="8889" y="34289"/>
                </a:lnTo>
                <a:lnTo>
                  <a:pt x="8889" y="38100"/>
                </a:lnTo>
                <a:lnTo>
                  <a:pt x="5080" y="76200"/>
                </a:lnTo>
                <a:lnTo>
                  <a:pt x="2539" y="113029"/>
                </a:lnTo>
                <a:lnTo>
                  <a:pt x="0" y="147319"/>
                </a:lnTo>
                <a:lnTo>
                  <a:pt x="0" y="179069"/>
                </a:lnTo>
                <a:lnTo>
                  <a:pt x="1270" y="226060"/>
                </a:lnTo>
                <a:lnTo>
                  <a:pt x="2539" y="278129"/>
                </a:lnTo>
                <a:lnTo>
                  <a:pt x="6350" y="332739"/>
                </a:lnTo>
                <a:lnTo>
                  <a:pt x="11776" y="393700"/>
                </a:lnTo>
                <a:lnTo>
                  <a:pt x="21589" y="439419"/>
                </a:lnTo>
                <a:lnTo>
                  <a:pt x="22860" y="444500"/>
                </a:lnTo>
                <a:lnTo>
                  <a:pt x="25400" y="449579"/>
                </a:lnTo>
                <a:lnTo>
                  <a:pt x="27939" y="453389"/>
                </a:lnTo>
                <a:lnTo>
                  <a:pt x="29210" y="458469"/>
                </a:lnTo>
                <a:lnTo>
                  <a:pt x="33020" y="462279"/>
                </a:lnTo>
                <a:lnTo>
                  <a:pt x="35560" y="466089"/>
                </a:lnTo>
                <a:lnTo>
                  <a:pt x="38100" y="471169"/>
                </a:lnTo>
                <a:lnTo>
                  <a:pt x="46989" y="480059"/>
                </a:lnTo>
                <a:lnTo>
                  <a:pt x="59689" y="490219"/>
                </a:lnTo>
                <a:lnTo>
                  <a:pt x="67310" y="494029"/>
                </a:lnTo>
                <a:lnTo>
                  <a:pt x="82550" y="499109"/>
                </a:lnTo>
                <a:lnTo>
                  <a:pt x="91439" y="500379"/>
                </a:lnTo>
                <a:lnTo>
                  <a:pt x="110489" y="500379"/>
                </a:lnTo>
                <a:lnTo>
                  <a:pt x="120650" y="497839"/>
                </a:lnTo>
                <a:lnTo>
                  <a:pt x="130810" y="496569"/>
                </a:lnTo>
                <a:lnTo>
                  <a:pt x="168910" y="478789"/>
                </a:lnTo>
                <a:lnTo>
                  <a:pt x="177800" y="471169"/>
                </a:lnTo>
                <a:lnTo>
                  <a:pt x="231139" y="471169"/>
                </a:lnTo>
                <a:lnTo>
                  <a:pt x="231139" y="463550"/>
                </a:lnTo>
                <a:lnTo>
                  <a:pt x="229870" y="457200"/>
                </a:lnTo>
                <a:lnTo>
                  <a:pt x="229870" y="439419"/>
                </a:lnTo>
                <a:lnTo>
                  <a:pt x="228600" y="410210"/>
                </a:lnTo>
                <a:lnTo>
                  <a:pt x="228600" y="408939"/>
                </a:lnTo>
                <a:lnTo>
                  <a:pt x="91439" y="408939"/>
                </a:lnTo>
                <a:lnTo>
                  <a:pt x="86360" y="406400"/>
                </a:lnTo>
                <a:lnTo>
                  <a:pt x="85089" y="406400"/>
                </a:lnTo>
                <a:lnTo>
                  <a:pt x="82550" y="405129"/>
                </a:lnTo>
                <a:lnTo>
                  <a:pt x="78739" y="402589"/>
                </a:lnTo>
                <a:lnTo>
                  <a:pt x="73660" y="398779"/>
                </a:lnTo>
                <a:lnTo>
                  <a:pt x="69850" y="396239"/>
                </a:lnTo>
                <a:lnTo>
                  <a:pt x="67310" y="393700"/>
                </a:lnTo>
                <a:lnTo>
                  <a:pt x="64770" y="392429"/>
                </a:lnTo>
                <a:lnTo>
                  <a:pt x="63500" y="384810"/>
                </a:lnTo>
                <a:lnTo>
                  <a:pt x="62230" y="374650"/>
                </a:lnTo>
                <a:lnTo>
                  <a:pt x="59689" y="355600"/>
                </a:lnTo>
                <a:lnTo>
                  <a:pt x="58420" y="332739"/>
                </a:lnTo>
                <a:lnTo>
                  <a:pt x="55880" y="307339"/>
                </a:lnTo>
                <a:lnTo>
                  <a:pt x="53339" y="179069"/>
                </a:lnTo>
                <a:lnTo>
                  <a:pt x="53339" y="165100"/>
                </a:lnTo>
                <a:lnTo>
                  <a:pt x="54610" y="149860"/>
                </a:lnTo>
                <a:lnTo>
                  <a:pt x="57150" y="109219"/>
                </a:lnTo>
                <a:lnTo>
                  <a:pt x="59689" y="71119"/>
                </a:lnTo>
                <a:lnTo>
                  <a:pt x="60960" y="55879"/>
                </a:lnTo>
                <a:lnTo>
                  <a:pt x="60960" y="34289"/>
                </a:lnTo>
                <a:lnTo>
                  <a:pt x="59689" y="30479"/>
                </a:lnTo>
                <a:lnTo>
                  <a:pt x="58420" y="25400"/>
                </a:lnTo>
                <a:lnTo>
                  <a:pt x="58420" y="21589"/>
                </a:lnTo>
                <a:lnTo>
                  <a:pt x="55880" y="19050"/>
                </a:lnTo>
                <a:lnTo>
                  <a:pt x="53339" y="11429"/>
                </a:lnTo>
                <a:lnTo>
                  <a:pt x="50800" y="8889"/>
                </a:lnTo>
                <a:lnTo>
                  <a:pt x="50800" y="7619"/>
                </a:lnTo>
                <a:lnTo>
                  <a:pt x="46989" y="3810"/>
                </a:lnTo>
                <a:lnTo>
                  <a:pt x="45720" y="3810"/>
                </a:lnTo>
                <a:lnTo>
                  <a:pt x="44450" y="2539"/>
                </a:lnTo>
                <a:lnTo>
                  <a:pt x="43180" y="2539"/>
                </a:lnTo>
                <a:lnTo>
                  <a:pt x="41910" y="1269"/>
                </a:lnTo>
                <a:lnTo>
                  <a:pt x="39370" y="1269"/>
                </a:lnTo>
                <a:lnTo>
                  <a:pt x="38100" y="0"/>
                </a:lnTo>
                <a:close/>
              </a:path>
              <a:path w="233679" h="514350">
                <a:moveTo>
                  <a:pt x="209550" y="2539"/>
                </a:moveTo>
                <a:lnTo>
                  <a:pt x="200660" y="2539"/>
                </a:lnTo>
                <a:lnTo>
                  <a:pt x="195580" y="5079"/>
                </a:lnTo>
                <a:lnTo>
                  <a:pt x="194310" y="6350"/>
                </a:lnTo>
                <a:lnTo>
                  <a:pt x="191770" y="7619"/>
                </a:lnTo>
                <a:lnTo>
                  <a:pt x="190500" y="10160"/>
                </a:lnTo>
                <a:lnTo>
                  <a:pt x="187960" y="12700"/>
                </a:lnTo>
                <a:lnTo>
                  <a:pt x="186689" y="15239"/>
                </a:lnTo>
                <a:lnTo>
                  <a:pt x="185420" y="19050"/>
                </a:lnTo>
                <a:lnTo>
                  <a:pt x="184150" y="21589"/>
                </a:lnTo>
                <a:lnTo>
                  <a:pt x="181610" y="29210"/>
                </a:lnTo>
                <a:lnTo>
                  <a:pt x="181610" y="34289"/>
                </a:lnTo>
                <a:lnTo>
                  <a:pt x="180339" y="38100"/>
                </a:lnTo>
                <a:lnTo>
                  <a:pt x="180339" y="43179"/>
                </a:lnTo>
                <a:lnTo>
                  <a:pt x="177800" y="81279"/>
                </a:lnTo>
                <a:lnTo>
                  <a:pt x="176530" y="121919"/>
                </a:lnTo>
                <a:lnTo>
                  <a:pt x="175260" y="165100"/>
                </a:lnTo>
                <a:lnTo>
                  <a:pt x="175260" y="389889"/>
                </a:lnTo>
                <a:lnTo>
                  <a:pt x="165100" y="393700"/>
                </a:lnTo>
                <a:lnTo>
                  <a:pt x="156210" y="398779"/>
                </a:lnTo>
                <a:lnTo>
                  <a:pt x="146050" y="401319"/>
                </a:lnTo>
                <a:lnTo>
                  <a:pt x="137160" y="403860"/>
                </a:lnTo>
                <a:lnTo>
                  <a:pt x="127000" y="406400"/>
                </a:lnTo>
                <a:lnTo>
                  <a:pt x="118110" y="408939"/>
                </a:lnTo>
                <a:lnTo>
                  <a:pt x="228600" y="408939"/>
                </a:lnTo>
                <a:lnTo>
                  <a:pt x="228600" y="215900"/>
                </a:lnTo>
                <a:lnTo>
                  <a:pt x="233680" y="45719"/>
                </a:lnTo>
                <a:lnTo>
                  <a:pt x="233680" y="41910"/>
                </a:lnTo>
                <a:lnTo>
                  <a:pt x="232410" y="36829"/>
                </a:lnTo>
                <a:lnTo>
                  <a:pt x="232410" y="33019"/>
                </a:lnTo>
                <a:lnTo>
                  <a:pt x="231139" y="29210"/>
                </a:lnTo>
                <a:lnTo>
                  <a:pt x="231139" y="25400"/>
                </a:lnTo>
                <a:lnTo>
                  <a:pt x="229870" y="22860"/>
                </a:lnTo>
                <a:lnTo>
                  <a:pt x="229870" y="21589"/>
                </a:lnTo>
                <a:lnTo>
                  <a:pt x="227330" y="19050"/>
                </a:lnTo>
                <a:lnTo>
                  <a:pt x="226060" y="15239"/>
                </a:lnTo>
                <a:lnTo>
                  <a:pt x="223520" y="11429"/>
                </a:lnTo>
                <a:lnTo>
                  <a:pt x="217170" y="5079"/>
                </a:lnTo>
                <a:lnTo>
                  <a:pt x="215900" y="5079"/>
                </a:lnTo>
                <a:lnTo>
                  <a:pt x="214630" y="3810"/>
                </a:lnTo>
                <a:lnTo>
                  <a:pt x="212089" y="3810"/>
                </a:lnTo>
                <a:lnTo>
                  <a:pt x="209550" y="2539"/>
                </a:lnTo>
                <a:close/>
              </a:path>
            </a:pathLst>
          </a:custGeom>
          <a:solidFill>
            <a:srgbClr val="959595"/>
          </a:solidFill>
        </p:spPr>
        <p:txBody>
          <a:bodyPr wrap="square" lIns="0" tIns="0" rIns="0" bIns="0" rtlCol="0"/>
          <a:lstStyle/>
          <a:p>
            <a:endParaRPr/>
          </a:p>
        </p:txBody>
      </p:sp>
      <p:sp>
        <p:nvSpPr>
          <p:cNvPr id="34" name="object 34"/>
          <p:cNvSpPr/>
          <p:nvPr/>
        </p:nvSpPr>
        <p:spPr>
          <a:xfrm>
            <a:off x="4004309" y="3131820"/>
            <a:ext cx="234950" cy="538480"/>
          </a:xfrm>
          <a:custGeom>
            <a:avLst/>
            <a:gdLst/>
            <a:ahLst/>
            <a:cxnLst/>
            <a:rect l="l" t="t" r="r" b="b"/>
            <a:pathLst>
              <a:path w="234950" h="538479">
                <a:moveTo>
                  <a:pt x="33019" y="406400"/>
                </a:moveTo>
                <a:lnTo>
                  <a:pt x="19050" y="406400"/>
                </a:lnTo>
                <a:lnTo>
                  <a:pt x="15239" y="410209"/>
                </a:lnTo>
                <a:lnTo>
                  <a:pt x="12700" y="411479"/>
                </a:lnTo>
                <a:lnTo>
                  <a:pt x="10160" y="415289"/>
                </a:lnTo>
                <a:lnTo>
                  <a:pt x="8889" y="417829"/>
                </a:lnTo>
                <a:lnTo>
                  <a:pt x="6350" y="421639"/>
                </a:lnTo>
                <a:lnTo>
                  <a:pt x="5079" y="425450"/>
                </a:lnTo>
                <a:lnTo>
                  <a:pt x="3810" y="427989"/>
                </a:lnTo>
                <a:lnTo>
                  <a:pt x="2539" y="433069"/>
                </a:lnTo>
                <a:lnTo>
                  <a:pt x="1269" y="436879"/>
                </a:lnTo>
                <a:lnTo>
                  <a:pt x="1269" y="440689"/>
                </a:lnTo>
                <a:lnTo>
                  <a:pt x="0" y="444500"/>
                </a:lnTo>
                <a:lnTo>
                  <a:pt x="0" y="454659"/>
                </a:lnTo>
                <a:lnTo>
                  <a:pt x="1269" y="459739"/>
                </a:lnTo>
                <a:lnTo>
                  <a:pt x="1269" y="464819"/>
                </a:lnTo>
                <a:lnTo>
                  <a:pt x="3810" y="474979"/>
                </a:lnTo>
                <a:lnTo>
                  <a:pt x="6350" y="480059"/>
                </a:lnTo>
                <a:lnTo>
                  <a:pt x="7619" y="485139"/>
                </a:lnTo>
                <a:lnTo>
                  <a:pt x="12700" y="492759"/>
                </a:lnTo>
                <a:lnTo>
                  <a:pt x="16510" y="497839"/>
                </a:lnTo>
                <a:lnTo>
                  <a:pt x="20319" y="501649"/>
                </a:lnTo>
                <a:lnTo>
                  <a:pt x="22860" y="505459"/>
                </a:lnTo>
                <a:lnTo>
                  <a:pt x="27939" y="509269"/>
                </a:lnTo>
                <a:lnTo>
                  <a:pt x="31750" y="513079"/>
                </a:lnTo>
                <a:lnTo>
                  <a:pt x="41910" y="519429"/>
                </a:lnTo>
                <a:lnTo>
                  <a:pt x="49529" y="524509"/>
                </a:lnTo>
                <a:lnTo>
                  <a:pt x="58419" y="528319"/>
                </a:lnTo>
                <a:lnTo>
                  <a:pt x="66039" y="532129"/>
                </a:lnTo>
                <a:lnTo>
                  <a:pt x="74929" y="534669"/>
                </a:lnTo>
                <a:lnTo>
                  <a:pt x="82550" y="537209"/>
                </a:lnTo>
                <a:lnTo>
                  <a:pt x="91439" y="538479"/>
                </a:lnTo>
                <a:lnTo>
                  <a:pt x="120650" y="538479"/>
                </a:lnTo>
                <a:lnTo>
                  <a:pt x="132079" y="537209"/>
                </a:lnTo>
                <a:lnTo>
                  <a:pt x="171450" y="521969"/>
                </a:lnTo>
                <a:lnTo>
                  <a:pt x="187960" y="507999"/>
                </a:lnTo>
                <a:lnTo>
                  <a:pt x="193039" y="504189"/>
                </a:lnTo>
                <a:lnTo>
                  <a:pt x="198119" y="497839"/>
                </a:lnTo>
                <a:lnTo>
                  <a:pt x="205739" y="487679"/>
                </a:lnTo>
                <a:lnTo>
                  <a:pt x="208279" y="481329"/>
                </a:lnTo>
                <a:lnTo>
                  <a:pt x="212089" y="474979"/>
                </a:lnTo>
                <a:lnTo>
                  <a:pt x="217169" y="462279"/>
                </a:lnTo>
                <a:lnTo>
                  <a:pt x="219710" y="454659"/>
                </a:lnTo>
                <a:lnTo>
                  <a:pt x="220768" y="448309"/>
                </a:lnTo>
                <a:lnTo>
                  <a:pt x="109219" y="448309"/>
                </a:lnTo>
                <a:lnTo>
                  <a:pt x="101600" y="447039"/>
                </a:lnTo>
                <a:lnTo>
                  <a:pt x="95250" y="447039"/>
                </a:lnTo>
                <a:lnTo>
                  <a:pt x="87629" y="445769"/>
                </a:lnTo>
                <a:lnTo>
                  <a:pt x="78739" y="443229"/>
                </a:lnTo>
                <a:lnTo>
                  <a:pt x="73660" y="440689"/>
                </a:lnTo>
                <a:lnTo>
                  <a:pt x="63500" y="438150"/>
                </a:lnTo>
                <a:lnTo>
                  <a:pt x="55879" y="433069"/>
                </a:lnTo>
                <a:lnTo>
                  <a:pt x="49529" y="426719"/>
                </a:lnTo>
                <a:lnTo>
                  <a:pt x="49529" y="425450"/>
                </a:lnTo>
                <a:lnTo>
                  <a:pt x="45719" y="421639"/>
                </a:lnTo>
                <a:lnTo>
                  <a:pt x="43179" y="416559"/>
                </a:lnTo>
                <a:lnTo>
                  <a:pt x="40639" y="412750"/>
                </a:lnTo>
                <a:lnTo>
                  <a:pt x="36829" y="410209"/>
                </a:lnTo>
                <a:lnTo>
                  <a:pt x="33019" y="406400"/>
                </a:lnTo>
                <a:close/>
              </a:path>
              <a:path w="234950" h="538479">
                <a:moveTo>
                  <a:pt x="207010" y="0"/>
                </a:moveTo>
                <a:lnTo>
                  <a:pt x="191769" y="0"/>
                </a:lnTo>
                <a:lnTo>
                  <a:pt x="189229" y="1269"/>
                </a:lnTo>
                <a:lnTo>
                  <a:pt x="185419" y="2539"/>
                </a:lnTo>
                <a:lnTo>
                  <a:pt x="180339" y="5079"/>
                </a:lnTo>
                <a:lnTo>
                  <a:pt x="177800" y="7619"/>
                </a:lnTo>
                <a:lnTo>
                  <a:pt x="173989" y="10159"/>
                </a:lnTo>
                <a:lnTo>
                  <a:pt x="168910" y="13969"/>
                </a:lnTo>
                <a:lnTo>
                  <a:pt x="157479" y="20319"/>
                </a:lnTo>
                <a:lnTo>
                  <a:pt x="143510" y="27939"/>
                </a:lnTo>
                <a:lnTo>
                  <a:pt x="127000" y="35559"/>
                </a:lnTo>
                <a:lnTo>
                  <a:pt x="96519" y="52069"/>
                </a:lnTo>
                <a:lnTo>
                  <a:pt x="83819" y="58419"/>
                </a:lnTo>
                <a:lnTo>
                  <a:pt x="78739" y="62229"/>
                </a:lnTo>
                <a:lnTo>
                  <a:pt x="74929" y="64769"/>
                </a:lnTo>
                <a:lnTo>
                  <a:pt x="46989" y="95250"/>
                </a:lnTo>
                <a:lnTo>
                  <a:pt x="29210" y="135889"/>
                </a:lnTo>
                <a:lnTo>
                  <a:pt x="22860" y="176529"/>
                </a:lnTo>
                <a:lnTo>
                  <a:pt x="22860" y="187959"/>
                </a:lnTo>
                <a:lnTo>
                  <a:pt x="21589" y="199389"/>
                </a:lnTo>
                <a:lnTo>
                  <a:pt x="22860" y="210819"/>
                </a:lnTo>
                <a:lnTo>
                  <a:pt x="22860" y="222250"/>
                </a:lnTo>
                <a:lnTo>
                  <a:pt x="25400" y="233679"/>
                </a:lnTo>
                <a:lnTo>
                  <a:pt x="25400" y="238759"/>
                </a:lnTo>
                <a:lnTo>
                  <a:pt x="27939" y="243839"/>
                </a:lnTo>
                <a:lnTo>
                  <a:pt x="29210" y="247650"/>
                </a:lnTo>
                <a:lnTo>
                  <a:pt x="30479" y="252729"/>
                </a:lnTo>
                <a:lnTo>
                  <a:pt x="31750" y="256539"/>
                </a:lnTo>
                <a:lnTo>
                  <a:pt x="41910" y="271779"/>
                </a:lnTo>
                <a:lnTo>
                  <a:pt x="44450" y="274319"/>
                </a:lnTo>
                <a:lnTo>
                  <a:pt x="48260" y="279400"/>
                </a:lnTo>
                <a:lnTo>
                  <a:pt x="52069" y="283209"/>
                </a:lnTo>
                <a:lnTo>
                  <a:pt x="58419" y="287019"/>
                </a:lnTo>
                <a:lnTo>
                  <a:pt x="63500" y="290829"/>
                </a:lnTo>
                <a:lnTo>
                  <a:pt x="71119" y="294639"/>
                </a:lnTo>
                <a:lnTo>
                  <a:pt x="77469" y="298450"/>
                </a:lnTo>
                <a:lnTo>
                  <a:pt x="86360" y="300989"/>
                </a:lnTo>
                <a:lnTo>
                  <a:pt x="95250" y="304800"/>
                </a:lnTo>
                <a:lnTo>
                  <a:pt x="121919" y="314959"/>
                </a:lnTo>
                <a:lnTo>
                  <a:pt x="128269" y="318769"/>
                </a:lnTo>
                <a:lnTo>
                  <a:pt x="161289" y="346709"/>
                </a:lnTo>
                <a:lnTo>
                  <a:pt x="166369" y="358139"/>
                </a:lnTo>
                <a:lnTo>
                  <a:pt x="168910" y="363219"/>
                </a:lnTo>
                <a:lnTo>
                  <a:pt x="171450" y="375919"/>
                </a:lnTo>
                <a:lnTo>
                  <a:pt x="172719" y="383539"/>
                </a:lnTo>
                <a:lnTo>
                  <a:pt x="172719" y="389889"/>
                </a:lnTo>
                <a:lnTo>
                  <a:pt x="173989" y="397509"/>
                </a:lnTo>
                <a:lnTo>
                  <a:pt x="173989" y="401319"/>
                </a:lnTo>
                <a:lnTo>
                  <a:pt x="172719" y="405129"/>
                </a:lnTo>
                <a:lnTo>
                  <a:pt x="172719" y="407669"/>
                </a:lnTo>
                <a:lnTo>
                  <a:pt x="171450" y="411479"/>
                </a:lnTo>
                <a:lnTo>
                  <a:pt x="171450" y="414019"/>
                </a:lnTo>
                <a:lnTo>
                  <a:pt x="170179" y="416559"/>
                </a:lnTo>
                <a:lnTo>
                  <a:pt x="168910" y="420369"/>
                </a:lnTo>
                <a:lnTo>
                  <a:pt x="167639" y="422909"/>
                </a:lnTo>
                <a:lnTo>
                  <a:pt x="165100" y="425450"/>
                </a:lnTo>
                <a:lnTo>
                  <a:pt x="163829" y="427989"/>
                </a:lnTo>
                <a:lnTo>
                  <a:pt x="161289" y="429259"/>
                </a:lnTo>
                <a:lnTo>
                  <a:pt x="160019" y="431800"/>
                </a:lnTo>
                <a:lnTo>
                  <a:pt x="157479" y="434339"/>
                </a:lnTo>
                <a:lnTo>
                  <a:pt x="154939" y="435609"/>
                </a:lnTo>
                <a:lnTo>
                  <a:pt x="148589" y="439419"/>
                </a:lnTo>
                <a:lnTo>
                  <a:pt x="144779" y="441959"/>
                </a:lnTo>
                <a:lnTo>
                  <a:pt x="124460" y="447039"/>
                </a:lnTo>
                <a:lnTo>
                  <a:pt x="119379" y="447039"/>
                </a:lnTo>
                <a:lnTo>
                  <a:pt x="114300" y="448309"/>
                </a:lnTo>
                <a:lnTo>
                  <a:pt x="220768" y="448309"/>
                </a:lnTo>
                <a:lnTo>
                  <a:pt x="220979" y="447039"/>
                </a:lnTo>
                <a:lnTo>
                  <a:pt x="222250" y="440689"/>
                </a:lnTo>
                <a:lnTo>
                  <a:pt x="223519" y="431800"/>
                </a:lnTo>
                <a:lnTo>
                  <a:pt x="224789" y="424179"/>
                </a:lnTo>
                <a:lnTo>
                  <a:pt x="226060" y="415289"/>
                </a:lnTo>
                <a:lnTo>
                  <a:pt x="226060" y="375919"/>
                </a:lnTo>
                <a:lnTo>
                  <a:pt x="223519" y="355600"/>
                </a:lnTo>
                <a:lnTo>
                  <a:pt x="222250" y="346709"/>
                </a:lnTo>
                <a:lnTo>
                  <a:pt x="219710" y="336550"/>
                </a:lnTo>
                <a:lnTo>
                  <a:pt x="218439" y="327659"/>
                </a:lnTo>
                <a:lnTo>
                  <a:pt x="215900" y="320039"/>
                </a:lnTo>
                <a:lnTo>
                  <a:pt x="213360" y="311150"/>
                </a:lnTo>
                <a:lnTo>
                  <a:pt x="198119" y="280669"/>
                </a:lnTo>
                <a:lnTo>
                  <a:pt x="182879" y="261619"/>
                </a:lnTo>
                <a:lnTo>
                  <a:pt x="156210" y="238759"/>
                </a:lnTo>
                <a:lnTo>
                  <a:pt x="144779" y="232409"/>
                </a:lnTo>
                <a:lnTo>
                  <a:pt x="132079" y="227329"/>
                </a:lnTo>
                <a:lnTo>
                  <a:pt x="119379" y="220979"/>
                </a:lnTo>
                <a:lnTo>
                  <a:pt x="105410" y="215900"/>
                </a:lnTo>
                <a:lnTo>
                  <a:pt x="82550" y="208279"/>
                </a:lnTo>
                <a:lnTo>
                  <a:pt x="78739" y="205739"/>
                </a:lnTo>
                <a:lnTo>
                  <a:pt x="74929" y="204469"/>
                </a:lnTo>
                <a:lnTo>
                  <a:pt x="74929" y="193039"/>
                </a:lnTo>
                <a:lnTo>
                  <a:pt x="76200" y="187959"/>
                </a:lnTo>
                <a:lnTo>
                  <a:pt x="77469" y="184150"/>
                </a:lnTo>
                <a:lnTo>
                  <a:pt x="78739" y="179069"/>
                </a:lnTo>
                <a:lnTo>
                  <a:pt x="81279" y="173989"/>
                </a:lnTo>
                <a:lnTo>
                  <a:pt x="82550" y="170179"/>
                </a:lnTo>
                <a:lnTo>
                  <a:pt x="86360" y="165100"/>
                </a:lnTo>
                <a:lnTo>
                  <a:pt x="88900" y="161289"/>
                </a:lnTo>
                <a:lnTo>
                  <a:pt x="92710" y="156209"/>
                </a:lnTo>
                <a:lnTo>
                  <a:pt x="95250" y="152400"/>
                </a:lnTo>
                <a:lnTo>
                  <a:pt x="99060" y="148589"/>
                </a:lnTo>
                <a:lnTo>
                  <a:pt x="107950" y="140969"/>
                </a:lnTo>
                <a:lnTo>
                  <a:pt x="118110" y="133350"/>
                </a:lnTo>
                <a:lnTo>
                  <a:pt x="180339" y="101600"/>
                </a:lnTo>
                <a:lnTo>
                  <a:pt x="233203" y="101600"/>
                </a:lnTo>
                <a:lnTo>
                  <a:pt x="232410" y="95250"/>
                </a:lnTo>
                <a:lnTo>
                  <a:pt x="231139" y="83819"/>
                </a:lnTo>
                <a:lnTo>
                  <a:pt x="229869" y="71119"/>
                </a:lnTo>
                <a:lnTo>
                  <a:pt x="228600" y="60959"/>
                </a:lnTo>
                <a:lnTo>
                  <a:pt x="228600" y="52069"/>
                </a:lnTo>
                <a:lnTo>
                  <a:pt x="227329" y="48259"/>
                </a:lnTo>
                <a:lnTo>
                  <a:pt x="227329" y="30479"/>
                </a:lnTo>
                <a:lnTo>
                  <a:pt x="222250" y="15239"/>
                </a:lnTo>
                <a:lnTo>
                  <a:pt x="219710" y="11429"/>
                </a:lnTo>
                <a:lnTo>
                  <a:pt x="219710" y="10159"/>
                </a:lnTo>
                <a:lnTo>
                  <a:pt x="212089" y="2539"/>
                </a:lnTo>
                <a:lnTo>
                  <a:pt x="210819" y="2539"/>
                </a:lnTo>
                <a:lnTo>
                  <a:pt x="209550" y="1269"/>
                </a:lnTo>
                <a:lnTo>
                  <a:pt x="208279" y="1269"/>
                </a:lnTo>
                <a:lnTo>
                  <a:pt x="207010" y="0"/>
                </a:lnTo>
                <a:close/>
              </a:path>
              <a:path w="234950" h="538479">
                <a:moveTo>
                  <a:pt x="29210" y="403859"/>
                </a:moveTo>
                <a:lnTo>
                  <a:pt x="25400" y="403859"/>
                </a:lnTo>
                <a:lnTo>
                  <a:pt x="24129" y="405129"/>
                </a:lnTo>
                <a:lnTo>
                  <a:pt x="22860" y="405129"/>
                </a:lnTo>
                <a:lnTo>
                  <a:pt x="21589" y="406400"/>
                </a:lnTo>
                <a:lnTo>
                  <a:pt x="31750" y="406400"/>
                </a:lnTo>
                <a:lnTo>
                  <a:pt x="29210" y="403859"/>
                </a:lnTo>
                <a:close/>
              </a:path>
              <a:path w="234950" h="538479">
                <a:moveTo>
                  <a:pt x="217169" y="163829"/>
                </a:moveTo>
                <a:lnTo>
                  <a:pt x="198119" y="163829"/>
                </a:lnTo>
                <a:lnTo>
                  <a:pt x="199389" y="165100"/>
                </a:lnTo>
                <a:lnTo>
                  <a:pt x="201929" y="166369"/>
                </a:lnTo>
                <a:lnTo>
                  <a:pt x="214629" y="166369"/>
                </a:lnTo>
                <a:lnTo>
                  <a:pt x="217169" y="163829"/>
                </a:lnTo>
                <a:close/>
              </a:path>
              <a:path w="234950" h="538479">
                <a:moveTo>
                  <a:pt x="233203" y="101600"/>
                </a:moveTo>
                <a:lnTo>
                  <a:pt x="180339" y="101600"/>
                </a:lnTo>
                <a:lnTo>
                  <a:pt x="181610" y="118109"/>
                </a:lnTo>
                <a:lnTo>
                  <a:pt x="184150" y="132079"/>
                </a:lnTo>
                <a:lnTo>
                  <a:pt x="184150" y="137159"/>
                </a:lnTo>
                <a:lnTo>
                  <a:pt x="186689" y="147319"/>
                </a:lnTo>
                <a:lnTo>
                  <a:pt x="186689" y="149859"/>
                </a:lnTo>
                <a:lnTo>
                  <a:pt x="187960" y="152400"/>
                </a:lnTo>
                <a:lnTo>
                  <a:pt x="189229" y="153669"/>
                </a:lnTo>
                <a:lnTo>
                  <a:pt x="189229" y="156209"/>
                </a:lnTo>
                <a:lnTo>
                  <a:pt x="196850" y="163829"/>
                </a:lnTo>
                <a:lnTo>
                  <a:pt x="218439" y="163829"/>
                </a:lnTo>
                <a:lnTo>
                  <a:pt x="220979" y="161289"/>
                </a:lnTo>
                <a:lnTo>
                  <a:pt x="222250" y="161289"/>
                </a:lnTo>
                <a:lnTo>
                  <a:pt x="224789" y="158750"/>
                </a:lnTo>
                <a:lnTo>
                  <a:pt x="224789" y="157479"/>
                </a:lnTo>
                <a:lnTo>
                  <a:pt x="227329" y="153669"/>
                </a:lnTo>
                <a:lnTo>
                  <a:pt x="229869" y="148589"/>
                </a:lnTo>
                <a:lnTo>
                  <a:pt x="229869" y="147319"/>
                </a:lnTo>
                <a:lnTo>
                  <a:pt x="233679" y="135889"/>
                </a:lnTo>
                <a:lnTo>
                  <a:pt x="233679" y="130809"/>
                </a:lnTo>
                <a:lnTo>
                  <a:pt x="234950" y="127000"/>
                </a:lnTo>
                <a:lnTo>
                  <a:pt x="234950" y="118109"/>
                </a:lnTo>
                <a:lnTo>
                  <a:pt x="233679" y="114300"/>
                </a:lnTo>
                <a:lnTo>
                  <a:pt x="233679" y="105409"/>
                </a:lnTo>
                <a:lnTo>
                  <a:pt x="233203" y="101600"/>
                </a:lnTo>
                <a:close/>
              </a:path>
            </a:pathLst>
          </a:custGeom>
          <a:solidFill>
            <a:srgbClr val="959595"/>
          </a:solidFill>
        </p:spPr>
        <p:txBody>
          <a:bodyPr wrap="square" lIns="0" tIns="0" rIns="0" bIns="0" rtlCol="0"/>
          <a:lstStyle/>
          <a:p>
            <a:endParaRPr/>
          </a:p>
        </p:txBody>
      </p:sp>
      <p:sp>
        <p:nvSpPr>
          <p:cNvPr id="35" name="object 35"/>
          <p:cNvSpPr/>
          <p:nvPr/>
        </p:nvSpPr>
        <p:spPr>
          <a:xfrm>
            <a:off x="4367529" y="2971800"/>
            <a:ext cx="72390" cy="674370"/>
          </a:xfrm>
          <a:custGeom>
            <a:avLst/>
            <a:gdLst/>
            <a:ahLst/>
            <a:cxnLst/>
            <a:rect l="l" t="t" r="r" b="b"/>
            <a:pathLst>
              <a:path w="72389" h="674370">
                <a:moveTo>
                  <a:pt x="48260" y="101600"/>
                </a:moveTo>
                <a:lnTo>
                  <a:pt x="33020" y="101600"/>
                </a:lnTo>
                <a:lnTo>
                  <a:pt x="34290" y="102870"/>
                </a:lnTo>
                <a:lnTo>
                  <a:pt x="46990" y="102870"/>
                </a:lnTo>
                <a:lnTo>
                  <a:pt x="48260" y="101600"/>
                </a:lnTo>
                <a:close/>
              </a:path>
              <a:path w="72389" h="674370">
                <a:moveTo>
                  <a:pt x="50800" y="100329"/>
                </a:moveTo>
                <a:lnTo>
                  <a:pt x="30480" y="100329"/>
                </a:lnTo>
                <a:lnTo>
                  <a:pt x="31750" y="101600"/>
                </a:lnTo>
                <a:lnTo>
                  <a:pt x="49530" y="101600"/>
                </a:lnTo>
                <a:lnTo>
                  <a:pt x="50800" y="100329"/>
                </a:lnTo>
                <a:close/>
              </a:path>
              <a:path w="72389" h="674370">
                <a:moveTo>
                  <a:pt x="49530" y="1270"/>
                </a:moveTo>
                <a:lnTo>
                  <a:pt x="29210" y="1270"/>
                </a:lnTo>
                <a:lnTo>
                  <a:pt x="21590" y="8889"/>
                </a:lnTo>
                <a:lnTo>
                  <a:pt x="20320" y="11429"/>
                </a:lnTo>
                <a:lnTo>
                  <a:pt x="17780" y="13970"/>
                </a:lnTo>
                <a:lnTo>
                  <a:pt x="15240" y="17779"/>
                </a:lnTo>
                <a:lnTo>
                  <a:pt x="13970" y="22860"/>
                </a:lnTo>
                <a:lnTo>
                  <a:pt x="12700" y="26670"/>
                </a:lnTo>
                <a:lnTo>
                  <a:pt x="8890" y="41910"/>
                </a:lnTo>
                <a:lnTo>
                  <a:pt x="8890" y="60960"/>
                </a:lnTo>
                <a:lnTo>
                  <a:pt x="10160" y="66039"/>
                </a:lnTo>
                <a:lnTo>
                  <a:pt x="10160" y="71120"/>
                </a:lnTo>
                <a:lnTo>
                  <a:pt x="12700" y="76200"/>
                </a:lnTo>
                <a:lnTo>
                  <a:pt x="13970" y="80010"/>
                </a:lnTo>
                <a:lnTo>
                  <a:pt x="15240" y="82550"/>
                </a:lnTo>
                <a:lnTo>
                  <a:pt x="15240" y="83820"/>
                </a:lnTo>
                <a:lnTo>
                  <a:pt x="16510" y="86360"/>
                </a:lnTo>
                <a:lnTo>
                  <a:pt x="17780" y="87629"/>
                </a:lnTo>
                <a:lnTo>
                  <a:pt x="22860" y="95250"/>
                </a:lnTo>
                <a:lnTo>
                  <a:pt x="27940" y="100329"/>
                </a:lnTo>
                <a:lnTo>
                  <a:pt x="52070" y="100329"/>
                </a:lnTo>
                <a:lnTo>
                  <a:pt x="54610" y="99060"/>
                </a:lnTo>
                <a:lnTo>
                  <a:pt x="55880" y="97789"/>
                </a:lnTo>
                <a:lnTo>
                  <a:pt x="55880" y="96520"/>
                </a:lnTo>
                <a:lnTo>
                  <a:pt x="58420" y="95250"/>
                </a:lnTo>
                <a:lnTo>
                  <a:pt x="59690" y="91439"/>
                </a:lnTo>
                <a:lnTo>
                  <a:pt x="64770" y="83820"/>
                </a:lnTo>
                <a:lnTo>
                  <a:pt x="66040" y="80010"/>
                </a:lnTo>
                <a:lnTo>
                  <a:pt x="68580" y="76200"/>
                </a:lnTo>
                <a:lnTo>
                  <a:pt x="69850" y="71120"/>
                </a:lnTo>
                <a:lnTo>
                  <a:pt x="71120" y="67310"/>
                </a:lnTo>
                <a:lnTo>
                  <a:pt x="71120" y="62229"/>
                </a:lnTo>
                <a:lnTo>
                  <a:pt x="72390" y="57150"/>
                </a:lnTo>
                <a:lnTo>
                  <a:pt x="72390" y="45720"/>
                </a:lnTo>
                <a:lnTo>
                  <a:pt x="71120" y="40639"/>
                </a:lnTo>
                <a:lnTo>
                  <a:pt x="71120" y="35560"/>
                </a:lnTo>
                <a:lnTo>
                  <a:pt x="69850" y="31750"/>
                </a:lnTo>
                <a:lnTo>
                  <a:pt x="68580" y="26670"/>
                </a:lnTo>
                <a:lnTo>
                  <a:pt x="66040" y="22860"/>
                </a:lnTo>
                <a:lnTo>
                  <a:pt x="64770" y="17779"/>
                </a:lnTo>
                <a:lnTo>
                  <a:pt x="62230" y="13970"/>
                </a:lnTo>
                <a:lnTo>
                  <a:pt x="59690" y="11429"/>
                </a:lnTo>
                <a:lnTo>
                  <a:pt x="58420" y="7620"/>
                </a:lnTo>
                <a:lnTo>
                  <a:pt x="55880" y="6350"/>
                </a:lnTo>
                <a:lnTo>
                  <a:pt x="55880" y="5079"/>
                </a:lnTo>
                <a:lnTo>
                  <a:pt x="54610" y="3810"/>
                </a:lnTo>
                <a:lnTo>
                  <a:pt x="52070" y="3810"/>
                </a:lnTo>
                <a:lnTo>
                  <a:pt x="49530" y="1270"/>
                </a:lnTo>
                <a:close/>
              </a:path>
              <a:path w="72389" h="674370">
                <a:moveTo>
                  <a:pt x="46990" y="0"/>
                </a:moveTo>
                <a:lnTo>
                  <a:pt x="34290" y="0"/>
                </a:lnTo>
                <a:lnTo>
                  <a:pt x="33020" y="1270"/>
                </a:lnTo>
                <a:lnTo>
                  <a:pt x="48260" y="1270"/>
                </a:lnTo>
                <a:lnTo>
                  <a:pt x="46990" y="0"/>
                </a:lnTo>
                <a:close/>
              </a:path>
              <a:path w="72389" h="674370">
                <a:moveTo>
                  <a:pt x="33020" y="673100"/>
                </a:moveTo>
                <a:lnTo>
                  <a:pt x="24130" y="673100"/>
                </a:lnTo>
                <a:lnTo>
                  <a:pt x="25400" y="674369"/>
                </a:lnTo>
                <a:lnTo>
                  <a:pt x="30480" y="674369"/>
                </a:lnTo>
                <a:lnTo>
                  <a:pt x="33020" y="673100"/>
                </a:lnTo>
                <a:close/>
              </a:path>
              <a:path w="72389" h="674370">
                <a:moveTo>
                  <a:pt x="48260" y="219710"/>
                </a:moveTo>
                <a:lnTo>
                  <a:pt x="15240" y="219710"/>
                </a:lnTo>
                <a:lnTo>
                  <a:pt x="13970" y="222250"/>
                </a:lnTo>
                <a:lnTo>
                  <a:pt x="12700" y="223520"/>
                </a:lnTo>
                <a:lnTo>
                  <a:pt x="12700" y="224789"/>
                </a:lnTo>
                <a:lnTo>
                  <a:pt x="10160" y="228600"/>
                </a:lnTo>
                <a:lnTo>
                  <a:pt x="8890" y="232410"/>
                </a:lnTo>
                <a:lnTo>
                  <a:pt x="8890" y="234950"/>
                </a:lnTo>
                <a:lnTo>
                  <a:pt x="7620" y="240029"/>
                </a:lnTo>
                <a:lnTo>
                  <a:pt x="6350" y="243839"/>
                </a:lnTo>
                <a:lnTo>
                  <a:pt x="6350" y="247650"/>
                </a:lnTo>
                <a:lnTo>
                  <a:pt x="5080" y="252729"/>
                </a:lnTo>
                <a:lnTo>
                  <a:pt x="5080" y="257810"/>
                </a:lnTo>
                <a:lnTo>
                  <a:pt x="0" y="468629"/>
                </a:lnTo>
                <a:lnTo>
                  <a:pt x="1270" y="548639"/>
                </a:lnTo>
                <a:lnTo>
                  <a:pt x="1270" y="633729"/>
                </a:lnTo>
                <a:lnTo>
                  <a:pt x="2540" y="638810"/>
                </a:lnTo>
                <a:lnTo>
                  <a:pt x="2540" y="642619"/>
                </a:lnTo>
                <a:lnTo>
                  <a:pt x="3810" y="646430"/>
                </a:lnTo>
                <a:lnTo>
                  <a:pt x="5080" y="651510"/>
                </a:lnTo>
                <a:lnTo>
                  <a:pt x="6350" y="654050"/>
                </a:lnTo>
                <a:lnTo>
                  <a:pt x="8890" y="661669"/>
                </a:lnTo>
                <a:lnTo>
                  <a:pt x="12700" y="665480"/>
                </a:lnTo>
                <a:lnTo>
                  <a:pt x="12700" y="666750"/>
                </a:lnTo>
                <a:lnTo>
                  <a:pt x="16510" y="670560"/>
                </a:lnTo>
                <a:lnTo>
                  <a:pt x="17780" y="670560"/>
                </a:lnTo>
                <a:lnTo>
                  <a:pt x="20320" y="673100"/>
                </a:lnTo>
                <a:lnTo>
                  <a:pt x="36830" y="673100"/>
                </a:lnTo>
                <a:lnTo>
                  <a:pt x="36830" y="671830"/>
                </a:lnTo>
                <a:lnTo>
                  <a:pt x="39370" y="670560"/>
                </a:lnTo>
                <a:lnTo>
                  <a:pt x="45720" y="664210"/>
                </a:lnTo>
                <a:lnTo>
                  <a:pt x="46990" y="661669"/>
                </a:lnTo>
                <a:lnTo>
                  <a:pt x="49530" y="657860"/>
                </a:lnTo>
                <a:lnTo>
                  <a:pt x="50800" y="654050"/>
                </a:lnTo>
                <a:lnTo>
                  <a:pt x="52070" y="651510"/>
                </a:lnTo>
                <a:lnTo>
                  <a:pt x="53340" y="646430"/>
                </a:lnTo>
                <a:lnTo>
                  <a:pt x="53340" y="642619"/>
                </a:lnTo>
                <a:lnTo>
                  <a:pt x="54610" y="638810"/>
                </a:lnTo>
                <a:lnTo>
                  <a:pt x="54610" y="628650"/>
                </a:lnTo>
                <a:lnTo>
                  <a:pt x="53340" y="548639"/>
                </a:lnTo>
                <a:lnTo>
                  <a:pt x="53340" y="468629"/>
                </a:lnTo>
                <a:lnTo>
                  <a:pt x="58420" y="257810"/>
                </a:lnTo>
                <a:lnTo>
                  <a:pt x="58420" y="252729"/>
                </a:lnTo>
                <a:lnTo>
                  <a:pt x="57150" y="247650"/>
                </a:lnTo>
                <a:lnTo>
                  <a:pt x="57150" y="243839"/>
                </a:lnTo>
                <a:lnTo>
                  <a:pt x="55880" y="240029"/>
                </a:lnTo>
                <a:lnTo>
                  <a:pt x="54610" y="234950"/>
                </a:lnTo>
                <a:lnTo>
                  <a:pt x="54610" y="232410"/>
                </a:lnTo>
                <a:lnTo>
                  <a:pt x="53340" y="229870"/>
                </a:lnTo>
                <a:lnTo>
                  <a:pt x="52070" y="228600"/>
                </a:lnTo>
                <a:lnTo>
                  <a:pt x="50800" y="224789"/>
                </a:lnTo>
                <a:lnTo>
                  <a:pt x="48260" y="219710"/>
                </a:lnTo>
                <a:close/>
              </a:path>
              <a:path w="72389" h="674370">
                <a:moveTo>
                  <a:pt x="39370" y="213360"/>
                </a:moveTo>
                <a:lnTo>
                  <a:pt x="22860" y="213360"/>
                </a:lnTo>
                <a:lnTo>
                  <a:pt x="22860" y="214629"/>
                </a:lnTo>
                <a:lnTo>
                  <a:pt x="20320" y="215900"/>
                </a:lnTo>
                <a:lnTo>
                  <a:pt x="16510" y="219710"/>
                </a:lnTo>
                <a:lnTo>
                  <a:pt x="46990" y="219710"/>
                </a:lnTo>
                <a:lnTo>
                  <a:pt x="43180" y="215900"/>
                </a:lnTo>
                <a:lnTo>
                  <a:pt x="41910" y="215900"/>
                </a:lnTo>
                <a:lnTo>
                  <a:pt x="39370" y="213360"/>
                </a:lnTo>
                <a:close/>
              </a:path>
              <a:path w="72389" h="674370">
                <a:moveTo>
                  <a:pt x="34290" y="212089"/>
                </a:moveTo>
                <a:lnTo>
                  <a:pt x="29210" y="212089"/>
                </a:lnTo>
                <a:lnTo>
                  <a:pt x="27940" y="213360"/>
                </a:lnTo>
                <a:lnTo>
                  <a:pt x="35560" y="213360"/>
                </a:lnTo>
                <a:lnTo>
                  <a:pt x="34290" y="212089"/>
                </a:lnTo>
                <a:close/>
              </a:path>
            </a:pathLst>
          </a:custGeom>
          <a:solidFill>
            <a:srgbClr val="959595"/>
          </a:solidFill>
        </p:spPr>
        <p:txBody>
          <a:bodyPr wrap="square" lIns="0" tIns="0" rIns="0" bIns="0" rtlCol="0"/>
          <a:lstStyle/>
          <a:p>
            <a:endParaRPr/>
          </a:p>
        </p:txBody>
      </p:sp>
      <p:sp>
        <p:nvSpPr>
          <p:cNvPr id="36" name="object 36"/>
          <p:cNvSpPr/>
          <p:nvPr/>
        </p:nvSpPr>
        <p:spPr>
          <a:xfrm>
            <a:off x="4535170" y="3153410"/>
            <a:ext cx="237490" cy="521970"/>
          </a:xfrm>
          <a:custGeom>
            <a:avLst/>
            <a:gdLst/>
            <a:ahLst/>
            <a:cxnLst/>
            <a:rect l="l" t="t" r="r" b="b"/>
            <a:pathLst>
              <a:path w="237489" h="521970">
                <a:moveTo>
                  <a:pt x="219201" y="101600"/>
                </a:moveTo>
                <a:lnTo>
                  <a:pt x="156209" y="101600"/>
                </a:lnTo>
                <a:lnTo>
                  <a:pt x="157479" y="102869"/>
                </a:lnTo>
                <a:lnTo>
                  <a:pt x="158750" y="102869"/>
                </a:lnTo>
                <a:lnTo>
                  <a:pt x="158750" y="104139"/>
                </a:lnTo>
                <a:lnTo>
                  <a:pt x="160019" y="105410"/>
                </a:lnTo>
                <a:lnTo>
                  <a:pt x="161289" y="105410"/>
                </a:lnTo>
                <a:lnTo>
                  <a:pt x="162559" y="107950"/>
                </a:lnTo>
                <a:lnTo>
                  <a:pt x="172719" y="156210"/>
                </a:lnTo>
                <a:lnTo>
                  <a:pt x="175259" y="198119"/>
                </a:lnTo>
                <a:lnTo>
                  <a:pt x="173989" y="241300"/>
                </a:lnTo>
                <a:lnTo>
                  <a:pt x="172719" y="283210"/>
                </a:lnTo>
                <a:lnTo>
                  <a:pt x="172719" y="307339"/>
                </a:lnTo>
                <a:lnTo>
                  <a:pt x="175259" y="355600"/>
                </a:lnTo>
                <a:lnTo>
                  <a:pt x="176529" y="382269"/>
                </a:lnTo>
                <a:lnTo>
                  <a:pt x="184150" y="480059"/>
                </a:lnTo>
                <a:lnTo>
                  <a:pt x="184150" y="485139"/>
                </a:lnTo>
                <a:lnTo>
                  <a:pt x="185419" y="490219"/>
                </a:lnTo>
                <a:lnTo>
                  <a:pt x="185419" y="494029"/>
                </a:lnTo>
                <a:lnTo>
                  <a:pt x="190500" y="509269"/>
                </a:lnTo>
                <a:lnTo>
                  <a:pt x="193039" y="514350"/>
                </a:lnTo>
                <a:lnTo>
                  <a:pt x="195579" y="515619"/>
                </a:lnTo>
                <a:lnTo>
                  <a:pt x="199389" y="519429"/>
                </a:lnTo>
                <a:lnTo>
                  <a:pt x="204469" y="521969"/>
                </a:lnTo>
                <a:lnTo>
                  <a:pt x="215900" y="521969"/>
                </a:lnTo>
                <a:lnTo>
                  <a:pt x="218439" y="520700"/>
                </a:lnTo>
                <a:lnTo>
                  <a:pt x="219709" y="519429"/>
                </a:lnTo>
                <a:lnTo>
                  <a:pt x="220979" y="519429"/>
                </a:lnTo>
                <a:lnTo>
                  <a:pt x="223519" y="516889"/>
                </a:lnTo>
                <a:lnTo>
                  <a:pt x="224789" y="516889"/>
                </a:lnTo>
                <a:lnTo>
                  <a:pt x="226059" y="515619"/>
                </a:lnTo>
                <a:lnTo>
                  <a:pt x="226059" y="514350"/>
                </a:lnTo>
                <a:lnTo>
                  <a:pt x="229869" y="510539"/>
                </a:lnTo>
                <a:lnTo>
                  <a:pt x="231139" y="508000"/>
                </a:lnTo>
                <a:lnTo>
                  <a:pt x="231139" y="506729"/>
                </a:lnTo>
                <a:lnTo>
                  <a:pt x="232409" y="505459"/>
                </a:lnTo>
                <a:lnTo>
                  <a:pt x="232409" y="502919"/>
                </a:lnTo>
                <a:lnTo>
                  <a:pt x="233679" y="500379"/>
                </a:lnTo>
                <a:lnTo>
                  <a:pt x="234950" y="495300"/>
                </a:lnTo>
                <a:lnTo>
                  <a:pt x="236219" y="491489"/>
                </a:lnTo>
                <a:lnTo>
                  <a:pt x="236219" y="487679"/>
                </a:lnTo>
                <a:lnTo>
                  <a:pt x="237489" y="482600"/>
                </a:lnTo>
                <a:lnTo>
                  <a:pt x="237410" y="476250"/>
                </a:lnTo>
                <a:lnTo>
                  <a:pt x="236219" y="457200"/>
                </a:lnTo>
                <a:lnTo>
                  <a:pt x="234950" y="435610"/>
                </a:lnTo>
                <a:lnTo>
                  <a:pt x="233679" y="410210"/>
                </a:lnTo>
                <a:lnTo>
                  <a:pt x="228600" y="354329"/>
                </a:lnTo>
                <a:lnTo>
                  <a:pt x="227329" y="328929"/>
                </a:lnTo>
                <a:lnTo>
                  <a:pt x="226130" y="307339"/>
                </a:lnTo>
                <a:lnTo>
                  <a:pt x="226019" y="198119"/>
                </a:lnTo>
                <a:lnTo>
                  <a:pt x="224789" y="160019"/>
                </a:lnTo>
                <a:lnTo>
                  <a:pt x="223519" y="142239"/>
                </a:lnTo>
                <a:lnTo>
                  <a:pt x="222250" y="125729"/>
                </a:lnTo>
                <a:lnTo>
                  <a:pt x="220979" y="110489"/>
                </a:lnTo>
                <a:lnTo>
                  <a:pt x="219201" y="101600"/>
                </a:lnTo>
                <a:close/>
              </a:path>
              <a:path w="237489" h="521970">
                <a:moveTo>
                  <a:pt x="35559" y="510539"/>
                </a:moveTo>
                <a:lnTo>
                  <a:pt x="24129" y="510539"/>
                </a:lnTo>
                <a:lnTo>
                  <a:pt x="25400" y="511809"/>
                </a:lnTo>
                <a:lnTo>
                  <a:pt x="33019" y="511809"/>
                </a:lnTo>
                <a:lnTo>
                  <a:pt x="35559" y="510539"/>
                </a:lnTo>
                <a:close/>
              </a:path>
              <a:path w="237489" h="521970">
                <a:moveTo>
                  <a:pt x="39369" y="509269"/>
                </a:moveTo>
                <a:lnTo>
                  <a:pt x="20319" y="509269"/>
                </a:lnTo>
                <a:lnTo>
                  <a:pt x="21589" y="510539"/>
                </a:lnTo>
                <a:lnTo>
                  <a:pt x="38100" y="510539"/>
                </a:lnTo>
                <a:lnTo>
                  <a:pt x="39369" y="509269"/>
                </a:lnTo>
                <a:close/>
              </a:path>
              <a:path w="237489" h="521970">
                <a:moveTo>
                  <a:pt x="43179" y="505459"/>
                </a:moveTo>
                <a:lnTo>
                  <a:pt x="15239" y="505459"/>
                </a:lnTo>
                <a:lnTo>
                  <a:pt x="19050" y="509269"/>
                </a:lnTo>
                <a:lnTo>
                  <a:pt x="40639" y="509269"/>
                </a:lnTo>
                <a:lnTo>
                  <a:pt x="43179" y="506729"/>
                </a:lnTo>
                <a:lnTo>
                  <a:pt x="43179" y="505459"/>
                </a:lnTo>
                <a:close/>
              </a:path>
              <a:path w="237489" h="521970">
                <a:moveTo>
                  <a:pt x="35559" y="0"/>
                </a:moveTo>
                <a:lnTo>
                  <a:pt x="29209" y="0"/>
                </a:lnTo>
                <a:lnTo>
                  <a:pt x="27939" y="1269"/>
                </a:lnTo>
                <a:lnTo>
                  <a:pt x="25400" y="1269"/>
                </a:lnTo>
                <a:lnTo>
                  <a:pt x="24129" y="2539"/>
                </a:lnTo>
                <a:lnTo>
                  <a:pt x="22859" y="2539"/>
                </a:lnTo>
                <a:lnTo>
                  <a:pt x="17779" y="7619"/>
                </a:lnTo>
                <a:lnTo>
                  <a:pt x="16509" y="7619"/>
                </a:lnTo>
                <a:lnTo>
                  <a:pt x="13969" y="12700"/>
                </a:lnTo>
                <a:lnTo>
                  <a:pt x="11429" y="16510"/>
                </a:lnTo>
                <a:lnTo>
                  <a:pt x="10159" y="19050"/>
                </a:lnTo>
                <a:lnTo>
                  <a:pt x="7619" y="26669"/>
                </a:lnTo>
                <a:lnTo>
                  <a:pt x="6350" y="31750"/>
                </a:lnTo>
                <a:lnTo>
                  <a:pt x="6350" y="35560"/>
                </a:lnTo>
                <a:lnTo>
                  <a:pt x="5079" y="39369"/>
                </a:lnTo>
                <a:lnTo>
                  <a:pt x="5118" y="45719"/>
                </a:lnTo>
                <a:lnTo>
                  <a:pt x="7507" y="125729"/>
                </a:lnTo>
                <a:lnTo>
                  <a:pt x="7564" y="156210"/>
                </a:lnTo>
                <a:lnTo>
                  <a:pt x="6350" y="184150"/>
                </a:lnTo>
                <a:lnTo>
                  <a:pt x="3809" y="257810"/>
                </a:lnTo>
                <a:lnTo>
                  <a:pt x="1269" y="330200"/>
                </a:lnTo>
                <a:lnTo>
                  <a:pt x="0" y="360679"/>
                </a:lnTo>
                <a:lnTo>
                  <a:pt x="0" y="402589"/>
                </a:lnTo>
                <a:lnTo>
                  <a:pt x="1269" y="425450"/>
                </a:lnTo>
                <a:lnTo>
                  <a:pt x="2539" y="449579"/>
                </a:lnTo>
                <a:lnTo>
                  <a:pt x="3809" y="459739"/>
                </a:lnTo>
                <a:lnTo>
                  <a:pt x="3809" y="481329"/>
                </a:lnTo>
                <a:lnTo>
                  <a:pt x="7619" y="492759"/>
                </a:lnTo>
                <a:lnTo>
                  <a:pt x="7619" y="494029"/>
                </a:lnTo>
                <a:lnTo>
                  <a:pt x="8889" y="495300"/>
                </a:lnTo>
                <a:lnTo>
                  <a:pt x="10159" y="499109"/>
                </a:lnTo>
                <a:lnTo>
                  <a:pt x="11429" y="500379"/>
                </a:lnTo>
                <a:lnTo>
                  <a:pt x="12700" y="502919"/>
                </a:lnTo>
                <a:lnTo>
                  <a:pt x="13969" y="504189"/>
                </a:lnTo>
                <a:lnTo>
                  <a:pt x="13969" y="505459"/>
                </a:lnTo>
                <a:lnTo>
                  <a:pt x="44450" y="505459"/>
                </a:lnTo>
                <a:lnTo>
                  <a:pt x="46989" y="502919"/>
                </a:lnTo>
                <a:lnTo>
                  <a:pt x="48259" y="499109"/>
                </a:lnTo>
                <a:lnTo>
                  <a:pt x="50800" y="495300"/>
                </a:lnTo>
                <a:lnTo>
                  <a:pt x="50800" y="494029"/>
                </a:lnTo>
                <a:lnTo>
                  <a:pt x="52069" y="492759"/>
                </a:lnTo>
                <a:lnTo>
                  <a:pt x="54609" y="485139"/>
                </a:lnTo>
                <a:lnTo>
                  <a:pt x="54609" y="481329"/>
                </a:lnTo>
                <a:lnTo>
                  <a:pt x="55879" y="476250"/>
                </a:lnTo>
                <a:lnTo>
                  <a:pt x="55879" y="449579"/>
                </a:lnTo>
                <a:lnTo>
                  <a:pt x="54609" y="438150"/>
                </a:lnTo>
                <a:lnTo>
                  <a:pt x="54609" y="425450"/>
                </a:lnTo>
                <a:lnTo>
                  <a:pt x="53339" y="402589"/>
                </a:lnTo>
                <a:lnTo>
                  <a:pt x="52069" y="393700"/>
                </a:lnTo>
                <a:lnTo>
                  <a:pt x="52069" y="375919"/>
                </a:lnTo>
                <a:lnTo>
                  <a:pt x="53339" y="364489"/>
                </a:lnTo>
                <a:lnTo>
                  <a:pt x="53339" y="353060"/>
                </a:lnTo>
                <a:lnTo>
                  <a:pt x="54609" y="341629"/>
                </a:lnTo>
                <a:lnTo>
                  <a:pt x="55879" y="317500"/>
                </a:lnTo>
                <a:lnTo>
                  <a:pt x="57150" y="307339"/>
                </a:lnTo>
                <a:lnTo>
                  <a:pt x="57150" y="298450"/>
                </a:lnTo>
                <a:lnTo>
                  <a:pt x="64769" y="257810"/>
                </a:lnTo>
                <a:lnTo>
                  <a:pt x="78739" y="205739"/>
                </a:lnTo>
                <a:lnTo>
                  <a:pt x="95250" y="161289"/>
                </a:lnTo>
                <a:lnTo>
                  <a:pt x="102869" y="147319"/>
                </a:lnTo>
                <a:lnTo>
                  <a:pt x="109219" y="134619"/>
                </a:lnTo>
                <a:lnTo>
                  <a:pt x="116839" y="125729"/>
                </a:lnTo>
                <a:lnTo>
                  <a:pt x="119379" y="120650"/>
                </a:lnTo>
                <a:lnTo>
                  <a:pt x="127000" y="113029"/>
                </a:lnTo>
                <a:lnTo>
                  <a:pt x="128904" y="111760"/>
                </a:lnTo>
                <a:lnTo>
                  <a:pt x="59689" y="111760"/>
                </a:lnTo>
                <a:lnTo>
                  <a:pt x="59689" y="58419"/>
                </a:lnTo>
                <a:lnTo>
                  <a:pt x="58419" y="45719"/>
                </a:lnTo>
                <a:lnTo>
                  <a:pt x="58419" y="38100"/>
                </a:lnTo>
                <a:lnTo>
                  <a:pt x="54609" y="22860"/>
                </a:lnTo>
                <a:lnTo>
                  <a:pt x="52069" y="15239"/>
                </a:lnTo>
                <a:lnTo>
                  <a:pt x="49529" y="11429"/>
                </a:lnTo>
                <a:lnTo>
                  <a:pt x="48259" y="8889"/>
                </a:lnTo>
                <a:lnTo>
                  <a:pt x="43179" y="3810"/>
                </a:lnTo>
                <a:lnTo>
                  <a:pt x="35559" y="0"/>
                </a:lnTo>
                <a:close/>
              </a:path>
              <a:path w="237489" h="521970">
                <a:moveTo>
                  <a:pt x="158750" y="10160"/>
                </a:moveTo>
                <a:lnTo>
                  <a:pt x="153669" y="10160"/>
                </a:lnTo>
                <a:lnTo>
                  <a:pt x="134619" y="13969"/>
                </a:lnTo>
                <a:lnTo>
                  <a:pt x="106679" y="35560"/>
                </a:lnTo>
                <a:lnTo>
                  <a:pt x="100329" y="43179"/>
                </a:lnTo>
                <a:lnTo>
                  <a:pt x="95250" y="50800"/>
                </a:lnTo>
                <a:lnTo>
                  <a:pt x="82550" y="67310"/>
                </a:lnTo>
                <a:lnTo>
                  <a:pt x="71119" y="87629"/>
                </a:lnTo>
                <a:lnTo>
                  <a:pt x="59689" y="111760"/>
                </a:lnTo>
                <a:lnTo>
                  <a:pt x="128904" y="111760"/>
                </a:lnTo>
                <a:lnTo>
                  <a:pt x="138429" y="105410"/>
                </a:lnTo>
                <a:lnTo>
                  <a:pt x="140969" y="104139"/>
                </a:lnTo>
                <a:lnTo>
                  <a:pt x="146050" y="102869"/>
                </a:lnTo>
                <a:lnTo>
                  <a:pt x="149859" y="101600"/>
                </a:lnTo>
                <a:lnTo>
                  <a:pt x="219201" y="101600"/>
                </a:lnTo>
                <a:lnTo>
                  <a:pt x="208279" y="58419"/>
                </a:lnTo>
                <a:lnTo>
                  <a:pt x="181609" y="19050"/>
                </a:lnTo>
                <a:lnTo>
                  <a:pt x="167639" y="12700"/>
                </a:lnTo>
                <a:lnTo>
                  <a:pt x="163829" y="11429"/>
                </a:lnTo>
                <a:lnTo>
                  <a:pt x="158750" y="10160"/>
                </a:lnTo>
                <a:close/>
              </a:path>
            </a:pathLst>
          </a:custGeom>
          <a:solidFill>
            <a:srgbClr val="959595"/>
          </a:solidFill>
        </p:spPr>
        <p:txBody>
          <a:bodyPr wrap="square" lIns="0" tIns="0" rIns="0" bIns="0" rtlCol="0"/>
          <a:lstStyle/>
          <a:p>
            <a:endParaRPr/>
          </a:p>
        </p:txBody>
      </p:sp>
      <p:sp>
        <p:nvSpPr>
          <p:cNvPr id="37" name="object 37"/>
          <p:cNvSpPr/>
          <p:nvPr/>
        </p:nvSpPr>
        <p:spPr>
          <a:xfrm>
            <a:off x="4870450" y="3175000"/>
            <a:ext cx="267970" cy="488950"/>
          </a:xfrm>
          <a:custGeom>
            <a:avLst/>
            <a:gdLst/>
            <a:ahLst/>
            <a:cxnLst/>
            <a:rect l="l" t="t" r="r" b="b"/>
            <a:pathLst>
              <a:path w="267970" h="488950">
                <a:moveTo>
                  <a:pt x="143510" y="0"/>
                </a:moveTo>
                <a:lnTo>
                  <a:pt x="124460" y="0"/>
                </a:lnTo>
                <a:lnTo>
                  <a:pt x="116839" y="1270"/>
                </a:lnTo>
                <a:lnTo>
                  <a:pt x="77470" y="21589"/>
                </a:lnTo>
                <a:lnTo>
                  <a:pt x="71120" y="26670"/>
                </a:lnTo>
                <a:lnTo>
                  <a:pt x="43179" y="66039"/>
                </a:lnTo>
                <a:lnTo>
                  <a:pt x="25400" y="106679"/>
                </a:lnTo>
                <a:lnTo>
                  <a:pt x="12700" y="151129"/>
                </a:lnTo>
                <a:lnTo>
                  <a:pt x="5079" y="199389"/>
                </a:lnTo>
                <a:lnTo>
                  <a:pt x="115" y="251460"/>
                </a:lnTo>
                <a:lnTo>
                  <a:pt x="0" y="281939"/>
                </a:lnTo>
                <a:lnTo>
                  <a:pt x="1270" y="306070"/>
                </a:lnTo>
                <a:lnTo>
                  <a:pt x="6350" y="350520"/>
                </a:lnTo>
                <a:lnTo>
                  <a:pt x="15239" y="389889"/>
                </a:lnTo>
                <a:lnTo>
                  <a:pt x="31750" y="424179"/>
                </a:lnTo>
                <a:lnTo>
                  <a:pt x="35560" y="431800"/>
                </a:lnTo>
                <a:lnTo>
                  <a:pt x="50800" y="450850"/>
                </a:lnTo>
                <a:lnTo>
                  <a:pt x="60960" y="461010"/>
                </a:lnTo>
                <a:lnTo>
                  <a:pt x="67310" y="464819"/>
                </a:lnTo>
                <a:lnTo>
                  <a:pt x="72389" y="469900"/>
                </a:lnTo>
                <a:lnTo>
                  <a:pt x="78739" y="473710"/>
                </a:lnTo>
                <a:lnTo>
                  <a:pt x="85089" y="476250"/>
                </a:lnTo>
                <a:lnTo>
                  <a:pt x="97789" y="482600"/>
                </a:lnTo>
                <a:lnTo>
                  <a:pt x="110489" y="486410"/>
                </a:lnTo>
                <a:lnTo>
                  <a:pt x="124460" y="488950"/>
                </a:lnTo>
                <a:lnTo>
                  <a:pt x="149860" y="488950"/>
                </a:lnTo>
                <a:lnTo>
                  <a:pt x="189229" y="477519"/>
                </a:lnTo>
                <a:lnTo>
                  <a:pt x="231139" y="449580"/>
                </a:lnTo>
                <a:lnTo>
                  <a:pt x="248920" y="429260"/>
                </a:lnTo>
                <a:lnTo>
                  <a:pt x="256539" y="419100"/>
                </a:lnTo>
                <a:lnTo>
                  <a:pt x="261620" y="408939"/>
                </a:lnTo>
                <a:lnTo>
                  <a:pt x="261874" y="407670"/>
                </a:lnTo>
                <a:lnTo>
                  <a:pt x="132079" y="407670"/>
                </a:lnTo>
                <a:lnTo>
                  <a:pt x="124460" y="406400"/>
                </a:lnTo>
                <a:lnTo>
                  <a:pt x="87629" y="389889"/>
                </a:lnTo>
                <a:lnTo>
                  <a:pt x="62229" y="358139"/>
                </a:lnTo>
                <a:lnTo>
                  <a:pt x="57150" y="350520"/>
                </a:lnTo>
                <a:lnTo>
                  <a:pt x="49529" y="332739"/>
                </a:lnTo>
                <a:lnTo>
                  <a:pt x="152400" y="251460"/>
                </a:lnTo>
                <a:lnTo>
                  <a:pt x="154093" y="250189"/>
                </a:lnTo>
                <a:lnTo>
                  <a:pt x="44450" y="250189"/>
                </a:lnTo>
                <a:lnTo>
                  <a:pt x="48260" y="229870"/>
                </a:lnTo>
                <a:lnTo>
                  <a:pt x="50800" y="210820"/>
                </a:lnTo>
                <a:lnTo>
                  <a:pt x="54610" y="193039"/>
                </a:lnTo>
                <a:lnTo>
                  <a:pt x="67310" y="146050"/>
                </a:lnTo>
                <a:lnTo>
                  <a:pt x="83820" y="113029"/>
                </a:lnTo>
                <a:lnTo>
                  <a:pt x="86360" y="107950"/>
                </a:lnTo>
                <a:lnTo>
                  <a:pt x="88900" y="104139"/>
                </a:lnTo>
                <a:lnTo>
                  <a:pt x="92710" y="100329"/>
                </a:lnTo>
                <a:lnTo>
                  <a:pt x="95250" y="96520"/>
                </a:lnTo>
                <a:lnTo>
                  <a:pt x="99060" y="93979"/>
                </a:lnTo>
                <a:lnTo>
                  <a:pt x="101600" y="91439"/>
                </a:lnTo>
                <a:lnTo>
                  <a:pt x="113029" y="83820"/>
                </a:lnTo>
                <a:lnTo>
                  <a:pt x="116839" y="82550"/>
                </a:lnTo>
                <a:lnTo>
                  <a:pt x="120650" y="82550"/>
                </a:lnTo>
                <a:lnTo>
                  <a:pt x="128270" y="80010"/>
                </a:lnTo>
                <a:lnTo>
                  <a:pt x="235585" y="80010"/>
                </a:lnTo>
                <a:lnTo>
                  <a:pt x="234950" y="76200"/>
                </a:lnTo>
                <a:lnTo>
                  <a:pt x="233679" y="69850"/>
                </a:lnTo>
                <a:lnTo>
                  <a:pt x="231139" y="64770"/>
                </a:lnTo>
                <a:lnTo>
                  <a:pt x="228600" y="58420"/>
                </a:lnTo>
                <a:lnTo>
                  <a:pt x="226060" y="53339"/>
                </a:lnTo>
                <a:lnTo>
                  <a:pt x="223520" y="46989"/>
                </a:lnTo>
                <a:lnTo>
                  <a:pt x="219710" y="41910"/>
                </a:lnTo>
                <a:lnTo>
                  <a:pt x="217170" y="36829"/>
                </a:lnTo>
                <a:lnTo>
                  <a:pt x="209550" y="29210"/>
                </a:lnTo>
                <a:lnTo>
                  <a:pt x="205739" y="24129"/>
                </a:lnTo>
                <a:lnTo>
                  <a:pt x="190500" y="13970"/>
                </a:lnTo>
                <a:lnTo>
                  <a:pt x="163829" y="2539"/>
                </a:lnTo>
                <a:lnTo>
                  <a:pt x="143510" y="0"/>
                </a:lnTo>
                <a:close/>
              </a:path>
              <a:path w="267970" h="488950">
                <a:moveTo>
                  <a:pt x="254000" y="336550"/>
                </a:moveTo>
                <a:lnTo>
                  <a:pt x="236220" y="336550"/>
                </a:lnTo>
                <a:lnTo>
                  <a:pt x="234950" y="339089"/>
                </a:lnTo>
                <a:lnTo>
                  <a:pt x="233679" y="339089"/>
                </a:lnTo>
                <a:lnTo>
                  <a:pt x="232410" y="341629"/>
                </a:lnTo>
                <a:lnTo>
                  <a:pt x="231139" y="342900"/>
                </a:lnTo>
                <a:lnTo>
                  <a:pt x="228600" y="346710"/>
                </a:lnTo>
                <a:lnTo>
                  <a:pt x="226060" y="351789"/>
                </a:lnTo>
                <a:lnTo>
                  <a:pt x="223520" y="358139"/>
                </a:lnTo>
                <a:lnTo>
                  <a:pt x="219710" y="365760"/>
                </a:lnTo>
                <a:lnTo>
                  <a:pt x="217170" y="368300"/>
                </a:lnTo>
                <a:lnTo>
                  <a:pt x="215900" y="372110"/>
                </a:lnTo>
                <a:lnTo>
                  <a:pt x="213360" y="374650"/>
                </a:lnTo>
                <a:lnTo>
                  <a:pt x="209550" y="379729"/>
                </a:lnTo>
                <a:lnTo>
                  <a:pt x="203200" y="383539"/>
                </a:lnTo>
                <a:lnTo>
                  <a:pt x="198120" y="388620"/>
                </a:lnTo>
                <a:lnTo>
                  <a:pt x="182879" y="396239"/>
                </a:lnTo>
                <a:lnTo>
                  <a:pt x="171450" y="401320"/>
                </a:lnTo>
                <a:lnTo>
                  <a:pt x="165100" y="403860"/>
                </a:lnTo>
                <a:lnTo>
                  <a:pt x="149860" y="407670"/>
                </a:lnTo>
                <a:lnTo>
                  <a:pt x="261874" y="407670"/>
                </a:lnTo>
                <a:lnTo>
                  <a:pt x="262889" y="402589"/>
                </a:lnTo>
                <a:lnTo>
                  <a:pt x="265429" y="397510"/>
                </a:lnTo>
                <a:lnTo>
                  <a:pt x="265429" y="391160"/>
                </a:lnTo>
                <a:lnTo>
                  <a:pt x="267970" y="378460"/>
                </a:lnTo>
                <a:lnTo>
                  <a:pt x="267970" y="365760"/>
                </a:lnTo>
                <a:lnTo>
                  <a:pt x="266700" y="360679"/>
                </a:lnTo>
                <a:lnTo>
                  <a:pt x="265429" y="358139"/>
                </a:lnTo>
                <a:lnTo>
                  <a:pt x="265429" y="354329"/>
                </a:lnTo>
                <a:lnTo>
                  <a:pt x="264160" y="353060"/>
                </a:lnTo>
                <a:lnTo>
                  <a:pt x="264160" y="351789"/>
                </a:lnTo>
                <a:lnTo>
                  <a:pt x="262889" y="349250"/>
                </a:lnTo>
                <a:lnTo>
                  <a:pt x="262889" y="347979"/>
                </a:lnTo>
                <a:lnTo>
                  <a:pt x="260350" y="345439"/>
                </a:lnTo>
                <a:lnTo>
                  <a:pt x="259079" y="342900"/>
                </a:lnTo>
                <a:lnTo>
                  <a:pt x="256539" y="340360"/>
                </a:lnTo>
                <a:lnTo>
                  <a:pt x="255270" y="337820"/>
                </a:lnTo>
                <a:lnTo>
                  <a:pt x="254000" y="336550"/>
                </a:lnTo>
                <a:close/>
              </a:path>
              <a:path w="267970" h="488950">
                <a:moveTo>
                  <a:pt x="248920" y="334010"/>
                </a:moveTo>
                <a:lnTo>
                  <a:pt x="240029" y="334010"/>
                </a:lnTo>
                <a:lnTo>
                  <a:pt x="237489" y="336550"/>
                </a:lnTo>
                <a:lnTo>
                  <a:pt x="251460" y="336550"/>
                </a:lnTo>
                <a:lnTo>
                  <a:pt x="248920" y="334010"/>
                </a:lnTo>
                <a:close/>
              </a:path>
              <a:path w="267970" h="488950">
                <a:moveTo>
                  <a:pt x="235585" y="80010"/>
                </a:moveTo>
                <a:lnTo>
                  <a:pt x="132079" y="80010"/>
                </a:lnTo>
                <a:lnTo>
                  <a:pt x="152400" y="82550"/>
                </a:lnTo>
                <a:lnTo>
                  <a:pt x="156210" y="83820"/>
                </a:lnTo>
                <a:lnTo>
                  <a:pt x="161289" y="85089"/>
                </a:lnTo>
                <a:lnTo>
                  <a:pt x="165100" y="87629"/>
                </a:lnTo>
                <a:lnTo>
                  <a:pt x="168910" y="88900"/>
                </a:lnTo>
                <a:lnTo>
                  <a:pt x="176529" y="93979"/>
                </a:lnTo>
                <a:lnTo>
                  <a:pt x="184150" y="101600"/>
                </a:lnTo>
                <a:lnTo>
                  <a:pt x="187960" y="104139"/>
                </a:lnTo>
                <a:lnTo>
                  <a:pt x="191770" y="107950"/>
                </a:lnTo>
                <a:lnTo>
                  <a:pt x="194310" y="111760"/>
                </a:lnTo>
                <a:lnTo>
                  <a:pt x="196850" y="116839"/>
                </a:lnTo>
                <a:lnTo>
                  <a:pt x="191770" y="124460"/>
                </a:lnTo>
                <a:lnTo>
                  <a:pt x="185420" y="132079"/>
                </a:lnTo>
                <a:lnTo>
                  <a:pt x="177800" y="139700"/>
                </a:lnTo>
                <a:lnTo>
                  <a:pt x="170179" y="148589"/>
                </a:lnTo>
                <a:lnTo>
                  <a:pt x="149860" y="165100"/>
                </a:lnTo>
                <a:lnTo>
                  <a:pt x="127000" y="184150"/>
                </a:lnTo>
                <a:lnTo>
                  <a:pt x="44450" y="250189"/>
                </a:lnTo>
                <a:lnTo>
                  <a:pt x="154093" y="250189"/>
                </a:lnTo>
                <a:lnTo>
                  <a:pt x="172720" y="236220"/>
                </a:lnTo>
                <a:lnTo>
                  <a:pt x="209550" y="201929"/>
                </a:lnTo>
                <a:lnTo>
                  <a:pt x="232410" y="162560"/>
                </a:lnTo>
                <a:lnTo>
                  <a:pt x="234950" y="152400"/>
                </a:lnTo>
                <a:lnTo>
                  <a:pt x="237489" y="147320"/>
                </a:lnTo>
                <a:lnTo>
                  <a:pt x="238760" y="142239"/>
                </a:lnTo>
                <a:lnTo>
                  <a:pt x="238760" y="137160"/>
                </a:lnTo>
                <a:lnTo>
                  <a:pt x="240029" y="130810"/>
                </a:lnTo>
                <a:lnTo>
                  <a:pt x="240029" y="104139"/>
                </a:lnTo>
                <a:lnTo>
                  <a:pt x="238760" y="96520"/>
                </a:lnTo>
                <a:lnTo>
                  <a:pt x="236220" y="83820"/>
                </a:lnTo>
                <a:lnTo>
                  <a:pt x="235585" y="80010"/>
                </a:lnTo>
                <a:close/>
              </a:path>
            </a:pathLst>
          </a:custGeom>
          <a:solidFill>
            <a:srgbClr val="959595"/>
          </a:solidFill>
        </p:spPr>
        <p:txBody>
          <a:bodyPr wrap="square" lIns="0" tIns="0" rIns="0" bIns="0" rtlCol="0"/>
          <a:lstStyle/>
          <a:p>
            <a:endParaRPr/>
          </a:p>
        </p:txBody>
      </p:sp>
      <p:sp>
        <p:nvSpPr>
          <p:cNvPr id="38" name="object 38"/>
          <p:cNvSpPr/>
          <p:nvPr/>
        </p:nvSpPr>
        <p:spPr>
          <a:xfrm>
            <a:off x="5838190" y="3178810"/>
            <a:ext cx="238760" cy="491490"/>
          </a:xfrm>
          <a:custGeom>
            <a:avLst/>
            <a:gdLst/>
            <a:ahLst/>
            <a:cxnLst/>
            <a:rect l="l" t="t" r="r" b="b"/>
            <a:pathLst>
              <a:path w="238760" h="491489">
                <a:moveTo>
                  <a:pt x="142239" y="0"/>
                </a:moveTo>
                <a:lnTo>
                  <a:pt x="127000" y="0"/>
                </a:lnTo>
                <a:lnTo>
                  <a:pt x="118110" y="1269"/>
                </a:lnTo>
                <a:lnTo>
                  <a:pt x="110489" y="2539"/>
                </a:lnTo>
                <a:lnTo>
                  <a:pt x="102870" y="5079"/>
                </a:lnTo>
                <a:lnTo>
                  <a:pt x="96520" y="8889"/>
                </a:lnTo>
                <a:lnTo>
                  <a:pt x="88900" y="12700"/>
                </a:lnTo>
                <a:lnTo>
                  <a:pt x="82550" y="17779"/>
                </a:lnTo>
                <a:lnTo>
                  <a:pt x="74930" y="22860"/>
                </a:lnTo>
                <a:lnTo>
                  <a:pt x="62230" y="35560"/>
                </a:lnTo>
                <a:lnTo>
                  <a:pt x="55880" y="43179"/>
                </a:lnTo>
                <a:lnTo>
                  <a:pt x="50800" y="52069"/>
                </a:lnTo>
                <a:lnTo>
                  <a:pt x="45720" y="59689"/>
                </a:lnTo>
                <a:lnTo>
                  <a:pt x="39370" y="69850"/>
                </a:lnTo>
                <a:lnTo>
                  <a:pt x="34289" y="80010"/>
                </a:lnTo>
                <a:lnTo>
                  <a:pt x="30480" y="91439"/>
                </a:lnTo>
                <a:lnTo>
                  <a:pt x="22860" y="110489"/>
                </a:lnTo>
                <a:lnTo>
                  <a:pt x="10160" y="152400"/>
                </a:lnTo>
                <a:lnTo>
                  <a:pt x="2539" y="196850"/>
                </a:lnTo>
                <a:lnTo>
                  <a:pt x="0" y="243839"/>
                </a:lnTo>
                <a:lnTo>
                  <a:pt x="0" y="269239"/>
                </a:lnTo>
                <a:lnTo>
                  <a:pt x="2539" y="318769"/>
                </a:lnTo>
                <a:lnTo>
                  <a:pt x="10160" y="363219"/>
                </a:lnTo>
                <a:lnTo>
                  <a:pt x="21589" y="402589"/>
                </a:lnTo>
                <a:lnTo>
                  <a:pt x="38100" y="435609"/>
                </a:lnTo>
                <a:lnTo>
                  <a:pt x="45720" y="448309"/>
                </a:lnTo>
                <a:lnTo>
                  <a:pt x="78739" y="481329"/>
                </a:lnTo>
                <a:lnTo>
                  <a:pt x="93980" y="487679"/>
                </a:lnTo>
                <a:lnTo>
                  <a:pt x="99060" y="490219"/>
                </a:lnTo>
                <a:lnTo>
                  <a:pt x="104139" y="490219"/>
                </a:lnTo>
                <a:lnTo>
                  <a:pt x="110489" y="491489"/>
                </a:lnTo>
                <a:lnTo>
                  <a:pt x="121920" y="491489"/>
                </a:lnTo>
                <a:lnTo>
                  <a:pt x="161289" y="476250"/>
                </a:lnTo>
                <a:lnTo>
                  <a:pt x="166370" y="471169"/>
                </a:lnTo>
                <a:lnTo>
                  <a:pt x="172720" y="466089"/>
                </a:lnTo>
                <a:lnTo>
                  <a:pt x="177800" y="461009"/>
                </a:lnTo>
                <a:lnTo>
                  <a:pt x="182880" y="453389"/>
                </a:lnTo>
                <a:lnTo>
                  <a:pt x="187960" y="447039"/>
                </a:lnTo>
                <a:lnTo>
                  <a:pt x="193039" y="439419"/>
                </a:lnTo>
                <a:lnTo>
                  <a:pt x="198120" y="430529"/>
                </a:lnTo>
                <a:lnTo>
                  <a:pt x="207010" y="411479"/>
                </a:lnTo>
                <a:lnTo>
                  <a:pt x="211092" y="400050"/>
                </a:lnTo>
                <a:lnTo>
                  <a:pt x="106680" y="400050"/>
                </a:lnTo>
                <a:lnTo>
                  <a:pt x="99060" y="396239"/>
                </a:lnTo>
                <a:lnTo>
                  <a:pt x="71120" y="367029"/>
                </a:lnTo>
                <a:lnTo>
                  <a:pt x="58420" y="327660"/>
                </a:lnTo>
                <a:lnTo>
                  <a:pt x="53339" y="299719"/>
                </a:lnTo>
                <a:lnTo>
                  <a:pt x="53339" y="284479"/>
                </a:lnTo>
                <a:lnTo>
                  <a:pt x="52070" y="269239"/>
                </a:lnTo>
                <a:lnTo>
                  <a:pt x="53339" y="254000"/>
                </a:lnTo>
                <a:lnTo>
                  <a:pt x="53339" y="237489"/>
                </a:lnTo>
                <a:lnTo>
                  <a:pt x="54610" y="223519"/>
                </a:lnTo>
                <a:lnTo>
                  <a:pt x="62230" y="180339"/>
                </a:lnTo>
                <a:lnTo>
                  <a:pt x="76200" y="139700"/>
                </a:lnTo>
                <a:lnTo>
                  <a:pt x="78739" y="132079"/>
                </a:lnTo>
                <a:lnTo>
                  <a:pt x="82550" y="125729"/>
                </a:lnTo>
                <a:lnTo>
                  <a:pt x="85089" y="120650"/>
                </a:lnTo>
                <a:lnTo>
                  <a:pt x="92710" y="110489"/>
                </a:lnTo>
                <a:lnTo>
                  <a:pt x="100330" y="102869"/>
                </a:lnTo>
                <a:lnTo>
                  <a:pt x="104139" y="100329"/>
                </a:lnTo>
                <a:lnTo>
                  <a:pt x="109220" y="97789"/>
                </a:lnTo>
                <a:lnTo>
                  <a:pt x="116839" y="92710"/>
                </a:lnTo>
                <a:lnTo>
                  <a:pt x="121920" y="92710"/>
                </a:lnTo>
                <a:lnTo>
                  <a:pt x="127000" y="91439"/>
                </a:lnTo>
                <a:lnTo>
                  <a:pt x="219905" y="91439"/>
                </a:lnTo>
                <a:lnTo>
                  <a:pt x="205739" y="54610"/>
                </a:lnTo>
                <a:lnTo>
                  <a:pt x="196850" y="39369"/>
                </a:lnTo>
                <a:lnTo>
                  <a:pt x="193039" y="31750"/>
                </a:lnTo>
                <a:lnTo>
                  <a:pt x="160020" y="5079"/>
                </a:lnTo>
                <a:lnTo>
                  <a:pt x="154939" y="2539"/>
                </a:lnTo>
                <a:lnTo>
                  <a:pt x="142239" y="0"/>
                </a:lnTo>
                <a:close/>
              </a:path>
              <a:path w="238760" h="491489">
                <a:moveTo>
                  <a:pt x="219905" y="91439"/>
                </a:moveTo>
                <a:lnTo>
                  <a:pt x="138430" y="91439"/>
                </a:lnTo>
                <a:lnTo>
                  <a:pt x="146050" y="93979"/>
                </a:lnTo>
                <a:lnTo>
                  <a:pt x="148589" y="95250"/>
                </a:lnTo>
                <a:lnTo>
                  <a:pt x="152400" y="97789"/>
                </a:lnTo>
                <a:lnTo>
                  <a:pt x="154939" y="100329"/>
                </a:lnTo>
                <a:lnTo>
                  <a:pt x="157480" y="101600"/>
                </a:lnTo>
                <a:lnTo>
                  <a:pt x="179070" y="146050"/>
                </a:lnTo>
                <a:lnTo>
                  <a:pt x="185420" y="187960"/>
                </a:lnTo>
                <a:lnTo>
                  <a:pt x="187960" y="223519"/>
                </a:lnTo>
                <a:lnTo>
                  <a:pt x="187960" y="280669"/>
                </a:lnTo>
                <a:lnTo>
                  <a:pt x="185420" y="294639"/>
                </a:lnTo>
                <a:lnTo>
                  <a:pt x="184150" y="308610"/>
                </a:lnTo>
                <a:lnTo>
                  <a:pt x="173989" y="345439"/>
                </a:lnTo>
                <a:lnTo>
                  <a:pt x="142239" y="392429"/>
                </a:lnTo>
                <a:lnTo>
                  <a:pt x="138430" y="393700"/>
                </a:lnTo>
                <a:lnTo>
                  <a:pt x="135889" y="396239"/>
                </a:lnTo>
                <a:lnTo>
                  <a:pt x="132080" y="397510"/>
                </a:lnTo>
                <a:lnTo>
                  <a:pt x="129539" y="398779"/>
                </a:lnTo>
                <a:lnTo>
                  <a:pt x="125730" y="400050"/>
                </a:lnTo>
                <a:lnTo>
                  <a:pt x="211092" y="400050"/>
                </a:lnTo>
                <a:lnTo>
                  <a:pt x="213360" y="393700"/>
                </a:lnTo>
                <a:lnTo>
                  <a:pt x="219710" y="374650"/>
                </a:lnTo>
                <a:lnTo>
                  <a:pt x="229870" y="334010"/>
                </a:lnTo>
                <a:lnTo>
                  <a:pt x="232410" y="311150"/>
                </a:lnTo>
                <a:lnTo>
                  <a:pt x="236220" y="289560"/>
                </a:lnTo>
                <a:lnTo>
                  <a:pt x="238760" y="241300"/>
                </a:lnTo>
                <a:lnTo>
                  <a:pt x="237560" y="219710"/>
                </a:lnTo>
                <a:lnTo>
                  <a:pt x="237489" y="196850"/>
                </a:lnTo>
                <a:lnTo>
                  <a:pt x="236220" y="175260"/>
                </a:lnTo>
                <a:lnTo>
                  <a:pt x="232410" y="154939"/>
                </a:lnTo>
                <a:lnTo>
                  <a:pt x="229870" y="135889"/>
                </a:lnTo>
                <a:lnTo>
                  <a:pt x="226060" y="116839"/>
                </a:lnTo>
                <a:lnTo>
                  <a:pt x="222250" y="99060"/>
                </a:lnTo>
                <a:lnTo>
                  <a:pt x="219905" y="91439"/>
                </a:lnTo>
                <a:close/>
              </a:path>
            </a:pathLst>
          </a:custGeom>
          <a:solidFill>
            <a:srgbClr val="959595"/>
          </a:solidFill>
        </p:spPr>
        <p:txBody>
          <a:bodyPr wrap="square" lIns="0" tIns="0" rIns="0" bIns="0" rtlCol="0"/>
          <a:lstStyle/>
          <a:p>
            <a:endParaRPr/>
          </a:p>
        </p:txBody>
      </p:sp>
      <p:sp>
        <p:nvSpPr>
          <p:cNvPr id="39" name="object 39"/>
          <p:cNvSpPr/>
          <p:nvPr/>
        </p:nvSpPr>
        <p:spPr>
          <a:xfrm>
            <a:off x="6193790" y="3153410"/>
            <a:ext cx="237490" cy="521970"/>
          </a:xfrm>
          <a:custGeom>
            <a:avLst/>
            <a:gdLst/>
            <a:ahLst/>
            <a:cxnLst/>
            <a:rect l="l" t="t" r="r" b="b"/>
            <a:pathLst>
              <a:path w="237489" h="521970">
                <a:moveTo>
                  <a:pt x="219202" y="101600"/>
                </a:moveTo>
                <a:lnTo>
                  <a:pt x="156210" y="101600"/>
                </a:lnTo>
                <a:lnTo>
                  <a:pt x="157480" y="102869"/>
                </a:lnTo>
                <a:lnTo>
                  <a:pt x="158750" y="102869"/>
                </a:lnTo>
                <a:lnTo>
                  <a:pt x="160020" y="104139"/>
                </a:lnTo>
                <a:lnTo>
                  <a:pt x="160020" y="105410"/>
                </a:lnTo>
                <a:lnTo>
                  <a:pt x="161289" y="105410"/>
                </a:lnTo>
                <a:lnTo>
                  <a:pt x="162560" y="107950"/>
                </a:lnTo>
                <a:lnTo>
                  <a:pt x="165100" y="110489"/>
                </a:lnTo>
                <a:lnTo>
                  <a:pt x="167639" y="120650"/>
                </a:lnTo>
                <a:lnTo>
                  <a:pt x="170180" y="125729"/>
                </a:lnTo>
                <a:lnTo>
                  <a:pt x="171450" y="132079"/>
                </a:lnTo>
                <a:lnTo>
                  <a:pt x="172720" y="139700"/>
                </a:lnTo>
                <a:lnTo>
                  <a:pt x="173892" y="154939"/>
                </a:lnTo>
                <a:lnTo>
                  <a:pt x="173989" y="175260"/>
                </a:lnTo>
                <a:lnTo>
                  <a:pt x="175260" y="198119"/>
                </a:lnTo>
                <a:lnTo>
                  <a:pt x="173989" y="241300"/>
                </a:lnTo>
                <a:lnTo>
                  <a:pt x="172720" y="283210"/>
                </a:lnTo>
                <a:lnTo>
                  <a:pt x="173923" y="306069"/>
                </a:lnTo>
                <a:lnTo>
                  <a:pt x="173989" y="331469"/>
                </a:lnTo>
                <a:lnTo>
                  <a:pt x="175260" y="355600"/>
                </a:lnTo>
                <a:lnTo>
                  <a:pt x="176530" y="382269"/>
                </a:lnTo>
                <a:lnTo>
                  <a:pt x="184150" y="480059"/>
                </a:lnTo>
                <a:lnTo>
                  <a:pt x="184150" y="485139"/>
                </a:lnTo>
                <a:lnTo>
                  <a:pt x="185420" y="490219"/>
                </a:lnTo>
                <a:lnTo>
                  <a:pt x="186689" y="494029"/>
                </a:lnTo>
                <a:lnTo>
                  <a:pt x="186689" y="497839"/>
                </a:lnTo>
                <a:lnTo>
                  <a:pt x="190500" y="509269"/>
                </a:lnTo>
                <a:lnTo>
                  <a:pt x="191770" y="511809"/>
                </a:lnTo>
                <a:lnTo>
                  <a:pt x="198120" y="518159"/>
                </a:lnTo>
                <a:lnTo>
                  <a:pt x="205739" y="521969"/>
                </a:lnTo>
                <a:lnTo>
                  <a:pt x="215900" y="521969"/>
                </a:lnTo>
                <a:lnTo>
                  <a:pt x="218439" y="520700"/>
                </a:lnTo>
                <a:lnTo>
                  <a:pt x="219710" y="519429"/>
                </a:lnTo>
                <a:lnTo>
                  <a:pt x="220980" y="519429"/>
                </a:lnTo>
                <a:lnTo>
                  <a:pt x="223520" y="516889"/>
                </a:lnTo>
                <a:lnTo>
                  <a:pt x="224789" y="516889"/>
                </a:lnTo>
                <a:lnTo>
                  <a:pt x="227330" y="514350"/>
                </a:lnTo>
                <a:lnTo>
                  <a:pt x="227330" y="513079"/>
                </a:lnTo>
                <a:lnTo>
                  <a:pt x="229870" y="510539"/>
                </a:lnTo>
                <a:lnTo>
                  <a:pt x="231139" y="508000"/>
                </a:lnTo>
                <a:lnTo>
                  <a:pt x="231139" y="506729"/>
                </a:lnTo>
                <a:lnTo>
                  <a:pt x="232410" y="505459"/>
                </a:lnTo>
                <a:lnTo>
                  <a:pt x="232410" y="502919"/>
                </a:lnTo>
                <a:lnTo>
                  <a:pt x="234950" y="500379"/>
                </a:lnTo>
                <a:lnTo>
                  <a:pt x="234950" y="495300"/>
                </a:lnTo>
                <a:lnTo>
                  <a:pt x="237489" y="487679"/>
                </a:lnTo>
                <a:lnTo>
                  <a:pt x="237489" y="457200"/>
                </a:lnTo>
                <a:lnTo>
                  <a:pt x="236220" y="435610"/>
                </a:lnTo>
                <a:lnTo>
                  <a:pt x="233680" y="410210"/>
                </a:lnTo>
                <a:lnTo>
                  <a:pt x="228600" y="354329"/>
                </a:lnTo>
                <a:lnTo>
                  <a:pt x="227330" y="328929"/>
                </a:lnTo>
                <a:lnTo>
                  <a:pt x="226130" y="307339"/>
                </a:lnTo>
                <a:lnTo>
                  <a:pt x="226019" y="198119"/>
                </a:lnTo>
                <a:lnTo>
                  <a:pt x="224789" y="160019"/>
                </a:lnTo>
                <a:lnTo>
                  <a:pt x="223520" y="142239"/>
                </a:lnTo>
                <a:lnTo>
                  <a:pt x="222250" y="125729"/>
                </a:lnTo>
                <a:lnTo>
                  <a:pt x="220980" y="110489"/>
                </a:lnTo>
                <a:lnTo>
                  <a:pt x="219202" y="101600"/>
                </a:lnTo>
                <a:close/>
              </a:path>
              <a:path w="237489" h="521970">
                <a:moveTo>
                  <a:pt x="35560" y="510539"/>
                </a:moveTo>
                <a:lnTo>
                  <a:pt x="24130" y="510539"/>
                </a:lnTo>
                <a:lnTo>
                  <a:pt x="25400" y="511809"/>
                </a:lnTo>
                <a:lnTo>
                  <a:pt x="34289" y="511809"/>
                </a:lnTo>
                <a:lnTo>
                  <a:pt x="35560" y="510539"/>
                </a:lnTo>
                <a:close/>
              </a:path>
              <a:path w="237489" h="521970">
                <a:moveTo>
                  <a:pt x="39370" y="509269"/>
                </a:moveTo>
                <a:lnTo>
                  <a:pt x="20320" y="509269"/>
                </a:lnTo>
                <a:lnTo>
                  <a:pt x="21589" y="510539"/>
                </a:lnTo>
                <a:lnTo>
                  <a:pt x="38100" y="510539"/>
                </a:lnTo>
                <a:lnTo>
                  <a:pt x="39370" y="509269"/>
                </a:lnTo>
                <a:close/>
              </a:path>
              <a:path w="237489" h="521970">
                <a:moveTo>
                  <a:pt x="35560" y="0"/>
                </a:moveTo>
                <a:lnTo>
                  <a:pt x="29210" y="0"/>
                </a:lnTo>
                <a:lnTo>
                  <a:pt x="27939" y="1269"/>
                </a:lnTo>
                <a:lnTo>
                  <a:pt x="25400" y="1269"/>
                </a:lnTo>
                <a:lnTo>
                  <a:pt x="24130" y="2539"/>
                </a:lnTo>
                <a:lnTo>
                  <a:pt x="22860" y="2539"/>
                </a:lnTo>
                <a:lnTo>
                  <a:pt x="22860" y="3810"/>
                </a:lnTo>
                <a:lnTo>
                  <a:pt x="21589" y="3810"/>
                </a:lnTo>
                <a:lnTo>
                  <a:pt x="17780" y="7619"/>
                </a:lnTo>
                <a:lnTo>
                  <a:pt x="16510" y="7619"/>
                </a:lnTo>
                <a:lnTo>
                  <a:pt x="13970" y="12700"/>
                </a:lnTo>
                <a:lnTo>
                  <a:pt x="11430" y="16510"/>
                </a:lnTo>
                <a:lnTo>
                  <a:pt x="10160" y="19050"/>
                </a:lnTo>
                <a:lnTo>
                  <a:pt x="7620" y="26669"/>
                </a:lnTo>
                <a:lnTo>
                  <a:pt x="6350" y="31750"/>
                </a:lnTo>
                <a:lnTo>
                  <a:pt x="6387" y="87629"/>
                </a:lnTo>
                <a:lnTo>
                  <a:pt x="7507" y="125729"/>
                </a:lnTo>
                <a:lnTo>
                  <a:pt x="7564" y="156210"/>
                </a:lnTo>
                <a:lnTo>
                  <a:pt x="6350" y="184150"/>
                </a:lnTo>
                <a:lnTo>
                  <a:pt x="3810" y="257810"/>
                </a:lnTo>
                <a:lnTo>
                  <a:pt x="1217" y="331469"/>
                </a:lnTo>
                <a:lnTo>
                  <a:pt x="0" y="360679"/>
                </a:lnTo>
                <a:lnTo>
                  <a:pt x="0" y="402589"/>
                </a:lnTo>
                <a:lnTo>
                  <a:pt x="1270" y="425450"/>
                </a:lnTo>
                <a:lnTo>
                  <a:pt x="3810" y="449579"/>
                </a:lnTo>
                <a:lnTo>
                  <a:pt x="3810" y="476250"/>
                </a:lnTo>
                <a:lnTo>
                  <a:pt x="5080" y="481329"/>
                </a:lnTo>
                <a:lnTo>
                  <a:pt x="5080" y="485139"/>
                </a:lnTo>
                <a:lnTo>
                  <a:pt x="7620" y="492759"/>
                </a:lnTo>
                <a:lnTo>
                  <a:pt x="8889" y="494029"/>
                </a:lnTo>
                <a:lnTo>
                  <a:pt x="8889" y="495300"/>
                </a:lnTo>
                <a:lnTo>
                  <a:pt x="11430" y="499109"/>
                </a:lnTo>
                <a:lnTo>
                  <a:pt x="11430" y="500379"/>
                </a:lnTo>
                <a:lnTo>
                  <a:pt x="12700" y="502919"/>
                </a:lnTo>
                <a:lnTo>
                  <a:pt x="19050" y="509269"/>
                </a:lnTo>
                <a:lnTo>
                  <a:pt x="40639" y="509269"/>
                </a:lnTo>
                <a:lnTo>
                  <a:pt x="46989" y="502919"/>
                </a:lnTo>
                <a:lnTo>
                  <a:pt x="49530" y="499109"/>
                </a:lnTo>
                <a:lnTo>
                  <a:pt x="50800" y="495300"/>
                </a:lnTo>
                <a:lnTo>
                  <a:pt x="52070" y="494029"/>
                </a:lnTo>
                <a:lnTo>
                  <a:pt x="52070" y="492759"/>
                </a:lnTo>
                <a:lnTo>
                  <a:pt x="54610" y="485139"/>
                </a:lnTo>
                <a:lnTo>
                  <a:pt x="54610" y="481329"/>
                </a:lnTo>
                <a:lnTo>
                  <a:pt x="55880" y="476250"/>
                </a:lnTo>
                <a:lnTo>
                  <a:pt x="55880" y="438150"/>
                </a:lnTo>
                <a:lnTo>
                  <a:pt x="54610" y="425450"/>
                </a:lnTo>
                <a:lnTo>
                  <a:pt x="53339" y="402589"/>
                </a:lnTo>
                <a:lnTo>
                  <a:pt x="53339" y="364489"/>
                </a:lnTo>
                <a:lnTo>
                  <a:pt x="54610" y="353060"/>
                </a:lnTo>
                <a:lnTo>
                  <a:pt x="54610" y="341629"/>
                </a:lnTo>
                <a:lnTo>
                  <a:pt x="55880" y="317500"/>
                </a:lnTo>
                <a:lnTo>
                  <a:pt x="57150" y="307339"/>
                </a:lnTo>
                <a:lnTo>
                  <a:pt x="57150" y="298450"/>
                </a:lnTo>
                <a:lnTo>
                  <a:pt x="64770" y="257810"/>
                </a:lnTo>
                <a:lnTo>
                  <a:pt x="78739" y="205739"/>
                </a:lnTo>
                <a:lnTo>
                  <a:pt x="90170" y="175260"/>
                </a:lnTo>
                <a:lnTo>
                  <a:pt x="95250" y="161289"/>
                </a:lnTo>
                <a:lnTo>
                  <a:pt x="102870" y="147319"/>
                </a:lnTo>
                <a:lnTo>
                  <a:pt x="109220" y="134619"/>
                </a:lnTo>
                <a:lnTo>
                  <a:pt x="116839" y="125729"/>
                </a:lnTo>
                <a:lnTo>
                  <a:pt x="120650" y="120650"/>
                </a:lnTo>
                <a:lnTo>
                  <a:pt x="124460" y="116839"/>
                </a:lnTo>
                <a:lnTo>
                  <a:pt x="127000" y="113029"/>
                </a:lnTo>
                <a:lnTo>
                  <a:pt x="128904" y="111760"/>
                </a:lnTo>
                <a:lnTo>
                  <a:pt x="60960" y="111760"/>
                </a:lnTo>
                <a:lnTo>
                  <a:pt x="59689" y="58419"/>
                </a:lnTo>
                <a:lnTo>
                  <a:pt x="58420" y="45719"/>
                </a:lnTo>
                <a:lnTo>
                  <a:pt x="58420" y="38100"/>
                </a:lnTo>
                <a:lnTo>
                  <a:pt x="54610" y="22860"/>
                </a:lnTo>
                <a:lnTo>
                  <a:pt x="52070" y="15239"/>
                </a:lnTo>
                <a:lnTo>
                  <a:pt x="49530" y="11429"/>
                </a:lnTo>
                <a:lnTo>
                  <a:pt x="48260" y="8889"/>
                </a:lnTo>
                <a:lnTo>
                  <a:pt x="45720" y="6350"/>
                </a:lnTo>
                <a:lnTo>
                  <a:pt x="44450" y="3810"/>
                </a:lnTo>
                <a:lnTo>
                  <a:pt x="41910" y="2539"/>
                </a:lnTo>
                <a:lnTo>
                  <a:pt x="38100" y="1269"/>
                </a:lnTo>
                <a:lnTo>
                  <a:pt x="35560" y="0"/>
                </a:lnTo>
                <a:close/>
              </a:path>
              <a:path w="237489" h="521970">
                <a:moveTo>
                  <a:pt x="158750" y="10160"/>
                </a:moveTo>
                <a:lnTo>
                  <a:pt x="153670" y="10160"/>
                </a:lnTo>
                <a:lnTo>
                  <a:pt x="140970" y="12700"/>
                </a:lnTo>
                <a:lnTo>
                  <a:pt x="135889" y="13969"/>
                </a:lnTo>
                <a:lnTo>
                  <a:pt x="129539" y="16510"/>
                </a:lnTo>
                <a:lnTo>
                  <a:pt x="124460" y="20319"/>
                </a:lnTo>
                <a:lnTo>
                  <a:pt x="118110" y="24129"/>
                </a:lnTo>
                <a:lnTo>
                  <a:pt x="111760" y="29210"/>
                </a:lnTo>
                <a:lnTo>
                  <a:pt x="106680" y="35560"/>
                </a:lnTo>
                <a:lnTo>
                  <a:pt x="100330" y="43179"/>
                </a:lnTo>
                <a:lnTo>
                  <a:pt x="95250" y="50800"/>
                </a:lnTo>
                <a:lnTo>
                  <a:pt x="82550" y="67310"/>
                </a:lnTo>
                <a:lnTo>
                  <a:pt x="71120" y="87629"/>
                </a:lnTo>
                <a:lnTo>
                  <a:pt x="60960" y="111760"/>
                </a:lnTo>
                <a:lnTo>
                  <a:pt x="128904" y="111760"/>
                </a:lnTo>
                <a:lnTo>
                  <a:pt x="138430" y="105410"/>
                </a:lnTo>
                <a:lnTo>
                  <a:pt x="149860" y="101600"/>
                </a:lnTo>
                <a:lnTo>
                  <a:pt x="219202" y="101600"/>
                </a:lnTo>
                <a:lnTo>
                  <a:pt x="215900" y="85089"/>
                </a:lnTo>
                <a:lnTo>
                  <a:pt x="203200" y="45719"/>
                </a:lnTo>
                <a:lnTo>
                  <a:pt x="189230" y="26669"/>
                </a:lnTo>
                <a:lnTo>
                  <a:pt x="186689" y="22860"/>
                </a:lnTo>
                <a:lnTo>
                  <a:pt x="181610" y="19050"/>
                </a:lnTo>
                <a:lnTo>
                  <a:pt x="177800" y="16510"/>
                </a:lnTo>
                <a:lnTo>
                  <a:pt x="172720" y="13969"/>
                </a:lnTo>
                <a:lnTo>
                  <a:pt x="168910" y="12700"/>
                </a:lnTo>
                <a:lnTo>
                  <a:pt x="158750" y="10160"/>
                </a:lnTo>
                <a:close/>
              </a:path>
            </a:pathLst>
          </a:custGeom>
          <a:solidFill>
            <a:srgbClr val="959595"/>
          </a:solidFill>
        </p:spPr>
        <p:txBody>
          <a:bodyPr wrap="square" lIns="0" tIns="0" rIns="0" bIns="0" rtlCol="0"/>
          <a:lstStyle/>
          <a:p>
            <a:endParaRPr/>
          </a:p>
        </p:txBody>
      </p:sp>
      <p:sp>
        <p:nvSpPr>
          <p:cNvPr id="40" name="object 40"/>
          <p:cNvSpPr/>
          <p:nvPr/>
        </p:nvSpPr>
        <p:spPr>
          <a:xfrm>
            <a:off x="6516369" y="3131820"/>
            <a:ext cx="234950" cy="538480"/>
          </a:xfrm>
          <a:custGeom>
            <a:avLst/>
            <a:gdLst/>
            <a:ahLst/>
            <a:cxnLst/>
            <a:rect l="l" t="t" r="r" b="b"/>
            <a:pathLst>
              <a:path w="234950" h="538479">
                <a:moveTo>
                  <a:pt x="31750" y="405129"/>
                </a:moveTo>
                <a:lnTo>
                  <a:pt x="22859" y="405129"/>
                </a:lnTo>
                <a:lnTo>
                  <a:pt x="21589" y="406400"/>
                </a:lnTo>
                <a:lnTo>
                  <a:pt x="19050" y="406400"/>
                </a:lnTo>
                <a:lnTo>
                  <a:pt x="15239" y="410209"/>
                </a:lnTo>
                <a:lnTo>
                  <a:pt x="12700" y="411479"/>
                </a:lnTo>
                <a:lnTo>
                  <a:pt x="11429" y="415289"/>
                </a:lnTo>
                <a:lnTo>
                  <a:pt x="8889" y="417829"/>
                </a:lnTo>
                <a:lnTo>
                  <a:pt x="6350" y="421639"/>
                </a:lnTo>
                <a:lnTo>
                  <a:pt x="5079" y="425450"/>
                </a:lnTo>
                <a:lnTo>
                  <a:pt x="3809" y="427989"/>
                </a:lnTo>
                <a:lnTo>
                  <a:pt x="2539" y="433069"/>
                </a:lnTo>
                <a:lnTo>
                  <a:pt x="1270" y="436879"/>
                </a:lnTo>
                <a:lnTo>
                  <a:pt x="1270" y="440689"/>
                </a:lnTo>
                <a:lnTo>
                  <a:pt x="0" y="444500"/>
                </a:lnTo>
                <a:lnTo>
                  <a:pt x="0" y="454659"/>
                </a:lnTo>
                <a:lnTo>
                  <a:pt x="1270" y="459739"/>
                </a:lnTo>
                <a:lnTo>
                  <a:pt x="1270" y="464819"/>
                </a:lnTo>
                <a:lnTo>
                  <a:pt x="3809" y="474979"/>
                </a:lnTo>
                <a:lnTo>
                  <a:pt x="8889" y="485139"/>
                </a:lnTo>
                <a:lnTo>
                  <a:pt x="10159" y="488949"/>
                </a:lnTo>
                <a:lnTo>
                  <a:pt x="13970" y="492759"/>
                </a:lnTo>
                <a:lnTo>
                  <a:pt x="16509" y="497839"/>
                </a:lnTo>
                <a:lnTo>
                  <a:pt x="31750" y="513079"/>
                </a:lnTo>
                <a:lnTo>
                  <a:pt x="41909" y="519429"/>
                </a:lnTo>
                <a:lnTo>
                  <a:pt x="49529" y="524509"/>
                </a:lnTo>
                <a:lnTo>
                  <a:pt x="58420" y="528319"/>
                </a:lnTo>
                <a:lnTo>
                  <a:pt x="66039" y="532129"/>
                </a:lnTo>
                <a:lnTo>
                  <a:pt x="74929" y="534669"/>
                </a:lnTo>
                <a:lnTo>
                  <a:pt x="82550" y="537209"/>
                </a:lnTo>
                <a:lnTo>
                  <a:pt x="91439" y="538479"/>
                </a:lnTo>
                <a:lnTo>
                  <a:pt x="120650" y="538479"/>
                </a:lnTo>
                <a:lnTo>
                  <a:pt x="132079" y="537209"/>
                </a:lnTo>
                <a:lnTo>
                  <a:pt x="142239" y="534669"/>
                </a:lnTo>
                <a:lnTo>
                  <a:pt x="153670" y="532129"/>
                </a:lnTo>
                <a:lnTo>
                  <a:pt x="189229" y="507999"/>
                </a:lnTo>
                <a:lnTo>
                  <a:pt x="208279" y="481329"/>
                </a:lnTo>
                <a:lnTo>
                  <a:pt x="212089" y="474979"/>
                </a:lnTo>
                <a:lnTo>
                  <a:pt x="217170" y="462279"/>
                </a:lnTo>
                <a:lnTo>
                  <a:pt x="219709" y="454659"/>
                </a:lnTo>
                <a:lnTo>
                  <a:pt x="220768" y="448309"/>
                </a:lnTo>
                <a:lnTo>
                  <a:pt x="109220" y="448309"/>
                </a:lnTo>
                <a:lnTo>
                  <a:pt x="102870" y="447039"/>
                </a:lnTo>
                <a:lnTo>
                  <a:pt x="95250" y="447039"/>
                </a:lnTo>
                <a:lnTo>
                  <a:pt x="87629" y="445769"/>
                </a:lnTo>
                <a:lnTo>
                  <a:pt x="78739" y="443229"/>
                </a:lnTo>
                <a:lnTo>
                  <a:pt x="73659" y="440689"/>
                </a:lnTo>
                <a:lnTo>
                  <a:pt x="63500" y="438150"/>
                </a:lnTo>
                <a:lnTo>
                  <a:pt x="59689" y="435609"/>
                </a:lnTo>
                <a:lnTo>
                  <a:pt x="54609" y="430529"/>
                </a:lnTo>
                <a:lnTo>
                  <a:pt x="52070" y="429259"/>
                </a:lnTo>
                <a:lnTo>
                  <a:pt x="52070" y="427989"/>
                </a:lnTo>
                <a:lnTo>
                  <a:pt x="49529" y="425450"/>
                </a:lnTo>
                <a:lnTo>
                  <a:pt x="46989" y="421639"/>
                </a:lnTo>
                <a:lnTo>
                  <a:pt x="43179" y="416559"/>
                </a:lnTo>
                <a:lnTo>
                  <a:pt x="40639" y="412750"/>
                </a:lnTo>
                <a:lnTo>
                  <a:pt x="36829" y="410209"/>
                </a:lnTo>
                <a:lnTo>
                  <a:pt x="31750" y="405129"/>
                </a:lnTo>
                <a:close/>
              </a:path>
              <a:path w="234950" h="538479">
                <a:moveTo>
                  <a:pt x="207009" y="0"/>
                </a:moveTo>
                <a:lnTo>
                  <a:pt x="191770" y="0"/>
                </a:lnTo>
                <a:lnTo>
                  <a:pt x="186689" y="2539"/>
                </a:lnTo>
                <a:lnTo>
                  <a:pt x="182879" y="3809"/>
                </a:lnTo>
                <a:lnTo>
                  <a:pt x="180339" y="5079"/>
                </a:lnTo>
                <a:lnTo>
                  <a:pt x="177800" y="7619"/>
                </a:lnTo>
                <a:lnTo>
                  <a:pt x="173989" y="10159"/>
                </a:lnTo>
                <a:lnTo>
                  <a:pt x="168909" y="13969"/>
                </a:lnTo>
                <a:lnTo>
                  <a:pt x="157479" y="20319"/>
                </a:lnTo>
                <a:lnTo>
                  <a:pt x="143509" y="27939"/>
                </a:lnTo>
                <a:lnTo>
                  <a:pt x="127000" y="35559"/>
                </a:lnTo>
                <a:lnTo>
                  <a:pt x="96520" y="52069"/>
                </a:lnTo>
                <a:lnTo>
                  <a:pt x="85089" y="58419"/>
                </a:lnTo>
                <a:lnTo>
                  <a:pt x="80009" y="62229"/>
                </a:lnTo>
                <a:lnTo>
                  <a:pt x="74929" y="64769"/>
                </a:lnTo>
                <a:lnTo>
                  <a:pt x="68579" y="69850"/>
                </a:lnTo>
                <a:lnTo>
                  <a:pt x="63500" y="76200"/>
                </a:lnTo>
                <a:lnTo>
                  <a:pt x="57150" y="82550"/>
                </a:lnTo>
                <a:lnTo>
                  <a:pt x="46989" y="95250"/>
                </a:lnTo>
                <a:lnTo>
                  <a:pt x="35559" y="118109"/>
                </a:lnTo>
                <a:lnTo>
                  <a:pt x="33020" y="127000"/>
                </a:lnTo>
                <a:lnTo>
                  <a:pt x="29209" y="135889"/>
                </a:lnTo>
                <a:lnTo>
                  <a:pt x="27939" y="146050"/>
                </a:lnTo>
                <a:lnTo>
                  <a:pt x="25400" y="156209"/>
                </a:lnTo>
                <a:lnTo>
                  <a:pt x="22859" y="176529"/>
                </a:lnTo>
                <a:lnTo>
                  <a:pt x="22859" y="210819"/>
                </a:lnTo>
                <a:lnTo>
                  <a:pt x="25400" y="233679"/>
                </a:lnTo>
                <a:lnTo>
                  <a:pt x="27939" y="243839"/>
                </a:lnTo>
                <a:lnTo>
                  <a:pt x="29209" y="247650"/>
                </a:lnTo>
                <a:lnTo>
                  <a:pt x="30479" y="252729"/>
                </a:lnTo>
                <a:lnTo>
                  <a:pt x="33020" y="256539"/>
                </a:lnTo>
                <a:lnTo>
                  <a:pt x="34289" y="260350"/>
                </a:lnTo>
                <a:lnTo>
                  <a:pt x="41909" y="271779"/>
                </a:lnTo>
                <a:lnTo>
                  <a:pt x="44450" y="274319"/>
                </a:lnTo>
                <a:lnTo>
                  <a:pt x="48259" y="279400"/>
                </a:lnTo>
                <a:lnTo>
                  <a:pt x="58420" y="287019"/>
                </a:lnTo>
                <a:lnTo>
                  <a:pt x="71120" y="294639"/>
                </a:lnTo>
                <a:lnTo>
                  <a:pt x="78739" y="298450"/>
                </a:lnTo>
                <a:lnTo>
                  <a:pt x="86359" y="300989"/>
                </a:lnTo>
                <a:lnTo>
                  <a:pt x="95250" y="304800"/>
                </a:lnTo>
                <a:lnTo>
                  <a:pt x="123189" y="314959"/>
                </a:lnTo>
                <a:lnTo>
                  <a:pt x="128270" y="318769"/>
                </a:lnTo>
                <a:lnTo>
                  <a:pt x="134620" y="321309"/>
                </a:lnTo>
                <a:lnTo>
                  <a:pt x="139700" y="325119"/>
                </a:lnTo>
                <a:lnTo>
                  <a:pt x="146050" y="328929"/>
                </a:lnTo>
                <a:lnTo>
                  <a:pt x="153670" y="336550"/>
                </a:lnTo>
                <a:lnTo>
                  <a:pt x="161289" y="346709"/>
                </a:lnTo>
                <a:lnTo>
                  <a:pt x="163829" y="351789"/>
                </a:lnTo>
                <a:lnTo>
                  <a:pt x="166370" y="358139"/>
                </a:lnTo>
                <a:lnTo>
                  <a:pt x="168909" y="363219"/>
                </a:lnTo>
                <a:lnTo>
                  <a:pt x="171450" y="375919"/>
                </a:lnTo>
                <a:lnTo>
                  <a:pt x="172720" y="383539"/>
                </a:lnTo>
                <a:lnTo>
                  <a:pt x="173989" y="389889"/>
                </a:lnTo>
                <a:lnTo>
                  <a:pt x="173989" y="405129"/>
                </a:lnTo>
                <a:lnTo>
                  <a:pt x="172720" y="407669"/>
                </a:lnTo>
                <a:lnTo>
                  <a:pt x="172720" y="411479"/>
                </a:lnTo>
                <a:lnTo>
                  <a:pt x="170179" y="416559"/>
                </a:lnTo>
                <a:lnTo>
                  <a:pt x="168909" y="420369"/>
                </a:lnTo>
                <a:lnTo>
                  <a:pt x="166370" y="425450"/>
                </a:lnTo>
                <a:lnTo>
                  <a:pt x="157479" y="434339"/>
                </a:lnTo>
                <a:lnTo>
                  <a:pt x="154939" y="435609"/>
                </a:lnTo>
                <a:lnTo>
                  <a:pt x="148589" y="439419"/>
                </a:lnTo>
                <a:lnTo>
                  <a:pt x="144779" y="441959"/>
                </a:lnTo>
                <a:lnTo>
                  <a:pt x="139700" y="443229"/>
                </a:lnTo>
                <a:lnTo>
                  <a:pt x="135889" y="444500"/>
                </a:lnTo>
                <a:lnTo>
                  <a:pt x="125729" y="447039"/>
                </a:lnTo>
                <a:lnTo>
                  <a:pt x="120650" y="447039"/>
                </a:lnTo>
                <a:lnTo>
                  <a:pt x="114300" y="448309"/>
                </a:lnTo>
                <a:lnTo>
                  <a:pt x="220768" y="448309"/>
                </a:lnTo>
                <a:lnTo>
                  <a:pt x="220979" y="447039"/>
                </a:lnTo>
                <a:lnTo>
                  <a:pt x="223520" y="440689"/>
                </a:lnTo>
                <a:lnTo>
                  <a:pt x="224789" y="431800"/>
                </a:lnTo>
                <a:lnTo>
                  <a:pt x="224789" y="424179"/>
                </a:lnTo>
                <a:lnTo>
                  <a:pt x="226059" y="415289"/>
                </a:lnTo>
                <a:lnTo>
                  <a:pt x="227329" y="397509"/>
                </a:lnTo>
                <a:lnTo>
                  <a:pt x="226059" y="375919"/>
                </a:lnTo>
                <a:lnTo>
                  <a:pt x="223520" y="355600"/>
                </a:lnTo>
                <a:lnTo>
                  <a:pt x="222250" y="346709"/>
                </a:lnTo>
                <a:lnTo>
                  <a:pt x="220979" y="336550"/>
                </a:lnTo>
                <a:lnTo>
                  <a:pt x="218439" y="327659"/>
                </a:lnTo>
                <a:lnTo>
                  <a:pt x="215900" y="320039"/>
                </a:lnTo>
                <a:lnTo>
                  <a:pt x="213359" y="311150"/>
                </a:lnTo>
                <a:lnTo>
                  <a:pt x="182879" y="261619"/>
                </a:lnTo>
                <a:lnTo>
                  <a:pt x="144779" y="232409"/>
                </a:lnTo>
                <a:lnTo>
                  <a:pt x="133350" y="227329"/>
                </a:lnTo>
                <a:lnTo>
                  <a:pt x="119379" y="220979"/>
                </a:lnTo>
                <a:lnTo>
                  <a:pt x="105409" y="215900"/>
                </a:lnTo>
                <a:lnTo>
                  <a:pt x="82550" y="208279"/>
                </a:lnTo>
                <a:lnTo>
                  <a:pt x="78739" y="205739"/>
                </a:lnTo>
                <a:lnTo>
                  <a:pt x="74929" y="204469"/>
                </a:lnTo>
                <a:lnTo>
                  <a:pt x="74929" y="199389"/>
                </a:lnTo>
                <a:lnTo>
                  <a:pt x="76200" y="193039"/>
                </a:lnTo>
                <a:lnTo>
                  <a:pt x="76200" y="187959"/>
                </a:lnTo>
                <a:lnTo>
                  <a:pt x="77470" y="184150"/>
                </a:lnTo>
                <a:lnTo>
                  <a:pt x="78739" y="179069"/>
                </a:lnTo>
                <a:lnTo>
                  <a:pt x="81279" y="173989"/>
                </a:lnTo>
                <a:lnTo>
                  <a:pt x="83820" y="170179"/>
                </a:lnTo>
                <a:lnTo>
                  <a:pt x="86359" y="165100"/>
                </a:lnTo>
                <a:lnTo>
                  <a:pt x="88900" y="161289"/>
                </a:lnTo>
                <a:lnTo>
                  <a:pt x="92709" y="156209"/>
                </a:lnTo>
                <a:lnTo>
                  <a:pt x="95250" y="152400"/>
                </a:lnTo>
                <a:lnTo>
                  <a:pt x="100329" y="148589"/>
                </a:lnTo>
                <a:lnTo>
                  <a:pt x="107950" y="140969"/>
                </a:lnTo>
                <a:lnTo>
                  <a:pt x="118109" y="133350"/>
                </a:lnTo>
                <a:lnTo>
                  <a:pt x="180339" y="101600"/>
                </a:lnTo>
                <a:lnTo>
                  <a:pt x="233203" y="101600"/>
                </a:lnTo>
                <a:lnTo>
                  <a:pt x="232409" y="95250"/>
                </a:lnTo>
                <a:lnTo>
                  <a:pt x="231012" y="82550"/>
                </a:lnTo>
                <a:lnTo>
                  <a:pt x="229870" y="71119"/>
                </a:lnTo>
                <a:lnTo>
                  <a:pt x="228600" y="60959"/>
                </a:lnTo>
                <a:lnTo>
                  <a:pt x="228600" y="40639"/>
                </a:lnTo>
                <a:lnTo>
                  <a:pt x="227329" y="35559"/>
                </a:lnTo>
                <a:lnTo>
                  <a:pt x="227329" y="30479"/>
                </a:lnTo>
                <a:lnTo>
                  <a:pt x="220979" y="11429"/>
                </a:lnTo>
                <a:lnTo>
                  <a:pt x="217170" y="7619"/>
                </a:lnTo>
                <a:lnTo>
                  <a:pt x="217170" y="6350"/>
                </a:lnTo>
                <a:lnTo>
                  <a:pt x="215900" y="5079"/>
                </a:lnTo>
                <a:lnTo>
                  <a:pt x="214629" y="5079"/>
                </a:lnTo>
                <a:lnTo>
                  <a:pt x="212089" y="2539"/>
                </a:lnTo>
                <a:lnTo>
                  <a:pt x="210820" y="2539"/>
                </a:lnTo>
                <a:lnTo>
                  <a:pt x="209550" y="1269"/>
                </a:lnTo>
                <a:lnTo>
                  <a:pt x="208279" y="1269"/>
                </a:lnTo>
                <a:lnTo>
                  <a:pt x="207009" y="0"/>
                </a:lnTo>
                <a:close/>
              </a:path>
              <a:path w="234950" h="538479">
                <a:moveTo>
                  <a:pt x="29209" y="403859"/>
                </a:moveTo>
                <a:lnTo>
                  <a:pt x="25400" y="403859"/>
                </a:lnTo>
                <a:lnTo>
                  <a:pt x="24129" y="405129"/>
                </a:lnTo>
                <a:lnTo>
                  <a:pt x="30479" y="405129"/>
                </a:lnTo>
                <a:lnTo>
                  <a:pt x="29209" y="403859"/>
                </a:lnTo>
                <a:close/>
              </a:path>
              <a:path w="234950" h="538479">
                <a:moveTo>
                  <a:pt x="217170" y="163829"/>
                </a:moveTo>
                <a:lnTo>
                  <a:pt x="198120" y="163829"/>
                </a:lnTo>
                <a:lnTo>
                  <a:pt x="200659" y="165100"/>
                </a:lnTo>
                <a:lnTo>
                  <a:pt x="201929" y="166369"/>
                </a:lnTo>
                <a:lnTo>
                  <a:pt x="215900" y="166369"/>
                </a:lnTo>
                <a:lnTo>
                  <a:pt x="217170" y="165100"/>
                </a:lnTo>
                <a:lnTo>
                  <a:pt x="217170" y="163829"/>
                </a:lnTo>
                <a:close/>
              </a:path>
              <a:path w="234950" h="538479">
                <a:moveTo>
                  <a:pt x="233203" y="101600"/>
                </a:moveTo>
                <a:lnTo>
                  <a:pt x="180339" y="101600"/>
                </a:lnTo>
                <a:lnTo>
                  <a:pt x="182879" y="118109"/>
                </a:lnTo>
                <a:lnTo>
                  <a:pt x="184034" y="130809"/>
                </a:lnTo>
                <a:lnTo>
                  <a:pt x="184150" y="137159"/>
                </a:lnTo>
                <a:lnTo>
                  <a:pt x="186689" y="147319"/>
                </a:lnTo>
                <a:lnTo>
                  <a:pt x="187959" y="149859"/>
                </a:lnTo>
                <a:lnTo>
                  <a:pt x="187959" y="152400"/>
                </a:lnTo>
                <a:lnTo>
                  <a:pt x="189229" y="153669"/>
                </a:lnTo>
                <a:lnTo>
                  <a:pt x="190500" y="156209"/>
                </a:lnTo>
                <a:lnTo>
                  <a:pt x="191770" y="157479"/>
                </a:lnTo>
                <a:lnTo>
                  <a:pt x="191770" y="158750"/>
                </a:lnTo>
                <a:lnTo>
                  <a:pt x="196850" y="163829"/>
                </a:lnTo>
                <a:lnTo>
                  <a:pt x="219709" y="163829"/>
                </a:lnTo>
                <a:lnTo>
                  <a:pt x="219709" y="162559"/>
                </a:lnTo>
                <a:lnTo>
                  <a:pt x="220979" y="161289"/>
                </a:lnTo>
                <a:lnTo>
                  <a:pt x="222250" y="161289"/>
                </a:lnTo>
                <a:lnTo>
                  <a:pt x="226059" y="157479"/>
                </a:lnTo>
                <a:lnTo>
                  <a:pt x="227329" y="153669"/>
                </a:lnTo>
                <a:lnTo>
                  <a:pt x="229870" y="151129"/>
                </a:lnTo>
                <a:lnTo>
                  <a:pt x="229870" y="148589"/>
                </a:lnTo>
                <a:lnTo>
                  <a:pt x="231139" y="147319"/>
                </a:lnTo>
                <a:lnTo>
                  <a:pt x="232409" y="143509"/>
                </a:lnTo>
                <a:lnTo>
                  <a:pt x="232409" y="139700"/>
                </a:lnTo>
                <a:lnTo>
                  <a:pt x="233679" y="135889"/>
                </a:lnTo>
                <a:lnTo>
                  <a:pt x="234950" y="130809"/>
                </a:lnTo>
                <a:lnTo>
                  <a:pt x="234950" y="114300"/>
                </a:lnTo>
                <a:lnTo>
                  <a:pt x="233679" y="105409"/>
                </a:lnTo>
                <a:lnTo>
                  <a:pt x="233203" y="101600"/>
                </a:lnTo>
                <a:close/>
              </a:path>
            </a:pathLst>
          </a:custGeom>
          <a:solidFill>
            <a:srgbClr val="959595"/>
          </a:solidFill>
        </p:spPr>
        <p:txBody>
          <a:bodyPr wrap="square" lIns="0" tIns="0" rIns="0" bIns="0" rtlCol="0"/>
          <a:lstStyle/>
          <a:p>
            <a:endParaRPr/>
          </a:p>
        </p:txBody>
      </p:sp>
      <p:sp>
        <p:nvSpPr>
          <p:cNvPr id="41" name="object 41"/>
          <p:cNvSpPr/>
          <p:nvPr/>
        </p:nvSpPr>
        <p:spPr>
          <a:xfrm>
            <a:off x="7024369" y="3131820"/>
            <a:ext cx="234950" cy="538480"/>
          </a:xfrm>
          <a:custGeom>
            <a:avLst/>
            <a:gdLst/>
            <a:ahLst/>
            <a:cxnLst/>
            <a:rect l="l" t="t" r="r" b="b"/>
            <a:pathLst>
              <a:path w="234950" h="538479">
                <a:moveTo>
                  <a:pt x="34289" y="406400"/>
                </a:moveTo>
                <a:lnTo>
                  <a:pt x="19050" y="406400"/>
                </a:lnTo>
                <a:lnTo>
                  <a:pt x="17779" y="407669"/>
                </a:lnTo>
                <a:lnTo>
                  <a:pt x="17779" y="408939"/>
                </a:lnTo>
                <a:lnTo>
                  <a:pt x="16509" y="410209"/>
                </a:lnTo>
                <a:lnTo>
                  <a:pt x="13970" y="411479"/>
                </a:lnTo>
                <a:lnTo>
                  <a:pt x="11429" y="415289"/>
                </a:lnTo>
                <a:lnTo>
                  <a:pt x="8889" y="417829"/>
                </a:lnTo>
                <a:lnTo>
                  <a:pt x="6350" y="421639"/>
                </a:lnTo>
                <a:lnTo>
                  <a:pt x="5079" y="425450"/>
                </a:lnTo>
                <a:lnTo>
                  <a:pt x="3809" y="427989"/>
                </a:lnTo>
                <a:lnTo>
                  <a:pt x="2539" y="433069"/>
                </a:lnTo>
                <a:lnTo>
                  <a:pt x="1270" y="436879"/>
                </a:lnTo>
                <a:lnTo>
                  <a:pt x="1270" y="440689"/>
                </a:lnTo>
                <a:lnTo>
                  <a:pt x="0" y="444500"/>
                </a:lnTo>
                <a:lnTo>
                  <a:pt x="0" y="454659"/>
                </a:lnTo>
                <a:lnTo>
                  <a:pt x="1270" y="459739"/>
                </a:lnTo>
                <a:lnTo>
                  <a:pt x="1270" y="464819"/>
                </a:lnTo>
                <a:lnTo>
                  <a:pt x="3809" y="474979"/>
                </a:lnTo>
                <a:lnTo>
                  <a:pt x="6350" y="480059"/>
                </a:lnTo>
                <a:lnTo>
                  <a:pt x="7620" y="485139"/>
                </a:lnTo>
                <a:lnTo>
                  <a:pt x="10159" y="488949"/>
                </a:lnTo>
                <a:lnTo>
                  <a:pt x="13970" y="492759"/>
                </a:lnTo>
                <a:lnTo>
                  <a:pt x="16509" y="497839"/>
                </a:lnTo>
                <a:lnTo>
                  <a:pt x="31750" y="513079"/>
                </a:lnTo>
                <a:lnTo>
                  <a:pt x="41909" y="519429"/>
                </a:lnTo>
                <a:lnTo>
                  <a:pt x="49529" y="524509"/>
                </a:lnTo>
                <a:lnTo>
                  <a:pt x="67309" y="532129"/>
                </a:lnTo>
                <a:lnTo>
                  <a:pt x="74929" y="534669"/>
                </a:lnTo>
                <a:lnTo>
                  <a:pt x="83820" y="537209"/>
                </a:lnTo>
                <a:lnTo>
                  <a:pt x="91439" y="538479"/>
                </a:lnTo>
                <a:lnTo>
                  <a:pt x="120650" y="538479"/>
                </a:lnTo>
                <a:lnTo>
                  <a:pt x="132079" y="537209"/>
                </a:lnTo>
                <a:lnTo>
                  <a:pt x="142239" y="534669"/>
                </a:lnTo>
                <a:lnTo>
                  <a:pt x="153670" y="532129"/>
                </a:lnTo>
                <a:lnTo>
                  <a:pt x="193039" y="504189"/>
                </a:lnTo>
                <a:lnTo>
                  <a:pt x="208279" y="481329"/>
                </a:lnTo>
                <a:lnTo>
                  <a:pt x="212089" y="474979"/>
                </a:lnTo>
                <a:lnTo>
                  <a:pt x="217170" y="462279"/>
                </a:lnTo>
                <a:lnTo>
                  <a:pt x="219709" y="454659"/>
                </a:lnTo>
                <a:lnTo>
                  <a:pt x="220768" y="448309"/>
                </a:lnTo>
                <a:lnTo>
                  <a:pt x="109220" y="448309"/>
                </a:lnTo>
                <a:lnTo>
                  <a:pt x="102870" y="447039"/>
                </a:lnTo>
                <a:lnTo>
                  <a:pt x="95250" y="447039"/>
                </a:lnTo>
                <a:lnTo>
                  <a:pt x="87629" y="445769"/>
                </a:lnTo>
                <a:lnTo>
                  <a:pt x="78739" y="443229"/>
                </a:lnTo>
                <a:lnTo>
                  <a:pt x="73659" y="440689"/>
                </a:lnTo>
                <a:lnTo>
                  <a:pt x="63500" y="438150"/>
                </a:lnTo>
                <a:lnTo>
                  <a:pt x="59689" y="435609"/>
                </a:lnTo>
                <a:lnTo>
                  <a:pt x="57150" y="433069"/>
                </a:lnTo>
                <a:lnTo>
                  <a:pt x="53339" y="430529"/>
                </a:lnTo>
                <a:lnTo>
                  <a:pt x="50800" y="427989"/>
                </a:lnTo>
                <a:lnTo>
                  <a:pt x="50800" y="426719"/>
                </a:lnTo>
                <a:lnTo>
                  <a:pt x="49529" y="425450"/>
                </a:lnTo>
                <a:lnTo>
                  <a:pt x="46989" y="421639"/>
                </a:lnTo>
                <a:lnTo>
                  <a:pt x="43179" y="416559"/>
                </a:lnTo>
                <a:lnTo>
                  <a:pt x="40639" y="412750"/>
                </a:lnTo>
                <a:lnTo>
                  <a:pt x="34289" y="406400"/>
                </a:lnTo>
                <a:close/>
              </a:path>
              <a:path w="234950" h="538479">
                <a:moveTo>
                  <a:pt x="207009" y="0"/>
                </a:moveTo>
                <a:lnTo>
                  <a:pt x="193039" y="0"/>
                </a:lnTo>
                <a:lnTo>
                  <a:pt x="189229" y="1269"/>
                </a:lnTo>
                <a:lnTo>
                  <a:pt x="181609" y="5079"/>
                </a:lnTo>
                <a:lnTo>
                  <a:pt x="173989" y="10159"/>
                </a:lnTo>
                <a:lnTo>
                  <a:pt x="168909" y="13969"/>
                </a:lnTo>
                <a:lnTo>
                  <a:pt x="157479" y="20319"/>
                </a:lnTo>
                <a:lnTo>
                  <a:pt x="143509" y="27939"/>
                </a:lnTo>
                <a:lnTo>
                  <a:pt x="127000" y="35559"/>
                </a:lnTo>
                <a:lnTo>
                  <a:pt x="96520" y="52069"/>
                </a:lnTo>
                <a:lnTo>
                  <a:pt x="85089" y="58419"/>
                </a:lnTo>
                <a:lnTo>
                  <a:pt x="80009" y="62229"/>
                </a:lnTo>
                <a:lnTo>
                  <a:pt x="74929" y="64769"/>
                </a:lnTo>
                <a:lnTo>
                  <a:pt x="68579" y="69850"/>
                </a:lnTo>
                <a:lnTo>
                  <a:pt x="63500" y="76200"/>
                </a:lnTo>
                <a:lnTo>
                  <a:pt x="57150" y="82550"/>
                </a:lnTo>
                <a:lnTo>
                  <a:pt x="46989" y="95250"/>
                </a:lnTo>
                <a:lnTo>
                  <a:pt x="35559" y="118109"/>
                </a:lnTo>
                <a:lnTo>
                  <a:pt x="33020" y="127000"/>
                </a:lnTo>
                <a:lnTo>
                  <a:pt x="29209" y="135889"/>
                </a:lnTo>
                <a:lnTo>
                  <a:pt x="27939" y="146050"/>
                </a:lnTo>
                <a:lnTo>
                  <a:pt x="25400" y="156209"/>
                </a:lnTo>
                <a:lnTo>
                  <a:pt x="22859" y="176529"/>
                </a:lnTo>
                <a:lnTo>
                  <a:pt x="22859" y="210819"/>
                </a:lnTo>
                <a:lnTo>
                  <a:pt x="25400" y="233679"/>
                </a:lnTo>
                <a:lnTo>
                  <a:pt x="27939" y="243839"/>
                </a:lnTo>
                <a:lnTo>
                  <a:pt x="29209" y="247650"/>
                </a:lnTo>
                <a:lnTo>
                  <a:pt x="30479" y="252729"/>
                </a:lnTo>
                <a:lnTo>
                  <a:pt x="33020" y="256539"/>
                </a:lnTo>
                <a:lnTo>
                  <a:pt x="34289" y="260350"/>
                </a:lnTo>
                <a:lnTo>
                  <a:pt x="41909" y="271779"/>
                </a:lnTo>
                <a:lnTo>
                  <a:pt x="44450" y="274319"/>
                </a:lnTo>
                <a:lnTo>
                  <a:pt x="48259" y="279400"/>
                </a:lnTo>
                <a:lnTo>
                  <a:pt x="58420" y="287019"/>
                </a:lnTo>
                <a:lnTo>
                  <a:pt x="71120" y="294639"/>
                </a:lnTo>
                <a:lnTo>
                  <a:pt x="78739" y="298450"/>
                </a:lnTo>
                <a:lnTo>
                  <a:pt x="86359" y="300989"/>
                </a:lnTo>
                <a:lnTo>
                  <a:pt x="95250" y="304800"/>
                </a:lnTo>
                <a:lnTo>
                  <a:pt x="123189" y="314959"/>
                </a:lnTo>
                <a:lnTo>
                  <a:pt x="129539" y="318769"/>
                </a:lnTo>
                <a:lnTo>
                  <a:pt x="134620" y="321309"/>
                </a:lnTo>
                <a:lnTo>
                  <a:pt x="140970" y="325119"/>
                </a:lnTo>
                <a:lnTo>
                  <a:pt x="144779" y="328929"/>
                </a:lnTo>
                <a:lnTo>
                  <a:pt x="149859" y="332739"/>
                </a:lnTo>
                <a:lnTo>
                  <a:pt x="153670" y="336550"/>
                </a:lnTo>
                <a:lnTo>
                  <a:pt x="161289" y="346709"/>
                </a:lnTo>
                <a:lnTo>
                  <a:pt x="163829" y="351789"/>
                </a:lnTo>
                <a:lnTo>
                  <a:pt x="166370" y="358139"/>
                </a:lnTo>
                <a:lnTo>
                  <a:pt x="168909" y="363219"/>
                </a:lnTo>
                <a:lnTo>
                  <a:pt x="171450" y="375919"/>
                </a:lnTo>
                <a:lnTo>
                  <a:pt x="173989" y="383539"/>
                </a:lnTo>
                <a:lnTo>
                  <a:pt x="173989" y="407669"/>
                </a:lnTo>
                <a:lnTo>
                  <a:pt x="172720" y="411479"/>
                </a:lnTo>
                <a:lnTo>
                  <a:pt x="170179" y="416559"/>
                </a:lnTo>
                <a:lnTo>
                  <a:pt x="168909" y="420369"/>
                </a:lnTo>
                <a:lnTo>
                  <a:pt x="166370" y="425450"/>
                </a:lnTo>
                <a:lnTo>
                  <a:pt x="157479" y="434339"/>
                </a:lnTo>
                <a:lnTo>
                  <a:pt x="154939" y="435609"/>
                </a:lnTo>
                <a:lnTo>
                  <a:pt x="148589" y="439419"/>
                </a:lnTo>
                <a:lnTo>
                  <a:pt x="144779" y="441959"/>
                </a:lnTo>
                <a:lnTo>
                  <a:pt x="140970" y="443229"/>
                </a:lnTo>
                <a:lnTo>
                  <a:pt x="125729" y="447039"/>
                </a:lnTo>
                <a:lnTo>
                  <a:pt x="120650" y="447039"/>
                </a:lnTo>
                <a:lnTo>
                  <a:pt x="114300" y="448309"/>
                </a:lnTo>
                <a:lnTo>
                  <a:pt x="220768" y="448309"/>
                </a:lnTo>
                <a:lnTo>
                  <a:pt x="220979" y="447039"/>
                </a:lnTo>
                <a:lnTo>
                  <a:pt x="223520" y="440689"/>
                </a:lnTo>
                <a:lnTo>
                  <a:pt x="224789" y="431800"/>
                </a:lnTo>
                <a:lnTo>
                  <a:pt x="224789" y="424179"/>
                </a:lnTo>
                <a:lnTo>
                  <a:pt x="226059" y="415289"/>
                </a:lnTo>
                <a:lnTo>
                  <a:pt x="227329" y="397509"/>
                </a:lnTo>
                <a:lnTo>
                  <a:pt x="226059" y="375919"/>
                </a:lnTo>
                <a:lnTo>
                  <a:pt x="223520" y="355600"/>
                </a:lnTo>
                <a:lnTo>
                  <a:pt x="222250" y="346709"/>
                </a:lnTo>
                <a:lnTo>
                  <a:pt x="220979" y="336550"/>
                </a:lnTo>
                <a:lnTo>
                  <a:pt x="218439" y="327659"/>
                </a:lnTo>
                <a:lnTo>
                  <a:pt x="215900" y="320039"/>
                </a:lnTo>
                <a:lnTo>
                  <a:pt x="213359" y="311150"/>
                </a:lnTo>
                <a:lnTo>
                  <a:pt x="182879" y="261619"/>
                </a:lnTo>
                <a:lnTo>
                  <a:pt x="144779" y="232409"/>
                </a:lnTo>
                <a:lnTo>
                  <a:pt x="133350" y="227329"/>
                </a:lnTo>
                <a:lnTo>
                  <a:pt x="120650" y="220979"/>
                </a:lnTo>
                <a:lnTo>
                  <a:pt x="105409" y="215900"/>
                </a:lnTo>
                <a:lnTo>
                  <a:pt x="91439" y="210819"/>
                </a:lnTo>
                <a:lnTo>
                  <a:pt x="87629" y="209550"/>
                </a:lnTo>
                <a:lnTo>
                  <a:pt x="82550" y="208279"/>
                </a:lnTo>
                <a:lnTo>
                  <a:pt x="78739" y="205739"/>
                </a:lnTo>
                <a:lnTo>
                  <a:pt x="74929" y="204469"/>
                </a:lnTo>
                <a:lnTo>
                  <a:pt x="74929" y="199389"/>
                </a:lnTo>
                <a:lnTo>
                  <a:pt x="76200" y="193039"/>
                </a:lnTo>
                <a:lnTo>
                  <a:pt x="77470" y="187959"/>
                </a:lnTo>
                <a:lnTo>
                  <a:pt x="77470" y="184150"/>
                </a:lnTo>
                <a:lnTo>
                  <a:pt x="80009" y="179069"/>
                </a:lnTo>
                <a:lnTo>
                  <a:pt x="81279" y="173989"/>
                </a:lnTo>
                <a:lnTo>
                  <a:pt x="83820" y="170179"/>
                </a:lnTo>
                <a:lnTo>
                  <a:pt x="86359" y="165100"/>
                </a:lnTo>
                <a:lnTo>
                  <a:pt x="88900" y="161289"/>
                </a:lnTo>
                <a:lnTo>
                  <a:pt x="92709" y="156209"/>
                </a:lnTo>
                <a:lnTo>
                  <a:pt x="95250" y="152400"/>
                </a:lnTo>
                <a:lnTo>
                  <a:pt x="99059" y="148589"/>
                </a:lnTo>
                <a:lnTo>
                  <a:pt x="107950" y="140969"/>
                </a:lnTo>
                <a:lnTo>
                  <a:pt x="118109" y="133350"/>
                </a:lnTo>
                <a:lnTo>
                  <a:pt x="181609" y="101600"/>
                </a:lnTo>
                <a:lnTo>
                  <a:pt x="233679" y="101600"/>
                </a:lnTo>
                <a:lnTo>
                  <a:pt x="233679" y="95250"/>
                </a:lnTo>
                <a:lnTo>
                  <a:pt x="232409" y="83819"/>
                </a:lnTo>
                <a:lnTo>
                  <a:pt x="229870" y="71119"/>
                </a:lnTo>
                <a:lnTo>
                  <a:pt x="229870" y="60959"/>
                </a:lnTo>
                <a:lnTo>
                  <a:pt x="228600" y="52069"/>
                </a:lnTo>
                <a:lnTo>
                  <a:pt x="228600" y="35559"/>
                </a:lnTo>
                <a:lnTo>
                  <a:pt x="227329" y="30479"/>
                </a:lnTo>
                <a:lnTo>
                  <a:pt x="220979" y="11429"/>
                </a:lnTo>
                <a:lnTo>
                  <a:pt x="217170" y="7619"/>
                </a:lnTo>
                <a:lnTo>
                  <a:pt x="217170" y="6350"/>
                </a:lnTo>
                <a:lnTo>
                  <a:pt x="215900" y="5079"/>
                </a:lnTo>
                <a:lnTo>
                  <a:pt x="214629" y="5079"/>
                </a:lnTo>
                <a:lnTo>
                  <a:pt x="212089" y="2539"/>
                </a:lnTo>
                <a:lnTo>
                  <a:pt x="210820" y="2539"/>
                </a:lnTo>
                <a:lnTo>
                  <a:pt x="209550" y="1269"/>
                </a:lnTo>
                <a:lnTo>
                  <a:pt x="208279" y="1269"/>
                </a:lnTo>
                <a:lnTo>
                  <a:pt x="207009" y="0"/>
                </a:lnTo>
                <a:close/>
              </a:path>
              <a:path w="234950" h="538479">
                <a:moveTo>
                  <a:pt x="31750" y="405129"/>
                </a:moveTo>
                <a:lnTo>
                  <a:pt x="22859" y="405129"/>
                </a:lnTo>
                <a:lnTo>
                  <a:pt x="21589" y="406400"/>
                </a:lnTo>
                <a:lnTo>
                  <a:pt x="33020" y="406400"/>
                </a:lnTo>
                <a:lnTo>
                  <a:pt x="31750" y="405129"/>
                </a:lnTo>
                <a:close/>
              </a:path>
              <a:path w="234950" h="538479">
                <a:moveTo>
                  <a:pt x="29209" y="403859"/>
                </a:moveTo>
                <a:lnTo>
                  <a:pt x="25400" y="403859"/>
                </a:lnTo>
                <a:lnTo>
                  <a:pt x="24129" y="405129"/>
                </a:lnTo>
                <a:lnTo>
                  <a:pt x="30479" y="405129"/>
                </a:lnTo>
                <a:lnTo>
                  <a:pt x="29209" y="403859"/>
                </a:lnTo>
                <a:close/>
              </a:path>
              <a:path w="234950" h="538479">
                <a:moveTo>
                  <a:pt x="217170" y="163829"/>
                </a:moveTo>
                <a:lnTo>
                  <a:pt x="198120" y="163829"/>
                </a:lnTo>
                <a:lnTo>
                  <a:pt x="200659" y="165100"/>
                </a:lnTo>
                <a:lnTo>
                  <a:pt x="201929" y="166369"/>
                </a:lnTo>
                <a:lnTo>
                  <a:pt x="215900" y="166369"/>
                </a:lnTo>
                <a:lnTo>
                  <a:pt x="217170" y="165100"/>
                </a:lnTo>
                <a:lnTo>
                  <a:pt x="217170" y="163829"/>
                </a:lnTo>
                <a:close/>
              </a:path>
              <a:path w="234950" h="538479">
                <a:moveTo>
                  <a:pt x="233679" y="101600"/>
                </a:moveTo>
                <a:lnTo>
                  <a:pt x="181609" y="101600"/>
                </a:lnTo>
                <a:lnTo>
                  <a:pt x="182879" y="118109"/>
                </a:lnTo>
                <a:lnTo>
                  <a:pt x="184150" y="132079"/>
                </a:lnTo>
                <a:lnTo>
                  <a:pt x="186689" y="142239"/>
                </a:lnTo>
                <a:lnTo>
                  <a:pt x="186689" y="147319"/>
                </a:lnTo>
                <a:lnTo>
                  <a:pt x="187959" y="149859"/>
                </a:lnTo>
                <a:lnTo>
                  <a:pt x="187959" y="152400"/>
                </a:lnTo>
                <a:lnTo>
                  <a:pt x="189229" y="153669"/>
                </a:lnTo>
                <a:lnTo>
                  <a:pt x="190500" y="156209"/>
                </a:lnTo>
                <a:lnTo>
                  <a:pt x="193039" y="158750"/>
                </a:lnTo>
                <a:lnTo>
                  <a:pt x="193039" y="160019"/>
                </a:lnTo>
                <a:lnTo>
                  <a:pt x="196850" y="163829"/>
                </a:lnTo>
                <a:lnTo>
                  <a:pt x="219709" y="163829"/>
                </a:lnTo>
                <a:lnTo>
                  <a:pt x="219709" y="162559"/>
                </a:lnTo>
                <a:lnTo>
                  <a:pt x="220979" y="161289"/>
                </a:lnTo>
                <a:lnTo>
                  <a:pt x="222250" y="161289"/>
                </a:lnTo>
                <a:lnTo>
                  <a:pt x="226059" y="157479"/>
                </a:lnTo>
                <a:lnTo>
                  <a:pt x="227329" y="153669"/>
                </a:lnTo>
                <a:lnTo>
                  <a:pt x="229870" y="151129"/>
                </a:lnTo>
                <a:lnTo>
                  <a:pt x="229870" y="148589"/>
                </a:lnTo>
                <a:lnTo>
                  <a:pt x="231139" y="147319"/>
                </a:lnTo>
                <a:lnTo>
                  <a:pt x="233679" y="139700"/>
                </a:lnTo>
                <a:lnTo>
                  <a:pt x="233679" y="135889"/>
                </a:lnTo>
                <a:lnTo>
                  <a:pt x="234950" y="130809"/>
                </a:lnTo>
                <a:lnTo>
                  <a:pt x="234950" y="114300"/>
                </a:lnTo>
                <a:lnTo>
                  <a:pt x="233679" y="105409"/>
                </a:lnTo>
                <a:lnTo>
                  <a:pt x="233679" y="101600"/>
                </a:lnTo>
                <a:close/>
              </a:path>
            </a:pathLst>
          </a:custGeom>
          <a:solidFill>
            <a:srgbClr val="959595"/>
          </a:solidFill>
        </p:spPr>
        <p:txBody>
          <a:bodyPr wrap="square" lIns="0" tIns="0" rIns="0" bIns="0" rtlCol="0"/>
          <a:lstStyle/>
          <a:p>
            <a:endParaRPr/>
          </a:p>
        </p:txBody>
      </p:sp>
      <p:sp>
        <p:nvSpPr>
          <p:cNvPr id="42" name="object 42"/>
          <p:cNvSpPr/>
          <p:nvPr/>
        </p:nvSpPr>
        <p:spPr>
          <a:xfrm>
            <a:off x="7357109" y="3016250"/>
            <a:ext cx="227329" cy="656590"/>
          </a:xfrm>
          <a:custGeom>
            <a:avLst/>
            <a:gdLst/>
            <a:ahLst/>
            <a:cxnLst/>
            <a:rect l="l" t="t" r="r" b="b"/>
            <a:pathLst>
              <a:path w="227329" h="656589">
                <a:moveTo>
                  <a:pt x="118110" y="655319"/>
                </a:moveTo>
                <a:lnTo>
                  <a:pt x="110490" y="655319"/>
                </a:lnTo>
                <a:lnTo>
                  <a:pt x="111760" y="656589"/>
                </a:lnTo>
                <a:lnTo>
                  <a:pt x="114300" y="656589"/>
                </a:lnTo>
                <a:lnTo>
                  <a:pt x="118110" y="655319"/>
                </a:lnTo>
                <a:close/>
              </a:path>
              <a:path w="227329" h="656589">
                <a:moveTo>
                  <a:pt x="121920" y="654050"/>
                </a:moveTo>
                <a:lnTo>
                  <a:pt x="106680" y="654050"/>
                </a:lnTo>
                <a:lnTo>
                  <a:pt x="107950" y="655319"/>
                </a:lnTo>
                <a:lnTo>
                  <a:pt x="119380" y="655319"/>
                </a:lnTo>
                <a:lnTo>
                  <a:pt x="121920" y="654050"/>
                </a:lnTo>
                <a:close/>
              </a:path>
              <a:path w="227329" h="656589">
                <a:moveTo>
                  <a:pt x="205740" y="242570"/>
                </a:moveTo>
                <a:lnTo>
                  <a:pt x="21590" y="242570"/>
                </a:lnTo>
                <a:lnTo>
                  <a:pt x="24130" y="243839"/>
                </a:lnTo>
                <a:lnTo>
                  <a:pt x="59690" y="248920"/>
                </a:lnTo>
                <a:lnTo>
                  <a:pt x="72390" y="250189"/>
                </a:lnTo>
                <a:lnTo>
                  <a:pt x="83820" y="250189"/>
                </a:lnTo>
                <a:lnTo>
                  <a:pt x="88900" y="513079"/>
                </a:lnTo>
                <a:lnTo>
                  <a:pt x="88900" y="563879"/>
                </a:lnTo>
                <a:lnTo>
                  <a:pt x="87630" y="615950"/>
                </a:lnTo>
                <a:lnTo>
                  <a:pt x="87630" y="619760"/>
                </a:lnTo>
                <a:lnTo>
                  <a:pt x="88900" y="623569"/>
                </a:lnTo>
                <a:lnTo>
                  <a:pt x="88900" y="627380"/>
                </a:lnTo>
                <a:lnTo>
                  <a:pt x="90170" y="631189"/>
                </a:lnTo>
                <a:lnTo>
                  <a:pt x="90170" y="632460"/>
                </a:lnTo>
                <a:lnTo>
                  <a:pt x="91440" y="635000"/>
                </a:lnTo>
                <a:lnTo>
                  <a:pt x="91440" y="636269"/>
                </a:lnTo>
                <a:lnTo>
                  <a:pt x="92710" y="637539"/>
                </a:lnTo>
                <a:lnTo>
                  <a:pt x="93980" y="641350"/>
                </a:lnTo>
                <a:lnTo>
                  <a:pt x="96520" y="645160"/>
                </a:lnTo>
                <a:lnTo>
                  <a:pt x="97790" y="647700"/>
                </a:lnTo>
                <a:lnTo>
                  <a:pt x="100330" y="650239"/>
                </a:lnTo>
                <a:lnTo>
                  <a:pt x="101600" y="650239"/>
                </a:lnTo>
                <a:lnTo>
                  <a:pt x="101600" y="651510"/>
                </a:lnTo>
                <a:lnTo>
                  <a:pt x="102870" y="652780"/>
                </a:lnTo>
                <a:lnTo>
                  <a:pt x="104140" y="652780"/>
                </a:lnTo>
                <a:lnTo>
                  <a:pt x="105410" y="654050"/>
                </a:lnTo>
                <a:lnTo>
                  <a:pt x="123190" y="654050"/>
                </a:lnTo>
                <a:lnTo>
                  <a:pt x="127000" y="650239"/>
                </a:lnTo>
                <a:lnTo>
                  <a:pt x="132080" y="642619"/>
                </a:lnTo>
                <a:lnTo>
                  <a:pt x="134620" y="637539"/>
                </a:lnTo>
                <a:lnTo>
                  <a:pt x="135890" y="631189"/>
                </a:lnTo>
                <a:lnTo>
                  <a:pt x="138430" y="624839"/>
                </a:lnTo>
                <a:lnTo>
                  <a:pt x="139700" y="618489"/>
                </a:lnTo>
                <a:lnTo>
                  <a:pt x="140970" y="609600"/>
                </a:lnTo>
                <a:lnTo>
                  <a:pt x="140970" y="600710"/>
                </a:lnTo>
                <a:lnTo>
                  <a:pt x="142240" y="580389"/>
                </a:lnTo>
                <a:lnTo>
                  <a:pt x="142191" y="513079"/>
                </a:lnTo>
                <a:lnTo>
                  <a:pt x="137160" y="250189"/>
                </a:lnTo>
                <a:lnTo>
                  <a:pt x="161290" y="245110"/>
                </a:lnTo>
                <a:lnTo>
                  <a:pt x="168910" y="245110"/>
                </a:lnTo>
                <a:lnTo>
                  <a:pt x="172720" y="243839"/>
                </a:lnTo>
                <a:lnTo>
                  <a:pt x="204470" y="243839"/>
                </a:lnTo>
                <a:lnTo>
                  <a:pt x="205740" y="242570"/>
                </a:lnTo>
                <a:close/>
              </a:path>
              <a:path w="227329" h="656589">
                <a:moveTo>
                  <a:pt x="113030" y="1270"/>
                </a:moveTo>
                <a:lnTo>
                  <a:pt x="100330" y="1270"/>
                </a:lnTo>
                <a:lnTo>
                  <a:pt x="99060" y="2539"/>
                </a:lnTo>
                <a:lnTo>
                  <a:pt x="97790" y="2539"/>
                </a:lnTo>
                <a:lnTo>
                  <a:pt x="96520" y="3810"/>
                </a:lnTo>
                <a:lnTo>
                  <a:pt x="95250" y="3810"/>
                </a:lnTo>
                <a:lnTo>
                  <a:pt x="91440" y="7620"/>
                </a:lnTo>
                <a:lnTo>
                  <a:pt x="90170" y="10160"/>
                </a:lnTo>
                <a:lnTo>
                  <a:pt x="87630" y="12700"/>
                </a:lnTo>
                <a:lnTo>
                  <a:pt x="86360" y="16510"/>
                </a:lnTo>
                <a:lnTo>
                  <a:pt x="85090" y="19050"/>
                </a:lnTo>
                <a:lnTo>
                  <a:pt x="81280" y="30479"/>
                </a:lnTo>
                <a:lnTo>
                  <a:pt x="81280" y="34289"/>
                </a:lnTo>
                <a:lnTo>
                  <a:pt x="80010" y="39370"/>
                </a:lnTo>
                <a:lnTo>
                  <a:pt x="80010" y="43179"/>
                </a:lnTo>
                <a:lnTo>
                  <a:pt x="81280" y="99060"/>
                </a:lnTo>
                <a:lnTo>
                  <a:pt x="82550" y="161289"/>
                </a:lnTo>
                <a:lnTo>
                  <a:pt x="10160" y="161289"/>
                </a:lnTo>
                <a:lnTo>
                  <a:pt x="10160" y="163829"/>
                </a:lnTo>
                <a:lnTo>
                  <a:pt x="7620" y="166370"/>
                </a:lnTo>
                <a:lnTo>
                  <a:pt x="6350" y="170179"/>
                </a:lnTo>
                <a:lnTo>
                  <a:pt x="5080" y="172720"/>
                </a:lnTo>
                <a:lnTo>
                  <a:pt x="2540" y="180339"/>
                </a:lnTo>
                <a:lnTo>
                  <a:pt x="1270" y="185420"/>
                </a:lnTo>
                <a:lnTo>
                  <a:pt x="1270" y="190500"/>
                </a:lnTo>
                <a:lnTo>
                  <a:pt x="0" y="194310"/>
                </a:lnTo>
                <a:lnTo>
                  <a:pt x="0" y="204470"/>
                </a:lnTo>
                <a:lnTo>
                  <a:pt x="1270" y="208279"/>
                </a:lnTo>
                <a:lnTo>
                  <a:pt x="1270" y="213360"/>
                </a:lnTo>
                <a:lnTo>
                  <a:pt x="2540" y="217170"/>
                </a:lnTo>
                <a:lnTo>
                  <a:pt x="2540" y="220979"/>
                </a:lnTo>
                <a:lnTo>
                  <a:pt x="3810" y="223520"/>
                </a:lnTo>
                <a:lnTo>
                  <a:pt x="5080" y="227329"/>
                </a:lnTo>
                <a:lnTo>
                  <a:pt x="6350" y="229870"/>
                </a:lnTo>
                <a:lnTo>
                  <a:pt x="7620" y="233679"/>
                </a:lnTo>
                <a:lnTo>
                  <a:pt x="10160" y="234950"/>
                </a:lnTo>
                <a:lnTo>
                  <a:pt x="11430" y="237489"/>
                </a:lnTo>
                <a:lnTo>
                  <a:pt x="13970" y="238760"/>
                </a:lnTo>
                <a:lnTo>
                  <a:pt x="16510" y="241300"/>
                </a:lnTo>
                <a:lnTo>
                  <a:pt x="19050" y="242570"/>
                </a:lnTo>
                <a:lnTo>
                  <a:pt x="208280" y="242570"/>
                </a:lnTo>
                <a:lnTo>
                  <a:pt x="209550" y="241300"/>
                </a:lnTo>
                <a:lnTo>
                  <a:pt x="210820" y="241300"/>
                </a:lnTo>
                <a:lnTo>
                  <a:pt x="213360" y="238760"/>
                </a:lnTo>
                <a:lnTo>
                  <a:pt x="214630" y="238760"/>
                </a:lnTo>
                <a:lnTo>
                  <a:pt x="217170" y="236220"/>
                </a:lnTo>
                <a:lnTo>
                  <a:pt x="217170" y="234950"/>
                </a:lnTo>
                <a:lnTo>
                  <a:pt x="218440" y="233679"/>
                </a:lnTo>
                <a:lnTo>
                  <a:pt x="220980" y="228600"/>
                </a:lnTo>
                <a:lnTo>
                  <a:pt x="226060" y="213360"/>
                </a:lnTo>
                <a:lnTo>
                  <a:pt x="226060" y="209550"/>
                </a:lnTo>
                <a:lnTo>
                  <a:pt x="227330" y="204470"/>
                </a:lnTo>
                <a:lnTo>
                  <a:pt x="227330" y="199389"/>
                </a:lnTo>
                <a:lnTo>
                  <a:pt x="226060" y="191770"/>
                </a:lnTo>
                <a:lnTo>
                  <a:pt x="226060" y="180339"/>
                </a:lnTo>
                <a:lnTo>
                  <a:pt x="223520" y="175260"/>
                </a:lnTo>
                <a:lnTo>
                  <a:pt x="223520" y="172720"/>
                </a:lnTo>
                <a:lnTo>
                  <a:pt x="219710" y="165100"/>
                </a:lnTo>
                <a:lnTo>
                  <a:pt x="214630" y="160020"/>
                </a:lnTo>
                <a:lnTo>
                  <a:pt x="135890" y="160020"/>
                </a:lnTo>
                <a:lnTo>
                  <a:pt x="135890" y="66039"/>
                </a:lnTo>
                <a:lnTo>
                  <a:pt x="134620" y="50800"/>
                </a:lnTo>
                <a:lnTo>
                  <a:pt x="132080" y="36829"/>
                </a:lnTo>
                <a:lnTo>
                  <a:pt x="127000" y="16510"/>
                </a:lnTo>
                <a:lnTo>
                  <a:pt x="124460" y="12700"/>
                </a:lnTo>
                <a:lnTo>
                  <a:pt x="123190" y="10160"/>
                </a:lnTo>
                <a:lnTo>
                  <a:pt x="115570" y="2539"/>
                </a:lnTo>
                <a:lnTo>
                  <a:pt x="113030" y="1270"/>
                </a:lnTo>
                <a:close/>
              </a:path>
              <a:path w="227329" h="656589">
                <a:moveTo>
                  <a:pt x="26670" y="153670"/>
                </a:moveTo>
                <a:lnTo>
                  <a:pt x="21590" y="153670"/>
                </a:lnTo>
                <a:lnTo>
                  <a:pt x="16510" y="156210"/>
                </a:lnTo>
                <a:lnTo>
                  <a:pt x="13970" y="158750"/>
                </a:lnTo>
                <a:lnTo>
                  <a:pt x="12700" y="158750"/>
                </a:lnTo>
                <a:lnTo>
                  <a:pt x="11430" y="161289"/>
                </a:lnTo>
                <a:lnTo>
                  <a:pt x="82550" y="161289"/>
                </a:lnTo>
                <a:lnTo>
                  <a:pt x="26670" y="153670"/>
                </a:lnTo>
                <a:close/>
              </a:path>
              <a:path w="227329" h="656589">
                <a:moveTo>
                  <a:pt x="196850" y="153670"/>
                </a:moveTo>
                <a:lnTo>
                  <a:pt x="170180" y="153670"/>
                </a:lnTo>
                <a:lnTo>
                  <a:pt x="162560" y="154939"/>
                </a:lnTo>
                <a:lnTo>
                  <a:pt x="135890" y="160020"/>
                </a:lnTo>
                <a:lnTo>
                  <a:pt x="214630" y="160020"/>
                </a:lnTo>
                <a:lnTo>
                  <a:pt x="212090" y="158750"/>
                </a:lnTo>
                <a:lnTo>
                  <a:pt x="209550" y="156210"/>
                </a:lnTo>
                <a:lnTo>
                  <a:pt x="208280" y="156210"/>
                </a:lnTo>
                <a:lnTo>
                  <a:pt x="204470" y="154939"/>
                </a:lnTo>
                <a:lnTo>
                  <a:pt x="200660" y="154939"/>
                </a:lnTo>
                <a:lnTo>
                  <a:pt x="196850" y="153670"/>
                </a:lnTo>
                <a:close/>
              </a:path>
              <a:path w="227329" h="656589">
                <a:moveTo>
                  <a:pt x="106680" y="0"/>
                </a:moveTo>
                <a:lnTo>
                  <a:pt x="104140" y="0"/>
                </a:lnTo>
                <a:lnTo>
                  <a:pt x="101600" y="1270"/>
                </a:lnTo>
                <a:lnTo>
                  <a:pt x="110490" y="1270"/>
                </a:lnTo>
                <a:lnTo>
                  <a:pt x="106680" y="0"/>
                </a:lnTo>
                <a:close/>
              </a:path>
            </a:pathLst>
          </a:custGeom>
          <a:solidFill>
            <a:srgbClr val="959595"/>
          </a:solidFill>
        </p:spPr>
        <p:txBody>
          <a:bodyPr wrap="square" lIns="0" tIns="0" rIns="0" bIns="0" rtlCol="0"/>
          <a:lstStyle/>
          <a:p>
            <a:endParaRPr/>
          </a:p>
        </p:txBody>
      </p:sp>
      <p:sp>
        <p:nvSpPr>
          <p:cNvPr id="43" name="object 43"/>
          <p:cNvSpPr/>
          <p:nvPr/>
        </p:nvSpPr>
        <p:spPr>
          <a:xfrm>
            <a:off x="7666990" y="3131820"/>
            <a:ext cx="234950" cy="538480"/>
          </a:xfrm>
          <a:custGeom>
            <a:avLst/>
            <a:gdLst/>
            <a:ahLst/>
            <a:cxnLst/>
            <a:rect l="l" t="t" r="r" b="b"/>
            <a:pathLst>
              <a:path w="234950" h="538479">
                <a:moveTo>
                  <a:pt x="34289" y="406400"/>
                </a:moveTo>
                <a:lnTo>
                  <a:pt x="19050" y="406400"/>
                </a:lnTo>
                <a:lnTo>
                  <a:pt x="17779" y="407669"/>
                </a:lnTo>
                <a:lnTo>
                  <a:pt x="17779" y="408939"/>
                </a:lnTo>
                <a:lnTo>
                  <a:pt x="16509" y="410209"/>
                </a:lnTo>
                <a:lnTo>
                  <a:pt x="13969" y="411479"/>
                </a:lnTo>
                <a:lnTo>
                  <a:pt x="11429" y="415289"/>
                </a:lnTo>
                <a:lnTo>
                  <a:pt x="8889" y="417829"/>
                </a:lnTo>
                <a:lnTo>
                  <a:pt x="6350" y="421639"/>
                </a:lnTo>
                <a:lnTo>
                  <a:pt x="5079" y="425450"/>
                </a:lnTo>
                <a:lnTo>
                  <a:pt x="3809" y="427989"/>
                </a:lnTo>
                <a:lnTo>
                  <a:pt x="2539" y="433069"/>
                </a:lnTo>
                <a:lnTo>
                  <a:pt x="1269" y="436879"/>
                </a:lnTo>
                <a:lnTo>
                  <a:pt x="1269" y="440689"/>
                </a:lnTo>
                <a:lnTo>
                  <a:pt x="0" y="444500"/>
                </a:lnTo>
                <a:lnTo>
                  <a:pt x="0" y="454659"/>
                </a:lnTo>
                <a:lnTo>
                  <a:pt x="1269" y="459739"/>
                </a:lnTo>
                <a:lnTo>
                  <a:pt x="1269" y="464819"/>
                </a:lnTo>
                <a:lnTo>
                  <a:pt x="3809" y="474979"/>
                </a:lnTo>
                <a:lnTo>
                  <a:pt x="6350" y="480059"/>
                </a:lnTo>
                <a:lnTo>
                  <a:pt x="7619" y="485139"/>
                </a:lnTo>
                <a:lnTo>
                  <a:pt x="10159" y="488949"/>
                </a:lnTo>
                <a:lnTo>
                  <a:pt x="13969" y="492759"/>
                </a:lnTo>
                <a:lnTo>
                  <a:pt x="16509" y="497839"/>
                </a:lnTo>
                <a:lnTo>
                  <a:pt x="31750" y="513079"/>
                </a:lnTo>
                <a:lnTo>
                  <a:pt x="41909" y="519429"/>
                </a:lnTo>
                <a:lnTo>
                  <a:pt x="49529" y="524509"/>
                </a:lnTo>
                <a:lnTo>
                  <a:pt x="67309" y="532129"/>
                </a:lnTo>
                <a:lnTo>
                  <a:pt x="74929" y="534669"/>
                </a:lnTo>
                <a:lnTo>
                  <a:pt x="83819" y="537209"/>
                </a:lnTo>
                <a:lnTo>
                  <a:pt x="91439" y="538479"/>
                </a:lnTo>
                <a:lnTo>
                  <a:pt x="120650" y="538479"/>
                </a:lnTo>
                <a:lnTo>
                  <a:pt x="132079" y="537209"/>
                </a:lnTo>
                <a:lnTo>
                  <a:pt x="142239" y="534669"/>
                </a:lnTo>
                <a:lnTo>
                  <a:pt x="153669" y="532129"/>
                </a:lnTo>
                <a:lnTo>
                  <a:pt x="193039" y="504189"/>
                </a:lnTo>
                <a:lnTo>
                  <a:pt x="208279" y="481329"/>
                </a:lnTo>
                <a:lnTo>
                  <a:pt x="212089" y="474979"/>
                </a:lnTo>
                <a:lnTo>
                  <a:pt x="217169" y="462279"/>
                </a:lnTo>
                <a:lnTo>
                  <a:pt x="219709" y="454659"/>
                </a:lnTo>
                <a:lnTo>
                  <a:pt x="220768" y="448309"/>
                </a:lnTo>
                <a:lnTo>
                  <a:pt x="109219" y="448309"/>
                </a:lnTo>
                <a:lnTo>
                  <a:pt x="102869" y="447039"/>
                </a:lnTo>
                <a:lnTo>
                  <a:pt x="95250" y="447039"/>
                </a:lnTo>
                <a:lnTo>
                  <a:pt x="87629" y="445769"/>
                </a:lnTo>
                <a:lnTo>
                  <a:pt x="78739" y="443229"/>
                </a:lnTo>
                <a:lnTo>
                  <a:pt x="73659" y="440689"/>
                </a:lnTo>
                <a:lnTo>
                  <a:pt x="63500" y="438150"/>
                </a:lnTo>
                <a:lnTo>
                  <a:pt x="59689" y="435609"/>
                </a:lnTo>
                <a:lnTo>
                  <a:pt x="57150" y="433069"/>
                </a:lnTo>
                <a:lnTo>
                  <a:pt x="53339" y="430529"/>
                </a:lnTo>
                <a:lnTo>
                  <a:pt x="50800" y="427989"/>
                </a:lnTo>
                <a:lnTo>
                  <a:pt x="50800" y="426719"/>
                </a:lnTo>
                <a:lnTo>
                  <a:pt x="49529" y="425450"/>
                </a:lnTo>
                <a:lnTo>
                  <a:pt x="46989" y="421639"/>
                </a:lnTo>
                <a:lnTo>
                  <a:pt x="43179" y="416559"/>
                </a:lnTo>
                <a:lnTo>
                  <a:pt x="40639" y="412750"/>
                </a:lnTo>
                <a:lnTo>
                  <a:pt x="34289" y="406400"/>
                </a:lnTo>
                <a:close/>
              </a:path>
              <a:path w="234950" h="538479">
                <a:moveTo>
                  <a:pt x="207009" y="0"/>
                </a:moveTo>
                <a:lnTo>
                  <a:pt x="193039" y="0"/>
                </a:lnTo>
                <a:lnTo>
                  <a:pt x="189229" y="1269"/>
                </a:lnTo>
                <a:lnTo>
                  <a:pt x="181609" y="5079"/>
                </a:lnTo>
                <a:lnTo>
                  <a:pt x="173989" y="10159"/>
                </a:lnTo>
                <a:lnTo>
                  <a:pt x="168909" y="13969"/>
                </a:lnTo>
                <a:lnTo>
                  <a:pt x="157479" y="20319"/>
                </a:lnTo>
                <a:lnTo>
                  <a:pt x="143509" y="27939"/>
                </a:lnTo>
                <a:lnTo>
                  <a:pt x="127000" y="35559"/>
                </a:lnTo>
                <a:lnTo>
                  <a:pt x="96519" y="52069"/>
                </a:lnTo>
                <a:lnTo>
                  <a:pt x="85089" y="58419"/>
                </a:lnTo>
                <a:lnTo>
                  <a:pt x="80009" y="62229"/>
                </a:lnTo>
                <a:lnTo>
                  <a:pt x="74929" y="64769"/>
                </a:lnTo>
                <a:lnTo>
                  <a:pt x="68579" y="69850"/>
                </a:lnTo>
                <a:lnTo>
                  <a:pt x="63500" y="76200"/>
                </a:lnTo>
                <a:lnTo>
                  <a:pt x="57150" y="82550"/>
                </a:lnTo>
                <a:lnTo>
                  <a:pt x="46989" y="95250"/>
                </a:lnTo>
                <a:lnTo>
                  <a:pt x="35559" y="118109"/>
                </a:lnTo>
                <a:lnTo>
                  <a:pt x="33019" y="127000"/>
                </a:lnTo>
                <a:lnTo>
                  <a:pt x="29209" y="135889"/>
                </a:lnTo>
                <a:lnTo>
                  <a:pt x="27939" y="146050"/>
                </a:lnTo>
                <a:lnTo>
                  <a:pt x="25400" y="156209"/>
                </a:lnTo>
                <a:lnTo>
                  <a:pt x="22859" y="176529"/>
                </a:lnTo>
                <a:lnTo>
                  <a:pt x="22859" y="210819"/>
                </a:lnTo>
                <a:lnTo>
                  <a:pt x="25400" y="233679"/>
                </a:lnTo>
                <a:lnTo>
                  <a:pt x="27939" y="243839"/>
                </a:lnTo>
                <a:lnTo>
                  <a:pt x="29209" y="247650"/>
                </a:lnTo>
                <a:lnTo>
                  <a:pt x="30479" y="252729"/>
                </a:lnTo>
                <a:lnTo>
                  <a:pt x="33019" y="256539"/>
                </a:lnTo>
                <a:lnTo>
                  <a:pt x="34289" y="260350"/>
                </a:lnTo>
                <a:lnTo>
                  <a:pt x="41909" y="271779"/>
                </a:lnTo>
                <a:lnTo>
                  <a:pt x="44450" y="274319"/>
                </a:lnTo>
                <a:lnTo>
                  <a:pt x="48259" y="279400"/>
                </a:lnTo>
                <a:lnTo>
                  <a:pt x="58419" y="287019"/>
                </a:lnTo>
                <a:lnTo>
                  <a:pt x="71119" y="294639"/>
                </a:lnTo>
                <a:lnTo>
                  <a:pt x="78739" y="298450"/>
                </a:lnTo>
                <a:lnTo>
                  <a:pt x="86359" y="300989"/>
                </a:lnTo>
                <a:lnTo>
                  <a:pt x="95250" y="304800"/>
                </a:lnTo>
                <a:lnTo>
                  <a:pt x="123189" y="314959"/>
                </a:lnTo>
                <a:lnTo>
                  <a:pt x="129539" y="318769"/>
                </a:lnTo>
                <a:lnTo>
                  <a:pt x="134619" y="321309"/>
                </a:lnTo>
                <a:lnTo>
                  <a:pt x="163829" y="351789"/>
                </a:lnTo>
                <a:lnTo>
                  <a:pt x="166369" y="358139"/>
                </a:lnTo>
                <a:lnTo>
                  <a:pt x="168909" y="363219"/>
                </a:lnTo>
                <a:lnTo>
                  <a:pt x="171450" y="375919"/>
                </a:lnTo>
                <a:lnTo>
                  <a:pt x="173989" y="383539"/>
                </a:lnTo>
                <a:lnTo>
                  <a:pt x="173989" y="407669"/>
                </a:lnTo>
                <a:lnTo>
                  <a:pt x="172719" y="411479"/>
                </a:lnTo>
                <a:lnTo>
                  <a:pt x="170179" y="416559"/>
                </a:lnTo>
                <a:lnTo>
                  <a:pt x="168909" y="420369"/>
                </a:lnTo>
                <a:lnTo>
                  <a:pt x="166369" y="425450"/>
                </a:lnTo>
                <a:lnTo>
                  <a:pt x="157479" y="434339"/>
                </a:lnTo>
                <a:lnTo>
                  <a:pt x="154939" y="435609"/>
                </a:lnTo>
                <a:lnTo>
                  <a:pt x="148589" y="439419"/>
                </a:lnTo>
                <a:lnTo>
                  <a:pt x="144779" y="441959"/>
                </a:lnTo>
                <a:lnTo>
                  <a:pt x="139700" y="443229"/>
                </a:lnTo>
                <a:lnTo>
                  <a:pt x="135889" y="444500"/>
                </a:lnTo>
                <a:lnTo>
                  <a:pt x="125729" y="447039"/>
                </a:lnTo>
                <a:lnTo>
                  <a:pt x="120650" y="447039"/>
                </a:lnTo>
                <a:lnTo>
                  <a:pt x="114300" y="448309"/>
                </a:lnTo>
                <a:lnTo>
                  <a:pt x="220768" y="448309"/>
                </a:lnTo>
                <a:lnTo>
                  <a:pt x="220979" y="447039"/>
                </a:lnTo>
                <a:lnTo>
                  <a:pt x="223519" y="440689"/>
                </a:lnTo>
                <a:lnTo>
                  <a:pt x="224789" y="431800"/>
                </a:lnTo>
                <a:lnTo>
                  <a:pt x="224789" y="424179"/>
                </a:lnTo>
                <a:lnTo>
                  <a:pt x="226059" y="415289"/>
                </a:lnTo>
                <a:lnTo>
                  <a:pt x="227329" y="397509"/>
                </a:lnTo>
                <a:lnTo>
                  <a:pt x="226059" y="375919"/>
                </a:lnTo>
                <a:lnTo>
                  <a:pt x="223519" y="355600"/>
                </a:lnTo>
                <a:lnTo>
                  <a:pt x="222250" y="346709"/>
                </a:lnTo>
                <a:lnTo>
                  <a:pt x="220979" y="336550"/>
                </a:lnTo>
                <a:lnTo>
                  <a:pt x="218439" y="327659"/>
                </a:lnTo>
                <a:lnTo>
                  <a:pt x="215900" y="320039"/>
                </a:lnTo>
                <a:lnTo>
                  <a:pt x="213359" y="311150"/>
                </a:lnTo>
                <a:lnTo>
                  <a:pt x="182879" y="261619"/>
                </a:lnTo>
                <a:lnTo>
                  <a:pt x="144779" y="232409"/>
                </a:lnTo>
                <a:lnTo>
                  <a:pt x="133350" y="227329"/>
                </a:lnTo>
                <a:lnTo>
                  <a:pt x="120650" y="220979"/>
                </a:lnTo>
                <a:lnTo>
                  <a:pt x="105409" y="215900"/>
                </a:lnTo>
                <a:lnTo>
                  <a:pt x="91439" y="210819"/>
                </a:lnTo>
                <a:lnTo>
                  <a:pt x="87629" y="209550"/>
                </a:lnTo>
                <a:lnTo>
                  <a:pt x="82550" y="208279"/>
                </a:lnTo>
                <a:lnTo>
                  <a:pt x="78739" y="205739"/>
                </a:lnTo>
                <a:lnTo>
                  <a:pt x="74929" y="204469"/>
                </a:lnTo>
                <a:lnTo>
                  <a:pt x="74929" y="199389"/>
                </a:lnTo>
                <a:lnTo>
                  <a:pt x="76200" y="193039"/>
                </a:lnTo>
                <a:lnTo>
                  <a:pt x="77469" y="187959"/>
                </a:lnTo>
                <a:lnTo>
                  <a:pt x="77469" y="184150"/>
                </a:lnTo>
                <a:lnTo>
                  <a:pt x="80009" y="179069"/>
                </a:lnTo>
                <a:lnTo>
                  <a:pt x="81279" y="173989"/>
                </a:lnTo>
                <a:lnTo>
                  <a:pt x="83819" y="170179"/>
                </a:lnTo>
                <a:lnTo>
                  <a:pt x="86359" y="165100"/>
                </a:lnTo>
                <a:lnTo>
                  <a:pt x="88900" y="161289"/>
                </a:lnTo>
                <a:lnTo>
                  <a:pt x="92709" y="156209"/>
                </a:lnTo>
                <a:lnTo>
                  <a:pt x="95250" y="152400"/>
                </a:lnTo>
                <a:lnTo>
                  <a:pt x="99059" y="148589"/>
                </a:lnTo>
                <a:lnTo>
                  <a:pt x="107950" y="140969"/>
                </a:lnTo>
                <a:lnTo>
                  <a:pt x="118109" y="133350"/>
                </a:lnTo>
                <a:lnTo>
                  <a:pt x="181609" y="101600"/>
                </a:lnTo>
                <a:lnTo>
                  <a:pt x="233679" y="101600"/>
                </a:lnTo>
                <a:lnTo>
                  <a:pt x="233679" y="95250"/>
                </a:lnTo>
                <a:lnTo>
                  <a:pt x="231139" y="83819"/>
                </a:lnTo>
                <a:lnTo>
                  <a:pt x="229869" y="71119"/>
                </a:lnTo>
                <a:lnTo>
                  <a:pt x="229869" y="60959"/>
                </a:lnTo>
                <a:lnTo>
                  <a:pt x="228600" y="52069"/>
                </a:lnTo>
                <a:lnTo>
                  <a:pt x="228600" y="35559"/>
                </a:lnTo>
                <a:lnTo>
                  <a:pt x="227329" y="30479"/>
                </a:lnTo>
                <a:lnTo>
                  <a:pt x="220979" y="11429"/>
                </a:lnTo>
                <a:lnTo>
                  <a:pt x="217169" y="7619"/>
                </a:lnTo>
                <a:lnTo>
                  <a:pt x="217169" y="6350"/>
                </a:lnTo>
                <a:lnTo>
                  <a:pt x="215900" y="5079"/>
                </a:lnTo>
                <a:lnTo>
                  <a:pt x="214629" y="5079"/>
                </a:lnTo>
                <a:lnTo>
                  <a:pt x="212089" y="2539"/>
                </a:lnTo>
                <a:lnTo>
                  <a:pt x="210819" y="2539"/>
                </a:lnTo>
                <a:lnTo>
                  <a:pt x="209550" y="1269"/>
                </a:lnTo>
                <a:lnTo>
                  <a:pt x="208279" y="1269"/>
                </a:lnTo>
                <a:lnTo>
                  <a:pt x="207009" y="0"/>
                </a:lnTo>
                <a:close/>
              </a:path>
              <a:path w="234950" h="538479">
                <a:moveTo>
                  <a:pt x="31750" y="405129"/>
                </a:moveTo>
                <a:lnTo>
                  <a:pt x="22859" y="405129"/>
                </a:lnTo>
                <a:lnTo>
                  <a:pt x="21589" y="406400"/>
                </a:lnTo>
                <a:lnTo>
                  <a:pt x="33019" y="406400"/>
                </a:lnTo>
                <a:lnTo>
                  <a:pt x="31750" y="405129"/>
                </a:lnTo>
                <a:close/>
              </a:path>
              <a:path w="234950" h="538479">
                <a:moveTo>
                  <a:pt x="29209" y="403859"/>
                </a:moveTo>
                <a:lnTo>
                  <a:pt x="25400" y="403859"/>
                </a:lnTo>
                <a:lnTo>
                  <a:pt x="24129" y="405129"/>
                </a:lnTo>
                <a:lnTo>
                  <a:pt x="30479" y="405129"/>
                </a:lnTo>
                <a:lnTo>
                  <a:pt x="29209" y="403859"/>
                </a:lnTo>
                <a:close/>
              </a:path>
              <a:path w="234950" h="538479">
                <a:moveTo>
                  <a:pt x="217169" y="163829"/>
                </a:moveTo>
                <a:lnTo>
                  <a:pt x="198119" y="163829"/>
                </a:lnTo>
                <a:lnTo>
                  <a:pt x="200659" y="165100"/>
                </a:lnTo>
                <a:lnTo>
                  <a:pt x="201929" y="166369"/>
                </a:lnTo>
                <a:lnTo>
                  <a:pt x="215900" y="166369"/>
                </a:lnTo>
                <a:lnTo>
                  <a:pt x="217169" y="165100"/>
                </a:lnTo>
                <a:lnTo>
                  <a:pt x="217169" y="163829"/>
                </a:lnTo>
                <a:close/>
              </a:path>
              <a:path w="234950" h="538479">
                <a:moveTo>
                  <a:pt x="233679" y="101600"/>
                </a:moveTo>
                <a:lnTo>
                  <a:pt x="181609" y="101600"/>
                </a:lnTo>
                <a:lnTo>
                  <a:pt x="182879" y="118109"/>
                </a:lnTo>
                <a:lnTo>
                  <a:pt x="184150" y="132079"/>
                </a:lnTo>
                <a:lnTo>
                  <a:pt x="185419" y="137159"/>
                </a:lnTo>
                <a:lnTo>
                  <a:pt x="185419" y="142239"/>
                </a:lnTo>
                <a:lnTo>
                  <a:pt x="186689" y="147319"/>
                </a:lnTo>
                <a:lnTo>
                  <a:pt x="187959" y="149859"/>
                </a:lnTo>
                <a:lnTo>
                  <a:pt x="187959" y="152400"/>
                </a:lnTo>
                <a:lnTo>
                  <a:pt x="189229" y="153669"/>
                </a:lnTo>
                <a:lnTo>
                  <a:pt x="190500" y="156209"/>
                </a:lnTo>
                <a:lnTo>
                  <a:pt x="193039" y="158750"/>
                </a:lnTo>
                <a:lnTo>
                  <a:pt x="193039" y="160019"/>
                </a:lnTo>
                <a:lnTo>
                  <a:pt x="196850" y="163829"/>
                </a:lnTo>
                <a:lnTo>
                  <a:pt x="219709" y="163829"/>
                </a:lnTo>
                <a:lnTo>
                  <a:pt x="219709" y="162559"/>
                </a:lnTo>
                <a:lnTo>
                  <a:pt x="220979" y="161289"/>
                </a:lnTo>
                <a:lnTo>
                  <a:pt x="222250" y="161289"/>
                </a:lnTo>
                <a:lnTo>
                  <a:pt x="226059" y="157479"/>
                </a:lnTo>
                <a:lnTo>
                  <a:pt x="227329" y="153669"/>
                </a:lnTo>
                <a:lnTo>
                  <a:pt x="229869" y="151129"/>
                </a:lnTo>
                <a:lnTo>
                  <a:pt x="229869" y="148589"/>
                </a:lnTo>
                <a:lnTo>
                  <a:pt x="231139" y="147319"/>
                </a:lnTo>
                <a:lnTo>
                  <a:pt x="233679" y="139700"/>
                </a:lnTo>
                <a:lnTo>
                  <a:pt x="233679" y="135889"/>
                </a:lnTo>
                <a:lnTo>
                  <a:pt x="234950" y="130809"/>
                </a:lnTo>
                <a:lnTo>
                  <a:pt x="234950" y="114300"/>
                </a:lnTo>
                <a:lnTo>
                  <a:pt x="233679" y="105409"/>
                </a:lnTo>
                <a:lnTo>
                  <a:pt x="233679" y="101600"/>
                </a:lnTo>
                <a:close/>
              </a:path>
            </a:pathLst>
          </a:custGeom>
          <a:solidFill>
            <a:srgbClr val="959595"/>
          </a:solidFill>
        </p:spPr>
        <p:txBody>
          <a:bodyPr wrap="square" lIns="0" tIns="0" rIns="0" bIns="0" rtlCol="0"/>
          <a:lstStyle/>
          <a:p>
            <a:endParaRPr/>
          </a:p>
        </p:txBody>
      </p:sp>
      <p:sp>
        <p:nvSpPr>
          <p:cNvPr id="44" name="object 44"/>
          <p:cNvSpPr/>
          <p:nvPr/>
        </p:nvSpPr>
        <p:spPr>
          <a:xfrm>
            <a:off x="8215630" y="2964179"/>
            <a:ext cx="384810" cy="707390"/>
          </a:xfrm>
          <a:custGeom>
            <a:avLst/>
            <a:gdLst/>
            <a:ahLst/>
            <a:cxnLst/>
            <a:rect l="l" t="t" r="r" b="b"/>
            <a:pathLst>
              <a:path w="384809" h="707389">
                <a:moveTo>
                  <a:pt x="208279" y="0"/>
                </a:moveTo>
                <a:lnTo>
                  <a:pt x="196850" y="0"/>
                </a:lnTo>
                <a:lnTo>
                  <a:pt x="185420" y="2540"/>
                </a:lnTo>
                <a:lnTo>
                  <a:pt x="133350" y="26670"/>
                </a:lnTo>
                <a:lnTo>
                  <a:pt x="105410" y="54610"/>
                </a:lnTo>
                <a:lnTo>
                  <a:pt x="78740" y="92710"/>
                </a:lnTo>
                <a:lnTo>
                  <a:pt x="54610" y="140970"/>
                </a:lnTo>
                <a:lnTo>
                  <a:pt x="30479" y="205740"/>
                </a:lnTo>
                <a:lnTo>
                  <a:pt x="12700" y="275590"/>
                </a:lnTo>
                <a:lnTo>
                  <a:pt x="2540" y="347980"/>
                </a:lnTo>
                <a:lnTo>
                  <a:pt x="0" y="384810"/>
                </a:lnTo>
                <a:lnTo>
                  <a:pt x="0" y="454660"/>
                </a:lnTo>
                <a:lnTo>
                  <a:pt x="7620" y="511810"/>
                </a:lnTo>
                <a:lnTo>
                  <a:pt x="25400" y="576580"/>
                </a:lnTo>
                <a:lnTo>
                  <a:pt x="36829" y="599440"/>
                </a:lnTo>
                <a:lnTo>
                  <a:pt x="41910" y="610870"/>
                </a:lnTo>
                <a:lnTo>
                  <a:pt x="48260" y="621030"/>
                </a:lnTo>
                <a:lnTo>
                  <a:pt x="55879" y="631190"/>
                </a:lnTo>
                <a:lnTo>
                  <a:pt x="68579" y="648970"/>
                </a:lnTo>
                <a:lnTo>
                  <a:pt x="83820" y="664210"/>
                </a:lnTo>
                <a:lnTo>
                  <a:pt x="90170" y="671830"/>
                </a:lnTo>
                <a:lnTo>
                  <a:pt x="97790" y="678180"/>
                </a:lnTo>
                <a:lnTo>
                  <a:pt x="105410" y="683260"/>
                </a:lnTo>
                <a:lnTo>
                  <a:pt x="114300" y="688340"/>
                </a:lnTo>
                <a:lnTo>
                  <a:pt x="121920" y="692150"/>
                </a:lnTo>
                <a:lnTo>
                  <a:pt x="130810" y="697230"/>
                </a:lnTo>
                <a:lnTo>
                  <a:pt x="138429" y="699770"/>
                </a:lnTo>
                <a:lnTo>
                  <a:pt x="147320" y="702310"/>
                </a:lnTo>
                <a:lnTo>
                  <a:pt x="166370" y="706120"/>
                </a:lnTo>
                <a:lnTo>
                  <a:pt x="184150" y="707390"/>
                </a:lnTo>
                <a:lnTo>
                  <a:pt x="207010" y="704850"/>
                </a:lnTo>
                <a:lnTo>
                  <a:pt x="248920" y="687070"/>
                </a:lnTo>
                <a:lnTo>
                  <a:pt x="285750" y="651510"/>
                </a:lnTo>
                <a:lnTo>
                  <a:pt x="310457" y="614680"/>
                </a:lnTo>
                <a:lnTo>
                  <a:pt x="171450" y="614680"/>
                </a:lnTo>
                <a:lnTo>
                  <a:pt x="157479" y="612140"/>
                </a:lnTo>
                <a:lnTo>
                  <a:pt x="118110" y="590550"/>
                </a:lnTo>
                <a:lnTo>
                  <a:pt x="113029" y="586740"/>
                </a:lnTo>
                <a:lnTo>
                  <a:pt x="101600" y="576580"/>
                </a:lnTo>
                <a:lnTo>
                  <a:pt x="92710" y="563880"/>
                </a:lnTo>
                <a:lnTo>
                  <a:pt x="87629" y="557530"/>
                </a:lnTo>
                <a:lnTo>
                  <a:pt x="72390" y="527050"/>
                </a:lnTo>
                <a:lnTo>
                  <a:pt x="69850" y="519430"/>
                </a:lnTo>
                <a:lnTo>
                  <a:pt x="66040" y="510540"/>
                </a:lnTo>
                <a:lnTo>
                  <a:pt x="57150" y="463550"/>
                </a:lnTo>
                <a:lnTo>
                  <a:pt x="54610" y="422910"/>
                </a:lnTo>
                <a:lnTo>
                  <a:pt x="55879" y="392430"/>
                </a:lnTo>
                <a:lnTo>
                  <a:pt x="60960" y="335280"/>
                </a:lnTo>
                <a:lnTo>
                  <a:pt x="71120" y="279400"/>
                </a:lnTo>
                <a:lnTo>
                  <a:pt x="86360" y="227330"/>
                </a:lnTo>
                <a:lnTo>
                  <a:pt x="107950" y="175260"/>
                </a:lnTo>
                <a:lnTo>
                  <a:pt x="133350" y="134620"/>
                </a:lnTo>
                <a:lnTo>
                  <a:pt x="162560" y="107950"/>
                </a:lnTo>
                <a:lnTo>
                  <a:pt x="168910" y="102870"/>
                </a:lnTo>
                <a:lnTo>
                  <a:pt x="184150" y="95250"/>
                </a:lnTo>
                <a:lnTo>
                  <a:pt x="191770" y="92710"/>
                </a:lnTo>
                <a:lnTo>
                  <a:pt x="200660" y="92710"/>
                </a:lnTo>
                <a:lnTo>
                  <a:pt x="208279" y="91440"/>
                </a:lnTo>
                <a:lnTo>
                  <a:pt x="353695" y="91440"/>
                </a:lnTo>
                <a:lnTo>
                  <a:pt x="345440" y="74930"/>
                </a:lnTo>
                <a:lnTo>
                  <a:pt x="340360" y="66040"/>
                </a:lnTo>
                <a:lnTo>
                  <a:pt x="335279" y="58420"/>
                </a:lnTo>
                <a:lnTo>
                  <a:pt x="322579" y="43180"/>
                </a:lnTo>
                <a:lnTo>
                  <a:pt x="314960" y="36830"/>
                </a:lnTo>
                <a:lnTo>
                  <a:pt x="308610" y="30480"/>
                </a:lnTo>
                <a:lnTo>
                  <a:pt x="300990" y="25400"/>
                </a:lnTo>
                <a:lnTo>
                  <a:pt x="293370" y="21590"/>
                </a:lnTo>
                <a:lnTo>
                  <a:pt x="285750" y="16510"/>
                </a:lnTo>
                <a:lnTo>
                  <a:pt x="267970" y="8890"/>
                </a:lnTo>
                <a:lnTo>
                  <a:pt x="248920" y="3810"/>
                </a:lnTo>
                <a:lnTo>
                  <a:pt x="229870" y="1270"/>
                </a:lnTo>
                <a:lnTo>
                  <a:pt x="208279" y="0"/>
                </a:lnTo>
                <a:close/>
              </a:path>
              <a:path w="384809" h="707389">
                <a:moveTo>
                  <a:pt x="353695" y="91440"/>
                </a:moveTo>
                <a:lnTo>
                  <a:pt x="208279" y="91440"/>
                </a:lnTo>
                <a:lnTo>
                  <a:pt x="224790" y="92710"/>
                </a:lnTo>
                <a:lnTo>
                  <a:pt x="238760" y="93980"/>
                </a:lnTo>
                <a:lnTo>
                  <a:pt x="275590" y="107950"/>
                </a:lnTo>
                <a:lnTo>
                  <a:pt x="284479" y="115570"/>
                </a:lnTo>
                <a:lnTo>
                  <a:pt x="289560" y="119380"/>
                </a:lnTo>
                <a:lnTo>
                  <a:pt x="293370" y="124460"/>
                </a:lnTo>
                <a:lnTo>
                  <a:pt x="297179" y="128270"/>
                </a:lnTo>
                <a:lnTo>
                  <a:pt x="304800" y="138430"/>
                </a:lnTo>
                <a:lnTo>
                  <a:pt x="308610" y="146050"/>
                </a:lnTo>
                <a:lnTo>
                  <a:pt x="313690" y="158750"/>
                </a:lnTo>
                <a:lnTo>
                  <a:pt x="316229" y="167640"/>
                </a:lnTo>
                <a:lnTo>
                  <a:pt x="318770" y="175260"/>
                </a:lnTo>
                <a:lnTo>
                  <a:pt x="322579" y="193040"/>
                </a:lnTo>
                <a:lnTo>
                  <a:pt x="326390" y="213360"/>
                </a:lnTo>
                <a:lnTo>
                  <a:pt x="327660" y="234950"/>
                </a:lnTo>
                <a:lnTo>
                  <a:pt x="330200" y="259080"/>
                </a:lnTo>
                <a:lnTo>
                  <a:pt x="330200" y="284480"/>
                </a:lnTo>
                <a:lnTo>
                  <a:pt x="328929" y="314960"/>
                </a:lnTo>
                <a:lnTo>
                  <a:pt x="325120" y="373380"/>
                </a:lnTo>
                <a:lnTo>
                  <a:pt x="314960" y="427990"/>
                </a:lnTo>
                <a:lnTo>
                  <a:pt x="300990" y="480060"/>
                </a:lnTo>
                <a:lnTo>
                  <a:pt x="280670" y="530860"/>
                </a:lnTo>
                <a:lnTo>
                  <a:pt x="275590" y="542290"/>
                </a:lnTo>
                <a:lnTo>
                  <a:pt x="250190" y="580390"/>
                </a:lnTo>
                <a:lnTo>
                  <a:pt x="215900" y="608330"/>
                </a:lnTo>
                <a:lnTo>
                  <a:pt x="191770" y="614680"/>
                </a:lnTo>
                <a:lnTo>
                  <a:pt x="310457" y="614680"/>
                </a:lnTo>
                <a:lnTo>
                  <a:pt x="334010" y="565150"/>
                </a:lnTo>
                <a:lnTo>
                  <a:pt x="356870" y="500380"/>
                </a:lnTo>
                <a:lnTo>
                  <a:pt x="372110" y="431800"/>
                </a:lnTo>
                <a:lnTo>
                  <a:pt x="382270" y="360680"/>
                </a:lnTo>
                <a:lnTo>
                  <a:pt x="384810" y="322580"/>
                </a:lnTo>
                <a:lnTo>
                  <a:pt x="384810" y="248920"/>
                </a:lnTo>
                <a:lnTo>
                  <a:pt x="378460" y="184150"/>
                </a:lnTo>
                <a:lnTo>
                  <a:pt x="367029" y="129540"/>
                </a:lnTo>
                <a:lnTo>
                  <a:pt x="355600" y="95250"/>
                </a:lnTo>
                <a:lnTo>
                  <a:pt x="353695" y="91440"/>
                </a:lnTo>
                <a:close/>
              </a:path>
            </a:pathLst>
          </a:custGeom>
          <a:solidFill>
            <a:srgbClr val="959595"/>
          </a:solidFill>
        </p:spPr>
        <p:txBody>
          <a:bodyPr wrap="square" lIns="0" tIns="0" rIns="0" bIns="0" rtlCol="0"/>
          <a:lstStyle/>
          <a:p>
            <a:endParaRPr/>
          </a:p>
        </p:txBody>
      </p:sp>
      <p:sp>
        <p:nvSpPr>
          <p:cNvPr id="45" name="object 45"/>
          <p:cNvSpPr/>
          <p:nvPr/>
        </p:nvSpPr>
        <p:spPr>
          <a:xfrm>
            <a:off x="8731250" y="2926079"/>
            <a:ext cx="233679" cy="789940"/>
          </a:xfrm>
          <a:custGeom>
            <a:avLst/>
            <a:gdLst/>
            <a:ahLst/>
            <a:cxnLst/>
            <a:rect l="l" t="t" r="r" b="b"/>
            <a:pathLst>
              <a:path w="233679" h="789939">
                <a:moveTo>
                  <a:pt x="121761" y="359410"/>
                </a:moveTo>
                <a:lnTo>
                  <a:pt x="69850" y="359410"/>
                </a:lnTo>
                <a:lnTo>
                  <a:pt x="69850" y="646430"/>
                </a:lnTo>
                <a:lnTo>
                  <a:pt x="68579" y="678180"/>
                </a:lnTo>
                <a:lnTo>
                  <a:pt x="67309" y="708660"/>
                </a:lnTo>
                <a:lnTo>
                  <a:pt x="64770" y="739140"/>
                </a:lnTo>
                <a:lnTo>
                  <a:pt x="64770" y="760730"/>
                </a:lnTo>
                <a:lnTo>
                  <a:pt x="66040" y="764540"/>
                </a:lnTo>
                <a:lnTo>
                  <a:pt x="67309" y="765810"/>
                </a:lnTo>
                <a:lnTo>
                  <a:pt x="67309" y="769620"/>
                </a:lnTo>
                <a:lnTo>
                  <a:pt x="68579" y="770890"/>
                </a:lnTo>
                <a:lnTo>
                  <a:pt x="69850" y="773430"/>
                </a:lnTo>
                <a:lnTo>
                  <a:pt x="69850" y="774700"/>
                </a:lnTo>
                <a:lnTo>
                  <a:pt x="72390" y="778510"/>
                </a:lnTo>
                <a:lnTo>
                  <a:pt x="74929" y="781050"/>
                </a:lnTo>
                <a:lnTo>
                  <a:pt x="74929" y="782320"/>
                </a:lnTo>
                <a:lnTo>
                  <a:pt x="76200" y="783590"/>
                </a:lnTo>
                <a:lnTo>
                  <a:pt x="77470" y="783590"/>
                </a:lnTo>
                <a:lnTo>
                  <a:pt x="81279" y="787400"/>
                </a:lnTo>
                <a:lnTo>
                  <a:pt x="82550" y="787400"/>
                </a:lnTo>
                <a:lnTo>
                  <a:pt x="83820" y="788670"/>
                </a:lnTo>
                <a:lnTo>
                  <a:pt x="86359" y="788670"/>
                </a:lnTo>
                <a:lnTo>
                  <a:pt x="88900" y="789940"/>
                </a:lnTo>
                <a:lnTo>
                  <a:pt x="96520" y="789940"/>
                </a:lnTo>
                <a:lnTo>
                  <a:pt x="97790" y="788670"/>
                </a:lnTo>
                <a:lnTo>
                  <a:pt x="102870" y="786130"/>
                </a:lnTo>
                <a:lnTo>
                  <a:pt x="107950" y="781050"/>
                </a:lnTo>
                <a:lnTo>
                  <a:pt x="111759" y="773430"/>
                </a:lnTo>
                <a:lnTo>
                  <a:pt x="113029" y="769620"/>
                </a:lnTo>
                <a:lnTo>
                  <a:pt x="113029" y="765810"/>
                </a:lnTo>
                <a:lnTo>
                  <a:pt x="115570" y="758190"/>
                </a:lnTo>
                <a:lnTo>
                  <a:pt x="115570" y="754380"/>
                </a:lnTo>
                <a:lnTo>
                  <a:pt x="118109" y="741680"/>
                </a:lnTo>
                <a:lnTo>
                  <a:pt x="118109" y="727710"/>
                </a:lnTo>
                <a:lnTo>
                  <a:pt x="120650" y="697230"/>
                </a:lnTo>
                <a:lnTo>
                  <a:pt x="121920" y="661670"/>
                </a:lnTo>
                <a:lnTo>
                  <a:pt x="121920" y="621030"/>
                </a:lnTo>
                <a:lnTo>
                  <a:pt x="119379" y="454660"/>
                </a:lnTo>
                <a:lnTo>
                  <a:pt x="121761" y="359410"/>
                </a:lnTo>
                <a:close/>
              </a:path>
              <a:path w="233679" h="789939">
                <a:moveTo>
                  <a:pt x="199390" y="0"/>
                </a:moveTo>
                <a:lnTo>
                  <a:pt x="195579" y="0"/>
                </a:lnTo>
                <a:lnTo>
                  <a:pt x="180340" y="1270"/>
                </a:lnTo>
                <a:lnTo>
                  <a:pt x="172720" y="2540"/>
                </a:lnTo>
                <a:lnTo>
                  <a:pt x="166370" y="3810"/>
                </a:lnTo>
                <a:lnTo>
                  <a:pt x="161290" y="6350"/>
                </a:lnTo>
                <a:lnTo>
                  <a:pt x="148590" y="11430"/>
                </a:lnTo>
                <a:lnTo>
                  <a:pt x="143509" y="15240"/>
                </a:lnTo>
                <a:lnTo>
                  <a:pt x="137159" y="19050"/>
                </a:lnTo>
                <a:lnTo>
                  <a:pt x="132079" y="22860"/>
                </a:lnTo>
                <a:lnTo>
                  <a:pt x="128270" y="27940"/>
                </a:lnTo>
                <a:lnTo>
                  <a:pt x="118109" y="38100"/>
                </a:lnTo>
                <a:lnTo>
                  <a:pt x="106679" y="57150"/>
                </a:lnTo>
                <a:lnTo>
                  <a:pt x="92709" y="100330"/>
                </a:lnTo>
                <a:lnTo>
                  <a:pt x="81279" y="158750"/>
                </a:lnTo>
                <a:lnTo>
                  <a:pt x="80009" y="181610"/>
                </a:lnTo>
                <a:lnTo>
                  <a:pt x="77470" y="205740"/>
                </a:lnTo>
                <a:lnTo>
                  <a:pt x="74929" y="243840"/>
                </a:lnTo>
                <a:lnTo>
                  <a:pt x="73659" y="260350"/>
                </a:lnTo>
                <a:lnTo>
                  <a:pt x="73659" y="274320"/>
                </a:lnTo>
                <a:lnTo>
                  <a:pt x="35559" y="274320"/>
                </a:lnTo>
                <a:lnTo>
                  <a:pt x="31750" y="275590"/>
                </a:lnTo>
                <a:lnTo>
                  <a:pt x="26670" y="276860"/>
                </a:lnTo>
                <a:lnTo>
                  <a:pt x="5079" y="295910"/>
                </a:lnTo>
                <a:lnTo>
                  <a:pt x="2540" y="299720"/>
                </a:lnTo>
                <a:lnTo>
                  <a:pt x="2540" y="304800"/>
                </a:lnTo>
                <a:lnTo>
                  <a:pt x="1270" y="308610"/>
                </a:lnTo>
                <a:lnTo>
                  <a:pt x="0" y="313690"/>
                </a:lnTo>
                <a:lnTo>
                  <a:pt x="0" y="330200"/>
                </a:lnTo>
                <a:lnTo>
                  <a:pt x="1270" y="335280"/>
                </a:lnTo>
                <a:lnTo>
                  <a:pt x="2540" y="339090"/>
                </a:lnTo>
                <a:lnTo>
                  <a:pt x="2540" y="342900"/>
                </a:lnTo>
                <a:lnTo>
                  <a:pt x="5079" y="350520"/>
                </a:lnTo>
                <a:lnTo>
                  <a:pt x="7620" y="353060"/>
                </a:lnTo>
                <a:lnTo>
                  <a:pt x="10159" y="358140"/>
                </a:lnTo>
                <a:lnTo>
                  <a:pt x="12700" y="359410"/>
                </a:lnTo>
                <a:lnTo>
                  <a:pt x="15240" y="361950"/>
                </a:lnTo>
                <a:lnTo>
                  <a:pt x="17779" y="361950"/>
                </a:lnTo>
                <a:lnTo>
                  <a:pt x="21590" y="363220"/>
                </a:lnTo>
                <a:lnTo>
                  <a:pt x="24129" y="364490"/>
                </a:lnTo>
                <a:lnTo>
                  <a:pt x="27940" y="364490"/>
                </a:lnTo>
                <a:lnTo>
                  <a:pt x="33020" y="363220"/>
                </a:lnTo>
                <a:lnTo>
                  <a:pt x="41909" y="363220"/>
                </a:lnTo>
                <a:lnTo>
                  <a:pt x="69850" y="359410"/>
                </a:lnTo>
                <a:lnTo>
                  <a:pt x="121761" y="359410"/>
                </a:lnTo>
                <a:lnTo>
                  <a:pt x="121920" y="353060"/>
                </a:lnTo>
                <a:lnTo>
                  <a:pt x="162559" y="347980"/>
                </a:lnTo>
                <a:lnTo>
                  <a:pt x="175259" y="346710"/>
                </a:lnTo>
                <a:lnTo>
                  <a:pt x="190500" y="346710"/>
                </a:lnTo>
                <a:lnTo>
                  <a:pt x="195579" y="345440"/>
                </a:lnTo>
                <a:lnTo>
                  <a:pt x="200659" y="345440"/>
                </a:lnTo>
                <a:lnTo>
                  <a:pt x="205740" y="344170"/>
                </a:lnTo>
                <a:lnTo>
                  <a:pt x="210820" y="341630"/>
                </a:lnTo>
                <a:lnTo>
                  <a:pt x="212090" y="340360"/>
                </a:lnTo>
                <a:lnTo>
                  <a:pt x="217170" y="337820"/>
                </a:lnTo>
                <a:lnTo>
                  <a:pt x="218440" y="335280"/>
                </a:lnTo>
                <a:lnTo>
                  <a:pt x="219709" y="334010"/>
                </a:lnTo>
                <a:lnTo>
                  <a:pt x="223520" y="326390"/>
                </a:lnTo>
                <a:lnTo>
                  <a:pt x="223520" y="323850"/>
                </a:lnTo>
                <a:lnTo>
                  <a:pt x="224790" y="320040"/>
                </a:lnTo>
                <a:lnTo>
                  <a:pt x="226059" y="317500"/>
                </a:lnTo>
                <a:lnTo>
                  <a:pt x="226059" y="295910"/>
                </a:lnTo>
                <a:lnTo>
                  <a:pt x="224790" y="292100"/>
                </a:lnTo>
                <a:lnTo>
                  <a:pt x="223520" y="287020"/>
                </a:lnTo>
                <a:lnTo>
                  <a:pt x="222250" y="283210"/>
                </a:lnTo>
                <a:lnTo>
                  <a:pt x="219709" y="279400"/>
                </a:lnTo>
                <a:lnTo>
                  <a:pt x="218440" y="276860"/>
                </a:lnTo>
                <a:lnTo>
                  <a:pt x="215900" y="273050"/>
                </a:lnTo>
                <a:lnTo>
                  <a:pt x="213359" y="270510"/>
                </a:lnTo>
                <a:lnTo>
                  <a:pt x="209550" y="269240"/>
                </a:lnTo>
                <a:lnTo>
                  <a:pt x="205740" y="266700"/>
                </a:lnTo>
                <a:lnTo>
                  <a:pt x="194309" y="262890"/>
                </a:lnTo>
                <a:lnTo>
                  <a:pt x="124459" y="262890"/>
                </a:lnTo>
                <a:lnTo>
                  <a:pt x="125729" y="237490"/>
                </a:lnTo>
                <a:lnTo>
                  <a:pt x="129540" y="186690"/>
                </a:lnTo>
                <a:lnTo>
                  <a:pt x="139700" y="146050"/>
                </a:lnTo>
                <a:lnTo>
                  <a:pt x="157479" y="107950"/>
                </a:lnTo>
                <a:lnTo>
                  <a:pt x="190500" y="87630"/>
                </a:lnTo>
                <a:lnTo>
                  <a:pt x="201929" y="87630"/>
                </a:lnTo>
                <a:lnTo>
                  <a:pt x="207009" y="86360"/>
                </a:lnTo>
                <a:lnTo>
                  <a:pt x="209550" y="85090"/>
                </a:lnTo>
                <a:lnTo>
                  <a:pt x="213359" y="85090"/>
                </a:lnTo>
                <a:lnTo>
                  <a:pt x="217170" y="82550"/>
                </a:lnTo>
                <a:lnTo>
                  <a:pt x="219709" y="81280"/>
                </a:lnTo>
                <a:lnTo>
                  <a:pt x="224790" y="76200"/>
                </a:lnTo>
                <a:lnTo>
                  <a:pt x="226059" y="73660"/>
                </a:lnTo>
                <a:lnTo>
                  <a:pt x="228600" y="69850"/>
                </a:lnTo>
                <a:lnTo>
                  <a:pt x="232409" y="58420"/>
                </a:lnTo>
                <a:lnTo>
                  <a:pt x="232409" y="54610"/>
                </a:lnTo>
                <a:lnTo>
                  <a:pt x="233679" y="49530"/>
                </a:lnTo>
                <a:lnTo>
                  <a:pt x="233679" y="38100"/>
                </a:lnTo>
                <a:lnTo>
                  <a:pt x="232409" y="34290"/>
                </a:lnTo>
                <a:lnTo>
                  <a:pt x="231140" y="29210"/>
                </a:lnTo>
                <a:lnTo>
                  <a:pt x="231140" y="25400"/>
                </a:lnTo>
                <a:lnTo>
                  <a:pt x="229870" y="21590"/>
                </a:lnTo>
                <a:lnTo>
                  <a:pt x="227329" y="17780"/>
                </a:lnTo>
                <a:lnTo>
                  <a:pt x="226059" y="13970"/>
                </a:lnTo>
                <a:lnTo>
                  <a:pt x="218440" y="6350"/>
                </a:lnTo>
                <a:lnTo>
                  <a:pt x="214629" y="5080"/>
                </a:lnTo>
                <a:lnTo>
                  <a:pt x="212090" y="2540"/>
                </a:lnTo>
                <a:lnTo>
                  <a:pt x="208279" y="2540"/>
                </a:lnTo>
                <a:lnTo>
                  <a:pt x="204470" y="1270"/>
                </a:lnTo>
                <a:lnTo>
                  <a:pt x="199390" y="0"/>
                </a:lnTo>
                <a:close/>
              </a:path>
            </a:pathLst>
          </a:custGeom>
          <a:solidFill>
            <a:srgbClr val="959595"/>
          </a:solidFill>
        </p:spPr>
        <p:txBody>
          <a:bodyPr wrap="square" lIns="0" tIns="0" rIns="0" bIns="0" rtlCol="0"/>
          <a:lstStyle/>
          <a:p>
            <a:endParaRPr/>
          </a:p>
        </p:txBody>
      </p:sp>
      <p:sp>
        <p:nvSpPr>
          <p:cNvPr id="46" name="object 46"/>
          <p:cNvSpPr txBox="1"/>
          <p:nvPr/>
        </p:nvSpPr>
        <p:spPr>
          <a:xfrm>
            <a:off x="789940" y="374650"/>
            <a:ext cx="1657350" cy="1427480"/>
          </a:xfrm>
          <a:prstGeom prst="rect">
            <a:avLst/>
          </a:prstGeom>
        </p:spPr>
        <p:txBody>
          <a:bodyPr vert="horz" wrap="square" lIns="0" tIns="12700" rIns="0" bIns="0" rtlCol="0">
            <a:spAutoFit/>
          </a:bodyPr>
          <a:lstStyle/>
          <a:p>
            <a:pPr marL="12700" marR="5080" algn="ctr">
              <a:lnSpc>
                <a:spcPct val="100000"/>
              </a:lnSpc>
              <a:spcBef>
                <a:spcPts val="100"/>
              </a:spcBef>
            </a:pPr>
            <a:r>
              <a:rPr sz="1900" spc="-5" dirty="0">
                <a:solidFill>
                  <a:srgbClr val="FFFFFF"/>
                </a:solidFill>
                <a:latin typeface="Comic Sans MS"/>
                <a:cs typeface="Comic Sans MS"/>
              </a:rPr>
              <a:t>Sauced</a:t>
            </a:r>
            <a:r>
              <a:rPr sz="1900" spc="-70" dirty="0">
                <a:solidFill>
                  <a:srgbClr val="FFFFFF"/>
                </a:solidFill>
                <a:latin typeface="Comic Sans MS"/>
                <a:cs typeface="Comic Sans MS"/>
              </a:rPr>
              <a:t> </a:t>
            </a:r>
            <a:r>
              <a:rPr sz="1900" spc="-10" dirty="0">
                <a:solidFill>
                  <a:srgbClr val="FFFFFF"/>
                </a:solidFill>
                <a:latin typeface="Comic Sans MS"/>
                <a:cs typeface="Comic Sans MS"/>
              </a:rPr>
              <a:t>Dishes  </a:t>
            </a:r>
            <a:r>
              <a:rPr sz="1900" spc="-5" dirty="0">
                <a:solidFill>
                  <a:srgbClr val="FFFFFF"/>
                </a:solidFill>
                <a:latin typeface="Comic Sans MS"/>
                <a:cs typeface="Comic Sans MS"/>
              </a:rPr>
              <a:t>Prepared</a:t>
            </a:r>
            <a:r>
              <a:rPr sz="1900" spc="-45" dirty="0">
                <a:solidFill>
                  <a:srgbClr val="FFFFFF"/>
                </a:solidFill>
                <a:latin typeface="Comic Sans MS"/>
                <a:cs typeface="Comic Sans MS"/>
              </a:rPr>
              <a:t> </a:t>
            </a:r>
            <a:r>
              <a:rPr sz="1900" spc="-5" dirty="0">
                <a:solidFill>
                  <a:srgbClr val="FFFFFF"/>
                </a:solidFill>
                <a:latin typeface="Comic Sans MS"/>
                <a:cs typeface="Comic Sans MS"/>
              </a:rPr>
              <a:t>by:</a:t>
            </a:r>
            <a:endParaRPr sz="1900" dirty="0">
              <a:latin typeface="Comic Sans MS"/>
              <a:cs typeface="Comic Sans MS"/>
            </a:endParaRPr>
          </a:p>
          <a:p>
            <a:pPr marL="1905" algn="ctr">
              <a:lnSpc>
                <a:spcPct val="100000"/>
              </a:lnSpc>
            </a:pPr>
            <a:r>
              <a:rPr sz="1800" spc="-5" dirty="0">
                <a:solidFill>
                  <a:srgbClr val="FFFFFF"/>
                </a:solidFill>
                <a:latin typeface="Comic Sans MS"/>
                <a:cs typeface="Comic Sans MS"/>
              </a:rPr>
              <a:t>-Cereals</a:t>
            </a:r>
            <a:endParaRPr sz="1800" dirty="0">
              <a:latin typeface="Comic Sans MS"/>
              <a:cs typeface="Comic Sans MS"/>
            </a:endParaRPr>
          </a:p>
          <a:p>
            <a:pPr algn="ctr">
              <a:lnSpc>
                <a:spcPct val="100000"/>
              </a:lnSpc>
            </a:pPr>
            <a:r>
              <a:rPr sz="1800" spc="-5" dirty="0">
                <a:solidFill>
                  <a:srgbClr val="FFFFFF"/>
                </a:solidFill>
                <a:latin typeface="Comic Sans MS"/>
                <a:cs typeface="Comic Sans MS"/>
              </a:rPr>
              <a:t>-</a:t>
            </a:r>
            <a:r>
              <a:rPr sz="1800" spc="-5" dirty="0" smtClean="0">
                <a:solidFill>
                  <a:srgbClr val="FFFFFF"/>
                </a:solidFill>
                <a:latin typeface="Comic Sans MS"/>
                <a:cs typeface="Comic Sans MS"/>
              </a:rPr>
              <a:t>Veg</a:t>
            </a:r>
            <a:r>
              <a:rPr lang="tr-TR" sz="1800" spc="-5" dirty="0" smtClean="0">
                <a:solidFill>
                  <a:srgbClr val="FFFFFF"/>
                </a:solidFill>
                <a:latin typeface="Comic Sans MS"/>
                <a:cs typeface="Comic Sans MS"/>
              </a:rPr>
              <a:t>e</a:t>
            </a:r>
            <a:r>
              <a:rPr sz="1800" spc="-5" dirty="0" smtClean="0">
                <a:solidFill>
                  <a:srgbClr val="FFFFFF"/>
                </a:solidFill>
                <a:latin typeface="Comic Sans MS"/>
                <a:cs typeface="Comic Sans MS"/>
              </a:rPr>
              <a:t>tables</a:t>
            </a:r>
            <a:endParaRPr sz="1800" dirty="0">
              <a:latin typeface="Comic Sans MS"/>
              <a:cs typeface="Comic Sans MS"/>
            </a:endParaRPr>
          </a:p>
          <a:p>
            <a:pPr marL="635" algn="ctr">
              <a:lnSpc>
                <a:spcPct val="100000"/>
              </a:lnSpc>
            </a:pPr>
            <a:r>
              <a:rPr sz="1800" spc="-5" dirty="0">
                <a:solidFill>
                  <a:srgbClr val="FFFFFF"/>
                </a:solidFill>
                <a:latin typeface="Comic Sans MS"/>
                <a:cs typeface="Comic Sans MS"/>
              </a:rPr>
              <a:t>-Meat</a:t>
            </a:r>
            <a:endParaRPr sz="1800" dirty="0">
              <a:latin typeface="Comic Sans MS"/>
              <a:cs typeface="Comic Sans MS"/>
            </a:endParaRPr>
          </a:p>
        </p:txBody>
      </p:sp>
      <p:sp>
        <p:nvSpPr>
          <p:cNvPr id="47" name="object 47"/>
          <p:cNvSpPr/>
          <p:nvPr/>
        </p:nvSpPr>
        <p:spPr>
          <a:xfrm>
            <a:off x="4643120" y="1915160"/>
            <a:ext cx="0" cy="1153160"/>
          </a:xfrm>
          <a:custGeom>
            <a:avLst/>
            <a:gdLst/>
            <a:ahLst/>
            <a:cxnLst/>
            <a:rect l="l" t="t" r="r" b="b"/>
            <a:pathLst>
              <a:path h="1153160">
                <a:moveTo>
                  <a:pt x="0" y="1153160"/>
                </a:moveTo>
                <a:lnTo>
                  <a:pt x="0" y="0"/>
                </a:lnTo>
              </a:path>
            </a:pathLst>
          </a:custGeom>
          <a:ln w="8890">
            <a:solidFill>
              <a:srgbClr val="000000"/>
            </a:solidFill>
          </a:ln>
        </p:spPr>
        <p:txBody>
          <a:bodyPr wrap="square" lIns="0" tIns="0" rIns="0" bIns="0" rtlCol="0"/>
          <a:lstStyle/>
          <a:p>
            <a:endParaRPr/>
          </a:p>
        </p:txBody>
      </p:sp>
      <p:sp>
        <p:nvSpPr>
          <p:cNvPr id="48" name="object 48"/>
          <p:cNvSpPr/>
          <p:nvPr/>
        </p:nvSpPr>
        <p:spPr>
          <a:xfrm>
            <a:off x="4605020" y="1844039"/>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0000"/>
          </a:solidFill>
        </p:spPr>
        <p:txBody>
          <a:bodyPr wrap="square" lIns="0" tIns="0" rIns="0" bIns="0" rtlCol="0"/>
          <a:lstStyle/>
          <a:p>
            <a:endParaRPr/>
          </a:p>
        </p:txBody>
      </p:sp>
      <p:sp>
        <p:nvSpPr>
          <p:cNvPr id="49" name="object 49"/>
          <p:cNvSpPr txBox="1"/>
          <p:nvPr/>
        </p:nvSpPr>
        <p:spPr>
          <a:xfrm>
            <a:off x="4248150" y="858520"/>
            <a:ext cx="86550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Comic Sans MS"/>
                <a:cs typeface="Comic Sans MS"/>
              </a:rPr>
              <a:t>Soup</a:t>
            </a:r>
            <a:r>
              <a:rPr sz="2400" dirty="0">
                <a:solidFill>
                  <a:srgbClr val="FFFFFF"/>
                </a:solidFill>
                <a:latin typeface="Comic Sans MS"/>
                <a:cs typeface="Comic Sans MS"/>
              </a:rPr>
              <a:t>s</a:t>
            </a:r>
            <a:endParaRPr sz="2400">
              <a:latin typeface="Comic Sans MS"/>
              <a:cs typeface="Comic Sans MS"/>
            </a:endParaRPr>
          </a:p>
        </p:txBody>
      </p:sp>
      <p:sp>
        <p:nvSpPr>
          <p:cNvPr id="50" name="object 50"/>
          <p:cNvSpPr txBox="1">
            <a:spLocks noGrp="1"/>
          </p:cNvSpPr>
          <p:nvPr>
            <p:ph type="title"/>
          </p:nvPr>
        </p:nvSpPr>
        <p:spPr>
          <a:xfrm>
            <a:off x="7023100" y="717550"/>
            <a:ext cx="1649095" cy="1031240"/>
          </a:xfrm>
          <a:prstGeom prst="rect">
            <a:avLst/>
          </a:prstGeom>
        </p:spPr>
        <p:txBody>
          <a:bodyPr vert="horz" wrap="square" lIns="0" tIns="12700" rIns="0" bIns="0" rtlCol="0">
            <a:spAutoFit/>
          </a:bodyPr>
          <a:lstStyle/>
          <a:p>
            <a:pPr marL="12065" marR="5080" algn="ctr">
              <a:lnSpc>
                <a:spcPct val="100000"/>
              </a:lnSpc>
              <a:spcBef>
                <a:spcPts val="100"/>
              </a:spcBef>
            </a:pPr>
            <a:r>
              <a:rPr sz="2200" b="0" u="none" spc="-5" dirty="0">
                <a:solidFill>
                  <a:srgbClr val="FFFFFF"/>
                </a:solidFill>
                <a:latin typeface="Comic Sans MS"/>
                <a:cs typeface="Comic Sans MS"/>
              </a:rPr>
              <a:t>Dishes</a:t>
            </a:r>
            <a:r>
              <a:rPr sz="2200" b="0" u="none" spc="-100" dirty="0">
                <a:solidFill>
                  <a:srgbClr val="FFFFFF"/>
                </a:solidFill>
                <a:latin typeface="Comic Sans MS"/>
                <a:cs typeface="Comic Sans MS"/>
              </a:rPr>
              <a:t> </a:t>
            </a:r>
            <a:r>
              <a:rPr sz="2200" b="0" u="none" spc="-5" dirty="0">
                <a:solidFill>
                  <a:srgbClr val="FFFFFF"/>
                </a:solidFill>
                <a:latin typeface="Comic Sans MS"/>
                <a:cs typeface="Comic Sans MS"/>
              </a:rPr>
              <a:t>made  from </a:t>
            </a:r>
            <a:r>
              <a:rPr sz="2200" b="0" u="none" spc="-10" dirty="0">
                <a:solidFill>
                  <a:srgbClr val="FFFFFF"/>
                </a:solidFill>
                <a:latin typeface="Comic Sans MS"/>
                <a:cs typeface="Comic Sans MS"/>
              </a:rPr>
              <a:t>wild  vegetables</a:t>
            </a:r>
            <a:endParaRPr sz="2200" dirty="0">
              <a:latin typeface="Comic Sans MS"/>
              <a:cs typeface="Comic Sans MS"/>
            </a:endParaRPr>
          </a:p>
        </p:txBody>
      </p:sp>
      <p:sp>
        <p:nvSpPr>
          <p:cNvPr id="51" name="object 51"/>
          <p:cNvSpPr/>
          <p:nvPr/>
        </p:nvSpPr>
        <p:spPr>
          <a:xfrm>
            <a:off x="2550160" y="3789679"/>
            <a:ext cx="1805939" cy="693420"/>
          </a:xfrm>
          <a:custGeom>
            <a:avLst/>
            <a:gdLst/>
            <a:ahLst/>
            <a:cxnLst/>
            <a:rect l="l" t="t" r="r" b="b"/>
            <a:pathLst>
              <a:path w="1805939" h="693420">
                <a:moveTo>
                  <a:pt x="1805939" y="0"/>
                </a:moveTo>
                <a:lnTo>
                  <a:pt x="0" y="693420"/>
                </a:lnTo>
              </a:path>
            </a:pathLst>
          </a:custGeom>
          <a:ln w="8890">
            <a:solidFill>
              <a:srgbClr val="000000"/>
            </a:solidFill>
          </a:ln>
        </p:spPr>
        <p:txBody>
          <a:bodyPr wrap="square" lIns="0" tIns="0" rIns="0" bIns="0" rtlCol="0"/>
          <a:lstStyle/>
          <a:p>
            <a:endParaRPr/>
          </a:p>
        </p:txBody>
      </p:sp>
      <p:sp>
        <p:nvSpPr>
          <p:cNvPr id="52" name="object 52"/>
          <p:cNvSpPr/>
          <p:nvPr/>
        </p:nvSpPr>
        <p:spPr>
          <a:xfrm>
            <a:off x="2484120" y="4446270"/>
            <a:ext cx="83820" cy="71120"/>
          </a:xfrm>
          <a:custGeom>
            <a:avLst/>
            <a:gdLst/>
            <a:ahLst/>
            <a:cxnLst/>
            <a:rect l="l" t="t" r="r" b="b"/>
            <a:pathLst>
              <a:path w="83819" h="71120">
                <a:moveTo>
                  <a:pt x="57150" y="0"/>
                </a:moveTo>
                <a:lnTo>
                  <a:pt x="0" y="62229"/>
                </a:lnTo>
                <a:lnTo>
                  <a:pt x="83819" y="71119"/>
                </a:lnTo>
                <a:lnTo>
                  <a:pt x="57150" y="0"/>
                </a:lnTo>
                <a:close/>
              </a:path>
            </a:pathLst>
          </a:custGeom>
          <a:solidFill>
            <a:srgbClr val="000000"/>
          </a:solidFill>
        </p:spPr>
        <p:txBody>
          <a:bodyPr wrap="square" lIns="0" tIns="0" rIns="0" bIns="0" rtlCol="0"/>
          <a:lstStyle/>
          <a:p>
            <a:endParaRPr/>
          </a:p>
        </p:txBody>
      </p:sp>
      <p:sp>
        <p:nvSpPr>
          <p:cNvPr id="53" name="object 53"/>
          <p:cNvSpPr/>
          <p:nvPr/>
        </p:nvSpPr>
        <p:spPr>
          <a:xfrm>
            <a:off x="4643120" y="3789679"/>
            <a:ext cx="1808480" cy="764540"/>
          </a:xfrm>
          <a:custGeom>
            <a:avLst/>
            <a:gdLst/>
            <a:ahLst/>
            <a:cxnLst/>
            <a:rect l="l" t="t" r="r" b="b"/>
            <a:pathLst>
              <a:path w="1808479" h="764539">
                <a:moveTo>
                  <a:pt x="0" y="0"/>
                </a:moveTo>
                <a:lnTo>
                  <a:pt x="1808479" y="764540"/>
                </a:lnTo>
              </a:path>
            </a:pathLst>
          </a:custGeom>
          <a:ln w="8890">
            <a:solidFill>
              <a:srgbClr val="000000"/>
            </a:solidFill>
          </a:ln>
        </p:spPr>
        <p:txBody>
          <a:bodyPr wrap="square" lIns="0" tIns="0" rIns="0" bIns="0" rtlCol="0"/>
          <a:lstStyle/>
          <a:p>
            <a:endParaRPr/>
          </a:p>
        </p:txBody>
      </p:sp>
      <p:sp>
        <p:nvSpPr>
          <p:cNvPr id="54" name="object 54"/>
          <p:cNvSpPr/>
          <p:nvPr/>
        </p:nvSpPr>
        <p:spPr>
          <a:xfrm>
            <a:off x="6432550" y="4517390"/>
            <a:ext cx="83820" cy="69850"/>
          </a:xfrm>
          <a:custGeom>
            <a:avLst/>
            <a:gdLst/>
            <a:ahLst/>
            <a:cxnLst/>
            <a:rect l="l" t="t" r="r" b="b"/>
            <a:pathLst>
              <a:path w="83820" h="69850">
                <a:moveTo>
                  <a:pt x="29210" y="0"/>
                </a:moveTo>
                <a:lnTo>
                  <a:pt x="0" y="69850"/>
                </a:lnTo>
                <a:lnTo>
                  <a:pt x="83820" y="63500"/>
                </a:lnTo>
                <a:lnTo>
                  <a:pt x="29210" y="0"/>
                </a:lnTo>
                <a:close/>
              </a:path>
            </a:pathLst>
          </a:custGeom>
          <a:solidFill>
            <a:srgbClr val="000000"/>
          </a:solidFill>
        </p:spPr>
        <p:txBody>
          <a:bodyPr wrap="square" lIns="0" tIns="0" rIns="0" bIns="0" rtlCol="0"/>
          <a:lstStyle/>
          <a:p>
            <a:endParaRPr/>
          </a:p>
        </p:txBody>
      </p:sp>
      <p:sp>
        <p:nvSpPr>
          <p:cNvPr id="55" name="object 55"/>
          <p:cNvSpPr/>
          <p:nvPr/>
        </p:nvSpPr>
        <p:spPr>
          <a:xfrm>
            <a:off x="468630" y="4580890"/>
            <a:ext cx="2735580" cy="1945639"/>
          </a:xfrm>
          <a:custGeom>
            <a:avLst/>
            <a:gdLst/>
            <a:ahLst/>
            <a:cxnLst/>
            <a:rect l="l" t="t" r="r" b="b"/>
            <a:pathLst>
              <a:path w="2735580" h="1945640">
                <a:moveTo>
                  <a:pt x="1367789" y="0"/>
                </a:moveTo>
                <a:lnTo>
                  <a:pt x="1309943" y="786"/>
                </a:lnTo>
                <a:lnTo>
                  <a:pt x="1252826" y="3125"/>
                </a:lnTo>
                <a:lnTo>
                  <a:pt x="1196476" y="6991"/>
                </a:lnTo>
                <a:lnTo>
                  <a:pt x="1140931" y="12357"/>
                </a:lnTo>
                <a:lnTo>
                  <a:pt x="1086229" y="19193"/>
                </a:lnTo>
                <a:lnTo>
                  <a:pt x="1032409" y="27474"/>
                </a:lnTo>
                <a:lnTo>
                  <a:pt x="979509" y="37172"/>
                </a:lnTo>
                <a:lnTo>
                  <a:pt x="927567" y="48259"/>
                </a:lnTo>
                <a:lnTo>
                  <a:pt x="876621" y="60709"/>
                </a:lnTo>
                <a:lnTo>
                  <a:pt x="826710" y="74493"/>
                </a:lnTo>
                <a:lnTo>
                  <a:pt x="777872" y="89584"/>
                </a:lnTo>
                <a:lnTo>
                  <a:pt x="730144" y="105956"/>
                </a:lnTo>
                <a:lnTo>
                  <a:pt x="683566" y="123579"/>
                </a:lnTo>
                <a:lnTo>
                  <a:pt x="638175" y="142428"/>
                </a:lnTo>
                <a:lnTo>
                  <a:pt x="594010" y="162475"/>
                </a:lnTo>
                <a:lnTo>
                  <a:pt x="551108" y="183692"/>
                </a:lnTo>
                <a:lnTo>
                  <a:pt x="509509" y="206052"/>
                </a:lnTo>
                <a:lnTo>
                  <a:pt x="469250" y="229528"/>
                </a:lnTo>
                <a:lnTo>
                  <a:pt x="430370" y="254092"/>
                </a:lnTo>
                <a:lnTo>
                  <a:pt x="392906" y="279717"/>
                </a:lnTo>
                <a:lnTo>
                  <a:pt x="356897" y="306375"/>
                </a:lnTo>
                <a:lnTo>
                  <a:pt x="322381" y="334040"/>
                </a:lnTo>
                <a:lnTo>
                  <a:pt x="289397" y="362683"/>
                </a:lnTo>
                <a:lnTo>
                  <a:pt x="257982" y="392277"/>
                </a:lnTo>
                <a:lnTo>
                  <a:pt x="228175" y="422795"/>
                </a:lnTo>
                <a:lnTo>
                  <a:pt x="200014" y="454210"/>
                </a:lnTo>
                <a:lnTo>
                  <a:pt x="173538" y="486494"/>
                </a:lnTo>
                <a:lnTo>
                  <a:pt x="148784" y="519620"/>
                </a:lnTo>
                <a:lnTo>
                  <a:pt x="125790" y="553560"/>
                </a:lnTo>
                <a:lnTo>
                  <a:pt x="104596" y="588287"/>
                </a:lnTo>
                <a:lnTo>
                  <a:pt x="85239" y="623774"/>
                </a:lnTo>
                <a:lnTo>
                  <a:pt x="67757" y="659993"/>
                </a:lnTo>
                <a:lnTo>
                  <a:pt x="52188" y="696917"/>
                </a:lnTo>
                <a:lnTo>
                  <a:pt x="38571" y="734518"/>
                </a:lnTo>
                <a:lnTo>
                  <a:pt x="26945" y="772770"/>
                </a:lnTo>
                <a:lnTo>
                  <a:pt x="17346" y="811644"/>
                </a:lnTo>
                <a:lnTo>
                  <a:pt x="9814" y="851113"/>
                </a:lnTo>
                <a:lnTo>
                  <a:pt x="4387" y="891151"/>
                </a:lnTo>
                <a:lnTo>
                  <a:pt x="1103" y="931728"/>
                </a:lnTo>
                <a:lnTo>
                  <a:pt x="0" y="972820"/>
                </a:lnTo>
                <a:lnTo>
                  <a:pt x="1103" y="1013911"/>
                </a:lnTo>
                <a:lnTo>
                  <a:pt x="4387" y="1054488"/>
                </a:lnTo>
                <a:lnTo>
                  <a:pt x="9814" y="1094526"/>
                </a:lnTo>
                <a:lnTo>
                  <a:pt x="17346" y="1133995"/>
                </a:lnTo>
                <a:lnTo>
                  <a:pt x="26945" y="1172869"/>
                </a:lnTo>
                <a:lnTo>
                  <a:pt x="38571" y="1211121"/>
                </a:lnTo>
                <a:lnTo>
                  <a:pt x="52188" y="1248722"/>
                </a:lnTo>
                <a:lnTo>
                  <a:pt x="67757" y="1285646"/>
                </a:lnTo>
                <a:lnTo>
                  <a:pt x="85239" y="1321865"/>
                </a:lnTo>
                <a:lnTo>
                  <a:pt x="104596" y="1357352"/>
                </a:lnTo>
                <a:lnTo>
                  <a:pt x="125790" y="1392079"/>
                </a:lnTo>
                <a:lnTo>
                  <a:pt x="148784" y="1426019"/>
                </a:lnTo>
                <a:lnTo>
                  <a:pt x="173538" y="1459145"/>
                </a:lnTo>
                <a:lnTo>
                  <a:pt x="200014" y="1491429"/>
                </a:lnTo>
                <a:lnTo>
                  <a:pt x="228175" y="1522844"/>
                </a:lnTo>
                <a:lnTo>
                  <a:pt x="257982" y="1553362"/>
                </a:lnTo>
                <a:lnTo>
                  <a:pt x="289397" y="1582956"/>
                </a:lnTo>
                <a:lnTo>
                  <a:pt x="322381" y="1611599"/>
                </a:lnTo>
                <a:lnTo>
                  <a:pt x="356897" y="1639264"/>
                </a:lnTo>
                <a:lnTo>
                  <a:pt x="392906" y="1665922"/>
                </a:lnTo>
                <a:lnTo>
                  <a:pt x="430370" y="1691547"/>
                </a:lnTo>
                <a:lnTo>
                  <a:pt x="469250" y="1716111"/>
                </a:lnTo>
                <a:lnTo>
                  <a:pt x="509509" y="1739587"/>
                </a:lnTo>
                <a:lnTo>
                  <a:pt x="551108" y="1761947"/>
                </a:lnTo>
                <a:lnTo>
                  <a:pt x="594010" y="1783164"/>
                </a:lnTo>
                <a:lnTo>
                  <a:pt x="638175" y="1803211"/>
                </a:lnTo>
                <a:lnTo>
                  <a:pt x="683566" y="1822060"/>
                </a:lnTo>
                <a:lnTo>
                  <a:pt x="730144" y="1839683"/>
                </a:lnTo>
                <a:lnTo>
                  <a:pt x="777872" y="1856055"/>
                </a:lnTo>
                <a:lnTo>
                  <a:pt x="826710" y="1871146"/>
                </a:lnTo>
                <a:lnTo>
                  <a:pt x="876621" y="1884930"/>
                </a:lnTo>
                <a:lnTo>
                  <a:pt x="927567" y="1897380"/>
                </a:lnTo>
                <a:lnTo>
                  <a:pt x="979509" y="1908467"/>
                </a:lnTo>
                <a:lnTo>
                  <a:pt x="1032409" y="1918165"/>
                </a:lnTo>
                <a:lnTo>
                  <a:pt x="1086229" y="1926446"/>
                </a:lnTo>
                <a:lnTo>
                  <a:pt x="1140931" y="1933282"/>
                </a:lnTo>
                <a:lnTo>
                  <a:pt x="1196476" y="1938648"/>
                </a:lnTo>
                <a:lnTo>
                  <a:pt x="1252826" y="1942514"/>
                </a:lnTo>
                <a:lnTo>
                  <a:pt x="1309943" y="1944853"/>
                </a:lnTo>
                <a:lnTo>
                  <a:pt x="1367789" y="1945640"/>
                </a:lnTo>
                <a:lnTo>
                  <a:pt x="1425545" y="1944853"/>
                </a:lnTo>
                <a:lnTo>
                  <a:pt x="1482581" y="1942514"/>
                </a:lnTo>
                <a:lnTo>
                  <a:pt x="1538859" y="1938648"/>
                </a:lnTo>
                <a:lnTo>
                  <a:pt x="1594340" y="1933282"/>
                </a:lnTo>
                <a:lnTo>
                  <a:pt x="1648985" y="1926446"/>
                </a:lnTo>
                <a:lnTo>
                  <a:pt x="1702757" y="1918165"/>
                </a:lnTo>
                <a:lnTo>
                  <a:pt x="1755616" y="1908467"/>
                </a:lnTo>
                <a:lnTo>
                  <a:pt x="1807524" y="1897380"/>
                </a:lnTo>
                <a:lnTo>
                  <a:pt x="1858443" y="1884930"/>
                </a:lnTo>
                <a:lnTo>
                  <a:pt x="1908333" y="1871146"/>
                </a:lnTo>
                <a:lnTo>
                  <a:pt x="1957157" y="1856055"/>
                </a:lnTo>
                <a:lnTo>
                  <a:pt x="2004875" y="1839683"/>
                </a:lnTo>
                <a:lnTo>
                  <a:pt x="2051449" y="1822060"/>
                </a:lnTo>
                <a:lnTo>
                  <a:pt x="2096841" y="1803211"/>
                </a:lnTo>
                <a:lnTo>
                  <a:pt x="2141011" y="1783164"/>
                </a:lnTo>
                <a:lnTo>
                  <a:pt x="2183922" y="1761947"/>
                </a:lnTo>
                <a:lnTo>
                  <a:pt x="2225535" y="1739587"/>
                </a:lnTo>
                <a:lnTo>
                  <a:pt x="2265810" y="1716111"/>
                </a:lnTo>
                <a:lnTo>
                  <a:pt x="2304711" y="1691547"/>
                </a:lnTo>
                <a:lnTo>
                  <a:pt x="2342197" y="1665922"/>
                </a:lnTo>
                <a:lnTo>
                  <a:pt x="2378231" y="1639264"/>
                </a:lnTo>
                <a:lnTo>
                  <a:pt x="2412773" y="1611599"/>
                </a:lnTo>
                <a:lnTo>
                  <a:pt x="2445786" y="1582956"/>
                </a:lnTo>
                <a:lnTo>
                  <a:pt x="2477231" y="1553362"/>
                </a:lnTo>
                <a:lnTo>
                  <a:pt x="2507069" y="1522844"/>
                </a:lnTo>
                <a:lnTo>
                  <a:pt x="2535261" y="1491429"/>
                </a:lnTo>
                <a:lnTo>
                  <a:pt x="2561769" y="1459145"/>
                </a:lnTo>
                <a:lnTo>
                  <a:pt x="2586555" y="1426019"/>
                </a:lnTo>
                <a:lnTo>
                  <a:pt x="2609580" y="1392079"/>
                </a:lnTo>
                <a:lnTo>
                  <a:pt x="2630805" y="1357352"/>
                </a:lnTo>
                <a:lnTo>
                  <a:pt x="2650191" y="1321865"/>
                </a:lnTo>
                <a:lnTo>
                  <a:pt x="2667701" y="1285646"/>
                </a:lnTo>
                <a:lnTo>
                  <a:pt x="2683295" y="1248722"/>
                </a:lnTo>
                <a:lnTo>
                  <a:pt x="2696935" y="1211121"/>
                </a:lnTo>
                <a:lnTo>
                  <a:pt x="2708582" y="1172869"/>
                </a:lnTo>
                <a:lnTo>
                  <a:pt x="2718198" y="1133995"/>
                </a:lnTo>
                <a:lnTo>
                  <a:pt x="2725745" y="1094526"/>
                </a:lnTo>
                <a:lnTo>
                  <a:pt x="2731183" y="1054488"/>
                </a:lnTo>
                <a:lnTo>
                  <a:pt x="2734474" y="1013911"/>
                </a:lnTo>
                <a:lnTo>
                  <a:pt x="2735580" y="972820"/>
                </a:lnTo>
                <a:lnTo>
                  <a:pt x="2734474" y="931728"/>
                </a:lnTo>
                <a:lnTo>
                  <a:pt x="2731183" y="891151"/>
                </a:lnTo>
                <a:lnTo>
                  <a:pt x="2725745" y="851113"/>
                </a:lnTo>
                <a:lnTo>
                  <a:pt x="2718198" y="811644"/>
                </a:lnTo>
                <a:lnTo>
                  <a:pt x="2708582" y="772770"/>
                </a:lnTo>
                <a:lnTo>
                  <a:pt x="2696935" y="734518"/>
                </a:lnTo>
                <a:lnTo>
                  <a:pt x="2683295" y="696917"/>
                </a:lnTo>
                <a:lnTo>
                  <a:pt x="2667701" y="659993"/>
                </a:lnTo>
                <a:lnTo>
                  <a:pt x="2650191" y="623774"/>
                </a:lnTo>
                <a:lnTo>
                  <a:pt x="2630805" y="588287"/>
                </a:lnTo>
                <a:lnTo>
                  <a:pt x="2609580" y="553560"/>
                </a:lnTo>
                <a:lnTo>
                  <a:pt x="2586555" y="519620"/>
                </a:lnTo>
                <a:lnTo>
                  <a:pt x="2561769" y="486494"/>
                </a:lnTo>
                <a:lnTo>
                  <a:pt x="2535261" y="454210"/>
                </a:lnTo>
                <a:lnTo>
                  <a:pt x="2507069" y="422795"/>
                </a:lnTo>
                <a:lnTo>
                  <a:pt x="2477231" y="392277"/>
                </a:lnTo>
                <a:lnTo>
                  <a:pt x="2445786" y="362683"/>
                </a:lnTo>
                <a:lnTo>
                  <a:pt x="2412773" y="334040"/>
                </a:lnTo>
                <a:lnTo>
                  <a:pt x="2378231" y="306375"/>
                </a:lnTo>
                <a:lnTo>
                  <a:pt x="2342197" y="279717"/>
                </a:lnTo>
                <a:lnTo>
                  <a:pt x="2304711" y="254092"/>
                </a:lnTo>
                <a:lnTo>
                  <a:pt x="2265810" y="229528"/>
                </a:lnTo>
                <a:lnTo>
                  <a:pt x="2225535" y="206052"/>
                </a:lnTo>
                <a:lnTo>
                  <a:pt x="2183922" y="183692"/>
                </a:lnTo>
                <a:lnTo>
                  <a:pt x="2141011" y="162475"/>
                </a:lnTo>
                <a:lnTo>
                  <a:pt x="2096841" y="142428"/>
                </a:lnTo>
                <a:lnTo>
                  <a:pt x="2051449" y="123579"/>
                </a:lnTo>
                <a:lnTo>
                  <a:pt x="2004875" y="105956"/>
                </a:lnTo>
                <a:lnTo>
                  <a:pt x="1957157" y="89584"/>
                </a:lnTo>
                <a:lnTo>
                  <a:pt x="1908333" y="74493"/>
                </a:lnTo>
                <a:lnTo>
                  <a:pt x="1858443" y="60709"/>
                </a:lnTo>
                <a:lnTo>
                  <a:pt x="1807524" y="48259"/>
                </a:lnTo>
                <a:lnTo>
                  <a:pt x="1755616" y="37172"/>
                </a:lnTo>
                <a:lnTo>
                  <a:pt x="1702757" y="27474"/>
                </a:lnTo>
                <a:lnTo>
                  <a:pt x="1648985" y="19193"/>
                </a:lnTo>
                <a:lnTo>
                  <a:pt x="1594340" y="12357"/>
                </a:lnTo>
                <a:lnTo>
                  <a:pt x="1538859" y="6991"/>
                </a:lnTo>
                <a:lnTo>
                  <a:pt x="1482581" y="3125"/>
                </a:lnTo>
                <a:lnTo>
                  <a:pt x="1425545" y="786"/>
                </a:lnTo>
                <a:lnTo>
                  <a:pt x="1367789" y="0"/>
                </a:lnTo>
                <a:close/>
              </a:path>
            </a:pathLst>
          </a:custGeom>
          <a:solidFill>
            <a:srgbClr val="855BED"/>
          </a:solidFill>
        </p:spPr>
        <p:txBody>
          <a:bodyPr wrap="square" lIns="0" tIns="0" rIns="0" bIns="0" rtlCol="0"/>
          <a:lstStyle/>
          <a:p>
            <a:endParaRPr/>
          </a:p>
        </p:txBody>
      </p:sp>
      <p:sp>
        <p:nvSpPr>
          <p:cNvPr id="56" name="object 56"/>
          <p:cNvSpPr/>
          <p:nvPr/>
        </p:nvSpPr>
        <p:spPr>
          <a:xfrm>
            <a:off x="468630" y="4580890"/>
            <a:ext cx="2735580" cy="1945639"/>
          </a:xfrm>
          <a:custGeom>
            <a:avLst/>
            <a:gdLst/>
            <a:ahLst/>
            <a:cxnLst/>
            <a:rect l="l" t="t" r="r" b="b"/>
            <a:pathLst>
              <a:path w="2735580" h="1945640">
                <a:moveTo>
                  <a:pt x="1367789" y="0"/>
                </a:moveTo>
                <a:lnTo>
                  <a:pt x="1425545" y="786"/>
                </a:lnTo>
                <a:lnTo>
                  <a:pt x="1482581" y="3125"/>
                </a:lnTo>
                <a:lnTo>
                  <a:pt x="1538859" y="6991"/>
                </a:lnTo>
                <a:lnTo>
                  <a:pt x="1594340" y="12357"/>
                </a:lnTo>
                <a:lnTo>
                  <a:pt x="1648985" y="19193"/>
                </a:lnTo>
                <a:lnTo>
                  <a:pt x="1702757" y="27474"/>
                </a:lnTo>
                <a:lnTo>
                  <a:pt x="1755616" y="37172"/>
                </a:lnTo>
                <a:lnTo>
                  <a:pt x="1807524" y="48259"/>
                </a:lnTo>
                <a:lnTo>
                  <a:pt x="1858443" y="60709"/>
                </a:lnTo>
                <a:lnTo>
                  <a:pt x="1908333" y="74493"/>
                </a:lnTo>
                <a:lnTo>
                  <a:pt x="1957157" y="89584"/>
                </a:lnTo>
                <a:lnTo>
                  <a:pt x="2004875" y="105956"/>
                </a:lnTo>
                <a:lnTo>
                  <a:pt x="2051449" y="123579"/>
                </a:lnTo>
                <a:lnTo>
                  <a:pt x="2096841" y="142428"/>
                </a:lnTo>
                <a:lnTo>
                  <a:pt x="2141011" y="162475"/>
                </a:lnTo>
                <a:lnTo>
                  <a:pt x="2183922" y="183692"/>
                </a:lnTo>
                <a:lnTo>
                  <a:pt x="2225535" y="206052"/>
                </a:lnTo>
                <a:lnTo>
                  <a:pt x="2265810" y="229528"/>
                </a:lnTo>
                <a:lnTo>
                  <a:pt x="2304711" y="254092"/>
                </a:lnTo>
                <a:lnTo>
                  <a:pt x="2342197" y="279717"/>
                </a:lnTo>
                <a:lnTo>
                  <a:pt x="2378231" y="306375"/>
                </a:lnTo>
                <a:lnTo>
                  <a:pt x="2412773" y="334040"/>
                </a:lnTo>
                <a:lnTo>
                  <a:pt x="2445786" y="362683"/>
                </a:lnTo>
                <a:lnTo>
                  <a:pt x="2477231" y="392277"/>
                </a:lnTo>
                <a:lnTo>
                  <a:pt x="2507069" y="422795"/>
                </a:lnTo>
                <a:lnTo>
                  <a:pt x="2535261" y="454210"/>
                </a:lnTo>
                <a:lnTo>
                  <a:pt x="2561769" y="486494"/>
                </a:lnTo>
                <a:lnTo>
                  <a:pt x="2586555" y="519620"/>
                </a:lnTo>
                <a:lnTo>
                  <a:pt x="2609580" y="553560"/>
                </a:lnTo>
                <a:lnTo>
                  <a:pt x="2630805" y="588287"/>
                </a:lnTo>
                <a:lnTo>
                  <a:pt x="2650191" y="623774"/>
                </a:lnTo>
                <a:lnTo>
                  <a:pt x="2667701" y="659993"/>
                </a:lnTo>
                <a:lnTo>
                  <a:pt x="2683295" y="696917"/>
                </a:lnTo>
                <a:lnTo>
                  <a:pt x="2696935" y="734518"/>
                </a:lnTo>
                <a:lnTo>
                  <a:pt x="2708582" y="772770"/>
                </a:lnTo>
                <a:lnTo>
                  <a:pt x="2718198" y="811644"/>
                </a:lnTo>
                <a:lnTo>
                  <a:pt x="2725745" y="851113"/>
                </a:lnTo>
                <a:lnTo>
                  <a:pt x="2731183" y="891151"/>
                </a:lnTo>
                <a:lnTo>
                  <a:pt x="2734474" y="931728"/>
                </a:lnTo>
                <a:lnTo>
                  <a:pt x="2735580" y="972820"/>
                </a:lnTo>
                <a:lnTo>
                  <a:pt x="2734474" y="1013911"/>
                </a:lnTo>
                <a:lnTo>
                  <a:pt x="2731183" y="1054488"/>
                </a:lnTo>
                <a:lnTo>
                  <a:pt x="2725745" y="1094526"/>
                </a:lnTo>
                <a:lnTo>
                  <a:pt x="2718198" y="1133995"/>
                </a:lnTo>
                <a:lnTo>
                  <a:pt x="2708582" y="1172869"/>
                </a:lnTo>
                <a:lnTo>
                  <a:pt x="2696935" y="1211121"/>
                </a:lnTo>
                <a:lnTo>
                  <a:pt x="2683295" y="1248722"/>
                </a:lnTo>
                <a:lnTo>
                  <a:pt x="2667701" y="1285646"/>
                </a:lnTo>
                <a:lnTo>
                  <a:pt x="2650191" y="1321865"/>
                </a:lnTo>
                <a:lnTo>
                  <a:pt x="2630805" y="1357352"/>
                </a:lnTo>
                <a:lnTo>
                  <a:pt x="2609580" y="1392079"/>
                </a:lnTo>
                <a:lnTo>
                  <a:pt x="2586555" y="1426019"/>
                </a:lnTo>
                <a:lnTo>
                  <a:pt x="2561769" y="1459145"/>
                </a:lnTo>
                <a:lnTo>
                  <a:pt x="2535261" y="1491429"/>
                </a:lnTo>
                <a:lnTo>
                  <a:pt x="2507069" y="1522844"/>
                </a:lnTo>
                <a:lnTo>
                  <a:pt x="2477231" y="1553362"/>
                </a:lnTo>
                <a:lnTo>
                  <a:pt x="2445786" y="1582956"/>
                </a:lnTo>
                <a:lnTo>
                  <a:pt x="2412773" y="1611599"/>
                </a:lnTo>
                <a:lnTo>
                  <a:pt x="2378231" y="1639264"/>
                </a:lnTo>
                <a:lnTo>
                  <a:pt x="2342197" y="1665922"/>
                </a:lnTo>
                <a:lnTo>
                  <a:pt x="2304711" y="1691547"/>
                </a:lnTo>
                <a:lnTo>
                  <a:pt x="2265810" y="1716111"/>
                </a:lnTo>
                <a:lnTo>
                  <a:pt x="2225535" y="1739587"/>
                </a:lnTo>
                <a:lnTo>
                  <a:pt x="2183922" y="1761947"/>
                </a:lnTo>
                <a:lnTo>
                  <a:pt x="2141011" y="1783164"/>
                </a:lnTo>
                <a:lnTo>
                  <a:pt x="2096841" y="1803211"/>
                </a:lnTo>
                <a:lnTo>
                  <a:pt x="2051449" y="1822060"/>
                </a:lnTo>
                <a:lnTo>
                  <a:pt x="2004875" y="1839683"/>
                </a:lnTo>
                <a:lnTo>
                  <a:pt x="1957157" y="1856055"/>
                </a:lnTo>
                <a:lnTo>
                  <a:pt x="1908333" y="1871146"/>
                </a:lnTo>
                <a:lnTo>
                  <a:pt x="1858443" y="1884930"/>
                </a:lnTo>
                <a:lnTo>
                  <a:pt x="1807524" y="1897380"/>
                </a:lnTo>
                <a:lnTo>
                  <a:pt x="1755616" y="1908467"/>
                </a:lnTo>
                <a:lnTo>
                  <a:pt x="1702757" y="1918165"/>
                </a:lnTo>
                <a:lnTo>
                  <a:pt x="1648985" y="1926446"/>
                </a:lnTo>
                <a:lnTo>
                  <a:pt x="1594340" y="1933282"/>
                </a:lnTo>
                <a:lnTo>
                  <a:pt x="1538859" y="1938648"/>
                </a:lnTo>
                <a:lnTo>
                  <a:pt x="1482581" y="1942514"/>
                </a:lnTo>
                <a:lnTo>
                  <a:pt x="1425545" y="1944853"/>
                </a:lnTo>
                <a:lnTo>
                  <a:pt x="1367789" y="1945640"/>
                </a:lnTo>
                <a:lnTo>
                  <a:pt x="1309943" y="1944853"/>
                </a:lnTo>
                <a:lnTo>
                  <a:pt x="1252826" y="1942514"/>
                </a:lnTo>
                <a:lnTo>
                  <a:pt x="1196476" y="1938648"/>
                </a:lnTo>
                <a:lnTo>
                  <a:pt x="1140931" y="1933282"/>
                </a:lnTo>
                <a:lnTo>
                  <a:pt x="1086229" y="1926446"/>
                </a:lnTo>
                <a:lnTo>
                  <a:pt x="1032409" y="1918165"/>
                </a:lnTo>
                <a:lnTo>
                  <a:pt x="979509" y="1908467"/>
                </a:lnTo>
                <a:lnTo>
                  <a:pt x="927567" y="1897380"/>
                </a:lnTo>
                <a:lnTo>
                  <a:pt x="876621" y="1884930"/>
                </a:lnTo>
                <a:lnTo>
                  <a:pt x="826710" y="1871146"/>
                </a:lnTo>
                <a:lnTo>
                  <a:pt x="777872" y="1856055"/>
                </a:lnTo>
                <a:lnTo>
                  <a:pt x="730144" y="1839683"/>
                </a:lnTo>
                <a:lnTo>
                  <a:pt x="683566" y="1822060"/>
                </a:lnTo>
                <a:lnTo>
                  <a:pt x="638175" y="1803211"/>
                </a:lnTo>
                <a:lnTo>
                  <a:pt x="594010" y="1783164"/>
                </a:lnTo>
                <a:lnTo>
                  <a:pt x="551108" y="1761947"/>
                </a:lnTo>
                <a:lnTo>
                  <a:pt x="509509" y="1739587"/>
                </a:lnTo>
                <a:lnTo>
                  <a:pt x="469250" y="1716111"/>
                </a:lnTo>
                <a:lnTo>
                  <a:pt x="430370" y="1691547"/>
                </a:lnTo>
                <a:lnTo>
                  <a:pt x="392906" y="1665922"/>
                </a:lnTo>
                <a:lnTo>
                  <a:pt x="356897" y="1639264"/>
                </a:lnTo>
                <a:lnTo>
                  <a:pt x="322381" y="1611599"/>
                </a:lnTo>
                <a:lnTo>
                  <a:pt x="289397" y="1582956"/>
                </a:lnTo>
                <a:lnTo>
                  <a:pt x="257982" y="1553362"/>
                </a:lnTo>
                <a:lnTo>
                  <a:pt x="228175" y="1522844"/>
                </a:lnTo>
                <a:lnTo>
                  <a:pt x="200014" y="1491429"/>
                </a:lnTo>
                <a:lnTo>
                  <a:pt x="173538" y="1459145"/>
                </a:lnTo>
                <a:lnTo>
                  <a:pt x="148784" y="1426019"/>
                </a:lnTo>
                <a:lnTo>
                  <a:pt x="125790" y="1392079"/>
                </a:lnTo>
                <a:lnTo>
                  <a:pt x="104596" y="1357352"/>
                </a:lnTo>
                <a:lnTo>
                  <a:pt x="85239" y="1321865"/>
                </a:lnTo>
                <a:lnTo>
                  <a:pt x="67757" y="1285646"/>
                </a:lnTo>
                <a:lnTo>
                  <a:pt x="52188" y="1248722"/>
                </a:lnTo>
                <a:lnTo>
                  <a:pt x="38571" y="1211121"/>
                </a:lnTo>
                <a:lnTo>
                  <a:pt x="26945" y="1172869"/>
                </a:lnTo>
                <a:lnTo>
                  <a:pt x="17346" y="1133995"/>
                </a:lnTo>
                <a:lnTo>
                  <a:pt x="9814" y="1094526"/>
                </a:lnTo>
                <a:lnTo>
                  <a:pt x="4387" y="1054488"/>
                </a:lnTo>
                <a:lnTo>
                  <a:pt x="1103" y="1013911"/>
                </a:lnTo>
                <a:lnTo>
                  <a:pt x="0" y="972820"/>
                </a:lnTo>
                <a:lnTo>
                  <a:pt x="1103" y="931728"/>
                </a:lnTo>
                <a:lnTo>
                  <a:pt x="4387" y="891151"/>
                </a:lnTo>
                <a:lnTo>
                  <a:pt x="9814" y="851113"/>
                </a:lnTo>
                <a:lnTo>
                  <a:pt x="17346" y="811644"/>
                </a:lnTo>
                <a:lnTo>
                  <a:pt x="26945" y="772770"/>
                </a:lnTo>
                <a:lnTo>
                  <a:pt x="38571" y="734518"/>
                </a:lnTo>
                <a:lnTo>
                  <a:pt x="52188" y="696917"/>
                </a:lnTo>
                <a:lnTo>
                  <a:pt x="67757" y="659993"/>
                </a:lnTo>
                <a:lnTo>
                  <a:pt x="85239" y="623774"/>
                </a:lnTo>
                <a:lnTo>
                  <a:pt x="104596" y="588287"/>
                </a:lnTo>
                <a:lnTo>
                  <a:pt x="125790" y="553560"/>
                </a:lnTo>
                <a:lnTo>
                  <a:pt x="148784" y="519620"/>
                </a:lnTo>
                <a:lnTo>
                  <a:pt x="173538" y="486494"/>
                </a:lnTo>
                <a:lnTo>
                  <a:pt x="200014" y="454210"/>
                </a:lnTo>
                <a:lnTo>
                  <a:pt x="228175" y="422795"/>
                </a:lnTo>
                <a:lnTo>
                  <a:pt x="257982" y="392277"/>
                </a:lnTo>
                <a:lnTo>
                  <a:pt x="289397" y="362683"/>
                </a:lnTo>
                <a:lnTo>
                  <a:pt x="322381" y="334040"/>
                </a:lnTo>
                <a:lnTo>
                  <a:pt x="356897" y="306375"/>
                </a:lnTo>
                <a:lnTo>
                  <a:pt x="392906" y="279717"/>
                </a:lnTo>
                <a:lnTo>
                  <a:pt x="430370" y="254092"/>
                </a:lnTo>
                <a:lnTo>
                  <a:pt x="469250" y="229528"/>
                </a:lnTo>
                <a:lnTo>
                  <a:pt x="509509" y="206052"/>
                </a:lnTo>
                <a:lnTo>
                  <a:pt x="551108" y="183692"/>
                </a:lnTo>
                <a:lnTo>
                  <a:pt x="594010" y="162475"/>
                </a:lnTo>
                <a:lnTo>
                  <a:pt x="638175" y="142428"/>
                </a:lnTo>
                <a:lnTo>
                  <a:pt x="683566" y="123579"/>
                </a:lnTo>
                <a:lnTo>
                  <a:pt x="730144" y="105956"/>
                </a:lnTo>
                <a:lnTo>
                  <a:pt x="777872" y="89584"/>
                </a:lnTo>
                <a:lnTo>
                  <a:pt x="826710" y="74493"/>
                </a:lnTo>
                <a:lnTo>
                  <a:pt x="876621" y="60709"/>
                </a:lnTo>
                <a:lnTo>
                  <a:pt x="927567" y="48259"/>
                </a:lnTo>
                <a:lnTo>
                  <a:pt x="979509" y="37172"/>
                </a:lnTo>
                <a:lnTo>
                  <a:pt x="1032409" y="27474"/>
                </a:lnTo>
                <a:lnTo>
                  <a:pt x="1086229" y="19193"/>
                </a:lnTo>
                <a:lnTo>
                  <a:pt x="1140931" y="12357"/>
                </a:lnTo>
                <a:lnTo>
                  <a:pt x="1196476" y="6991"/>
                </a:lnTo>
                <a:lnTo>
                  <a:pt x="1252826" y="3125"/>
                </a:lnTo>
                <a:lnTo>
                  <a:pt x="1309943" y="786"/>
                </a:lnTo>
                <a:lnTo>
                  <a:pt x="1367789" y="0"/>
                </a:lnTo>
                <a:close/>
              </a:path>
            </a:pathLst>
          </a:custGeom>
          <a:ln w="9344">
            <a:solidFill>
              <a:srgbClr val="000000"/>
            </a:solidFill>
          </a:ln>
        </p:spPr>
        <p:txBody>
          <a:bodyPr wrap="square" lIns="0" tIns="0" rIns="0" bIns="0" rtlCol="0"/>
          <a:lstStyle/>
          <a:p>
            <a:endParaRPr/>
          </a:p>
        </p:txBody>
      </p:sp>
      <p:sp>
        <p:nvSpPr>
          <p:cNvPr id="57" name="object 57"/>
          <p:cNvSpPr txBox="1"/>
          <p:nvPr/>
        </p:nvSpPr>
        <p:spPr>
          <a:xfrm>
            <a:off x="1061719" y="5114290"/>
            <a:ext cx="1547495" cy="878840"/>
          </a:xfrm>
          <a:prstGeom prst="rect">
            <a:avLst/>
          </a:prstGeom>
        </p:spPr>
        <p:txBody>
          <a:bodyPr vert="horz" wrap="square" lIns="0" tIns="12700" rIns="0" bIns="0" rtlCol="0">
            <a:spAutoFit/>
          </a:bodyPr>
          <a:lstStyle/>
          <a:p>
            <a:pPr algn="ctr">
              <a:lnSpc>
                <a:spcPct val="100000"/>
              </a:lnSpc>
              <a:spcBef>
                <a:spcPts val="100"/>
              </a:spcBef>
            </a:pPr>
            <a:r>
              <a:rPr sz="2000" u="heavy" spc="-5" dirty="0">
                <a:solidFill>
                  <a:srgbClr val="FFFFFF"/>
                </a:solidFill>
                <a:uFill>
                  <a:solidFill>
                    <a:srgbClr val="FFFFFF"/>
                  </a:solidFill>
                </a:uFill>
                <a:latin typeface="Comic Sans MS"/>
                <a:cs typeface="Comic Sans MS"/>
              </a:rPr>
              <a:t>Health</a:t>
            </a:r>
            <a:r>
              <a:rPr sz="2000" u="heavy" spc="-60" dirty="0">
                <a:solidFill>
                  <a:srgbClr val="FFFFFF"/>
                </a:solidFill>
                <a:uFill>
                  <a:solidFill>
                    <a:srgbClr val="FFFFFF"/>
                  </a:solidFill>
                </a:uFill>
                <a:latin typeface="Comic Sans MS"/>
                <a:cs typeface="Comic Sans MS"/>
              </a:rPr>
              <a:t> </a:t>
            </a:r>
            <a:r>
              <a:rPr sz="2000" u="heavy" spc="-5" dirty="0">
                <a:solidFill>
                  <a:srgbClr val="FFFFFF"/>
                </a:solidFill>
                <a:uFill>
                  <a:solidFill>
                    <a:srgbClr val="FFFFFF"/>
                  </a:solidFill>
                </a:uFill>
                <a:latin typeface="Comic Sans MS"/>
                <a:cs typeface="Comic Sans MS"/>
              </a:rPr>
              <a:t>Food:</a:t>
            </a:r>
            <a:endParaRPr sz="2000">
              <a:latin typeface="Comic Sans MS"/>
              <a:cs typeface="Comic Sans MS"/>
            </a:endParaRPr>
          </a:p>
          <a:p>
            <a:pPr algn="ctr">
              <a:lnSpc>
                <a:spcPct val="100000"/>
              </a:lnSpc>
            </a:pPr>
            <a:r>
              <a:rPr sz="1800" spc="-5" dirty="0">
                <a:solidFill>
                  <a:srgbClr val="FFFFFF"/>
                </a:solidFill>
                <a:latin typeface="Comic Sans MS"/>
                <a:cs typeface="Comic Sans MS"/>
              </a:rPr>
              <a:t>-Pekmez</a:t>
            </a:r>
            <a:endParaRPr sz="1800">
              <a:latin typeface="Comic Sans MS"/>
              <a:cs typeface="Comic Sans MS"/>
            </a:endParaRPr>
          </a:p>
          <a:p>
            <a:pPr algn="ctr">
              <a:lnSpc>
                <a:spcPct val="100000"/>
              </a:lnSpc>
            </a:pPr>
            <a:r>
              <a:rPr sz="1800" dirty="0">
                <a:solidFill>
                  <a:srgbClr val="FFFFFF"/>
                </a:solidFill>
                <a:latin typeface="Comic Sans MS"/>
                <a:cs typeface="Comic Sans MS"/>
              </a:rPr>
              <a:t>-</a:t>
            </a:r>
            <a:r>
              <a:rPr sz="1800" spc="-25" dirty="0">
                <a:solidFill>
                  <a:srgbClr val="FFFFFF"/>
                </a:solidFill>
                <a:latin typeface="Comic Sans MS"/>
                <a:cs typeface="Comic Sans MS"/>
              </a:rPr>
              <a:t> </a:t>
            </a:r>
            <a:r>
              <a:rPr sz="1800" spc="-5" dirty="0">
                <a:solidFill>
                  <a:srgbClr val="FFFFFF"/>
                </a:solidFill>
                <a:latin typeface="Comic Sans MS"/>
                <a:cs typeface="Comic Sans MS"/>
              </a:rPr>
              <a:t>Yoghurt</a:t>
            </a:r>
            <a:endParaRPr sz="1800">
              <a:latin typeface="Comic Sans MS"/>
              <a:cs typeface="Comic Sans MS"/>
            </a:endParaRPr>
          </a:p>
        </p:txBody>
      </p:sp>
      <p:sp>
        <p:nvSpPr>
          <p:cNvPr id="58" name="object 58"/>
          <p:cNvSpPr/>
          <p:nvPr/>
        </p:nvSpPr>
        <p:spPr>
          <a:xfrm>
            <a:off x="6155690" y="4653279"/>
            <a:ext cx="2664460" cy="1728470"/>
          </a:xfrm>
          <a:custGeom>
            <a:avLst/>
            <a:gdLst/>
            <a:ahLst/>
            <a:cxnLst/>
            <a:rect l="l" t="t" r="r" b="b"/>
            <a:pathLst>
              <a:path w="2664459" h="1728470">
                <a:moveTo>
                  <a:pt x="1332230" y="0"/>
                </a:moveTo>
                <a:lnTo>
                  <a:pt x="1272952" y="773"/>
                </a:lnTo>
                <a:lnTo>
                  <a:pt x="1214462" y="3075"/>
                </a:lnTo>
                <a:lnTo>
                  <a:pt x="1156804" y="6877"/>
                </a:lnTo>
                <a:lnTo>
                  <a:pt x="1100019" y="12150"/>
                </a:lnTo>
                <a:lnTo>
                  <a:pt x="1044153" y="18865"/>
                </a:lnTo>
                <a:lnTo>
                  <a:pt x="989248" y="26996"/>
                </a:lnTo>
                <a:lnTo>
                  <a:pt x="935348" y="36512"/>
                </a:lnTo>
                <a:lnTo>
                  <a:pt x="882496" y="47385"/>
                </a:lnTo>
                <a:lnTo>
                  <a:pt x="830736" y="59588"/>
                </a:lnTo>
                <a:lnTo>
                  <a:pt x="780111" y="73091"/>
                </a:lnTo>
                <a:lnTo>
                  <a:pt x="730665" y="87866"/>
                </a:lnTo>
                <a:lnTo>
                  <a:pt x="682441" y="103884"/>
                </a:lnTo>
                <a:lnTo>
                  <a:pt x="635483" y="121118"/>
                </a:lnTo>
                <a:lnTo>
                  <a:pt x="589833" y="139538"/>
                </a:lnTo>
                <a:lnTo>
                  <a:pt x="545537" y="159117"/>
                </a:lnTo>
                <a:lnTo>
                  <a:pt x="502636" y="179825"/>
                </a:lnTo>
                <a:lnTo>
                  <a:pt x="461175" y="201635"/>
                </a:lnTo>
                <a:lnTo>
                  <a:pt x="421197" y="224517"/>
                </a:lnTo>
                <a:lnTo>
                  <a:pt x="382746" y="248443"/>
                </a:lnTo>
                <a:lnTo>
                  <a:pt x="345864" y="273386"/>
                </a:lnTo>
                <a:lnTo>
                  <a:pt x="310596" y="299315"/>
                </a:lnTo>
                <a:lnTo>
                  <a:pt x="276984" y="326204"/>
                </a:lnTo>
                <a:lnTo>
                  <a:pt x="245073" y="354023"/>
                </a:lnTo>
                <a:lnTo>
                  <a:pt x="214906" y="382744"/>
                </a:lnTo>
                <a:lnTo>
                  <a:pt x="186526" y="412338"/>
                </a:lnTo>
                <a:lnTo>
                  <a:pt x="159976" y="442778"/>
                </a:lnTo>
                <a:lnTo>
                  <a:pt x="135301" y="474034"/>
                </a:lnTo>
                <a:lnTo>
                  <a:pt x="112543" y="506078"/>
                </a:lnTo>
                <a:lnTo>
                  <a:pt x="91747" y="538881"/>
                </a:lnTo>
                <a:lnTo>
                  <a:pt x="72955" y="572416"/>
                </a:lnTo>
                <a:lnTo>
                  <a:pt x="56211" y="606654"/>
                </a:lnTo>
                <a:lnTo>
                  <a:pt x="29041" y="677123"/>
                </a:lnTo>
                <a:lnTo>
                  <a:pt x="10585" y="750061"/>
                </a:lnTo>
                <a:lnTo>
                  <a:pt x="1190" y="825240"/>
                </a:lnTo>
                <a:lnTo>
                  <a:pt x="0" y="863600"/>
                </a:lnTo>
                <a:lnTo>
                  <a:pt x="1190" y="902056"/>
                </a:lnTo>
                <a:lnTo>
                  <a:pt x="4733" y="940004"/>
                </a:lnTo>
                <a:lnTo>
                  <a:pt x="18702" y="1014262"/>
                </a:lnTo>
                <a:lnTo>
                  <a:pt x="41558" y="1086145"/>
                </a:lnTo>
                <a:lnTo>
                  <a:pt x="72955" y="1155428"/>
                </a:lnTo>
                <a:lnTo>
                  <a:pt x="91747" y="1189023"/>
                </a:lnTo>
                <a:lnTo>
                  <a:pt x="112543" y="1221883"/>
                </a:lnTo>
                <a:lnTo>
                  <a:pt x="135301" y="1253980"/>
                </a:lnTo>
                <a:lnTo>
                  <a:pt x="159976" y="1285285"/>
                </a:lnTo>
                <a:lnTo>
                  <a:pt x="186526" y="1315769"/>
                </a:lnTo>
                <a:lnTo>
                  <a:pt x="214906" y="1345405"/>
                </a:lnTo>
                <a:lnTo>
                  <a:pt x="245073" y="1374165"/>
                </a:lnTo>
                <a:lnTo>
                  <a:pt x="276984" y="1402019"/>
                </a:lnTo>
                <a:lnTo>
                  <a:pt x="310596" y="1428939"/>
                </a:lnTo>
                <a:lnTo>
                  <a:pt x="345864" y="1454898"/>
                </a:lnTo>
                <a:lnTo>
                  <a:pt x="382746" y="1479867"/>
                </a:lnTo>
                <a:lnTo>
                  <a:pt x="421197" y="1503817"/>
                </a:lnTo>
                <a:lnTo>
                  <a:pt x="461175" y="1526721"/>
                </a:lnTo>
                <a:lnTo>
                  <a:pt x="502636" y="1548549"/>
                </a:lnTo>
                <a:lnTo>
                  <a:pt x="545537" y="1569274"/>
                </a:lnTo>
                <a:lnTo>
                  <a:pt x="589833" y="1588867"/>
                </a:lnTo>
                <a:lnTo>
                  <a:pt x="635483" y="1607300"/>
                </a:lnTo>
                <a:lnTo>
                  <a:pt x="682441" y="1624545"/>
                </a:lnTo>
                <a:lnTo>
                  <a:pt x="730665" y="1640572"/>
                </a:lnTo>
                <a:lnTo>
                  <a:pt x="780111" y="1655355"/>
                </a:lnTo>
                <a:lnTo>
                  <a:pt x="830736" y="1668864"/>
                </a:lnTo>
                <a:lnTo>
                  <a:pt x="882496" y="1681072"/>
                </a:lnTo>
                <a:lnTo>
                  <a:pt x="935348" y="1691949"/>
                </a:lnTo>
                <a:lnTo>
                  <a:pt x="989248" y="1701468"/>
                </a:lnTo>
                <a:lnTo>
                  <a:pt x="1044153" y="1709601"/>
                </a:lnTo>
                <a:lnTo>
                  <a:pt x="1100019" y="1716318"/>
                </a:lnTo>
                <a:lnTo>
                  <a:pt x="1156804" y="1721592"/>
                </a:lnTo>
                <a:lnTo>
                  <a:pt x="1214462" y="1725394"/>
                </a:lnTo>
                <a:lnTo>
                  <a:pt x="1272952" y="1727696"/>
                </a:lnTo>
                <a:lnTo>
                  <a:pt x="1332230" y="1728470"/>
                </a:lnTo>
                <a:lnTo>
                  <a:pt x="1391412" y="1727696"/>
                </a:lnTo>
                <a:lnTo>
                  <a:pt x="1449817" y="1725394"/>
                </a:lnTo>
                <a:lnTo>
                  <a:pt x="1507400" y="1721592"/>
                </a:lnTo>
                <a:lnTo>
                  <a:pt x="1564119" y="1716318"/>
                </a:lnTo>
                <a:lnTo>
                  <a:pt x="1619928" y="1709601"/>
                </a:lnTo>
                <a:lnTo>
                  <a:pt x="1674785" y="1701468"/>
                </a:lnTo>
                <a:lnTo>
                  <a:pt x="1728644" y="1691949"/>
                </a:lnTo>
                <a:lnTo>
                  <a:pt x="1781463" y="1681072"/>
                </a:lnTo>
                <a:lnTo>
                  <a:pt x="1833198" y="1668864"/>
                </a:lnTo>
                <a:lnTo>
                  <a:pt x="1883804" y="1655355"/>
                </a:lnTo>
                <a:lnTo>
                  <a:pt x="1933237" y="1640572"/>
                </a:lnTo>
                <a:lnTo>
                  <a:pt x="1981455" y="1624545"/>
                </a:lnTo>
                <a:lnTo>
                  <a:pt x="2028412" y="1607300"/>
                </a:lnTo>
                <a:lnTo>
                  <a:pt x="2074066" y="1588867"/>
                </a:lnTo>
                <a:lnTo>
                  <a:pt x="2118371" y="1569274"/>
                </a:lnTo>
                <a:lnTo>
                  <a:pt x="2161285" y="1548549"/>
                </a:lnTo>
                <a:lnTo>
                  <a:pt x="2202763" y="1526721"/>
                </a:lnTo>
                <a:lnTo>
                  <a:pt x="2242762" y="1503817"/>
                </a:lnTo>
                <a:lnTo>
                  <a:pt x="2281237" y="1479867"/>
                </a:lnTo>
                <a:lnTo>
                  <a:pt x="2318145" y="1454898"/>
                </a:lnTo>
                <a:lnTo>
                  <a:pt x="2353442" y="1428939"/>
                </a:lnTo>
                <a:lnTo>
                  <a:pt x="2387084" y="1402019"/>
                </a:lnTo>
                <a:lnTo>
                  <a:pt x="2419027" y="1374165"/>
                </a:lnTo>
                <a:lnTo>
                  <a:pt x="2449227" y="1345405"/>
                </a:lnTo>
                <a:lnTo>
                  <a:pt x="2477640" y="1315769"/>
                </a:lnTo>
                <a:lnTo>
                  <a:pt x="2504223" y="1285285"/>
                </a:lnTo>
                <a:lnTo>
                  <a:pt x="2528931" y="1253980"/>
                </a:lnTo>
                <a:lnTo>
                  <a:pt x="2551721" y="1221883"/>
                </a:lnTo>
                <a:lnTo>
                  <a:pt x="2572549" y="1189023"/>
                </a:lnTo>
                <a:lnTo>
                  <a:pt x="2591371" y="1155428"/>
                </a:lnTo>
                <a:lnTo>
                  <a:pt x="2608143" y="1121126"/>
                </a:lnTo>
                <a:lnTo>
                  <a:pt x="2635361" y="1050515"/>
                </a:lnTo>
                <a:lnTo>
                  <a:pt x="2653852" y="977416"/>
                </a:lnTo>
                <a:lnTo>
                  <a:pt x="2663266" y="902056"/>
                </a:lnTo>
                <a:lnTo>
                  <a:pt x="2664460" y="863600"/>
                </a:lnTo>
                <a:lnTo>
                  <a:pt x="2663266" y="825240"/>
                </a:lnTo>
                <a:lnTo>
                  <a:pt x="2653852" y="750061"/>
                </a:lnTo>
                <a:lnTo>
                  <a:pt x="2635361" y="677123"/>
                </a:lnTo>
                <a:lnTo>
                  <a:pt x="2608143" y="606654"/>
                </a:lnTo>
                <a:lnTo>
                  <a:pt x="2591371" y="572416"/>
                </a:lnTo>
                <a:lnTo>
                  <a:pt x="2572549" y="538881"/>
                </a:lnTo>
                <a:lnTo>
                  <a:pt x="2551721" y="506078"/>
                </a:lnTo>
                <a:lnTo>
                  <a:pt x="2528931" y="474034"/>
                </a:lnTo>
                <a:lnTo>
                  <a:pt x="2504223" y="442778"/>
                </a:lnTo>
                <a:lnTo>
                  <a:pt x="2477640" y="412338"/>
                </a:lnTo>
                <a:lnTo>
                  <a:pt x="2449227" y="382744"/>
                </a:lnTo>
                <a:lnTo>
                  <a:pt x="2419027" y="354023"/>
                </a:lnTo>
                <a:lnTo>
                  <a:pt x="2387084" y="326204"/>
                </a:lnTo>
                <a:lnTo>
                  <a:pt x="2353442" y="299315"/>
                </a:lnTo>
                <a:lnTo>
                  <a:pt x="2318145" y="273386"/>
                </a:lnTo>
                <a:lnTo>
                  <a:pt x="2281237" y="248443"/>
                </a:lnTo>
                <a:lnTo>
                  <a:pt x="2242762" y="224517"/>
                </a:lnTo>
                <a:lnTo>
                  <a:pt x="2202763" y="201635"/>
                </a:lnTo>
                <a:lnTo>
                  <a:pt x="2161285" y="179825"/>
                </a:lnTo>
                <a:lnTo>
                  <a:pt x="2118371" y="159117"/>
                </a:lnTo>
                <a:lnTo>
                  <a:pt x="2074066" y="139538"/>
                </a:lnTo>
                <a:lnTo>
                  <a:pt x="2028412" y="121118"/>
                </a:lnTo>
                <a:lnTo>
                  <a:pt x="1981455" y="103884"/>
                </a:lnTo>
                <a:lnTo>
                  <a:pt x="1933237" y="87866"/>
                </a:lnTo>
                <a:lnTo>
                  <a:pt x="1883804" y="73091"/>
                </a:lnTo>
                <a:lnTo>
                  <a:pt x="1833198" y="59588"/>
                </a:lnTo>
                <a:lnTo>
                  <a:pt x="1781463" y="47385"/>
                </a:lnTo>
                <a:lnTo>
                  <a:pt x="1728644" y="36512"/>
                </a:lnTo>
                <a:lnTo>
                  <a:pt x="1674785" y="26996"/>
                </a:lnTo>
                <a:lnTo>
                  <a:pt x="1619928" y="18865"/>
                </a:lnTo>
                <a:lnTo>
                  <a:pt x="1564119" y="12150"/>
                </a:lnTo>
                <a:lnTo>
                  <a:pt x="1507400" y="6877"/>
                </a:lnTo>
                <a:lnTo>
                  <a:pt x="1449817" y="3075"/>
                </a:lnTo>
                <a:lnTo>
                  <a:pt x="1391412" y="773"/>
                </a:lnTo>
                <a:lnTo>
                  <a:pt x="1332230" y="0"/>
                </a:lnTo>
                <a:close/>
              </a:path>
            </a:pathLst>
          </a:custGeom>
          <a:solidFill>
            <a:srgbClr val="DB0000"/>
          </a:solidFill>
        </p:spPr>
        <p:txBody>
          <a:bodyPr wrap="square" lIns="0" tIns="0" rIns="0" bIns="0" rtlCol="0"/>
          <a:lstStyle/>
          <a:p>
            <a:endParaRPr/>
          </a:p>
        </p:txBody>
      </p:sp>
      <p:sp>
        <p:nvSpPr>
          <p:cNvPr id="59" name="object 59"/>
          <p:cNvSpPr/>
          <p:nvPr/>
        </p:nvSpPr>
        <p:spPr>
          <a:xfrm>
            <a:off x="6155690" y="4653279"/>
            <a:ext cx="2664460" cy="1728470"/>
          </a:xfrm>
          <a:custGeom>
            <a:avLst/>
            <a:gdLst/>
            <a:ahLst/>
            <a:cxnLst/>
            <a:rect l="l" t="t" r="r" b="b"/>
            <a:pathLst>
              <a:path w="2664459" h="1728470">
                <a:moveTo>
                  <a:pt x="1332230" y="0"/>
                </a:moveTo>
                <a:lnTo>
                  <a:pt x="1391412" y="773"/>
                </a:lnTo>
                <a:lnTo>
                  <a:pt x="1449817" y="3075"/>
                </a:lnTo>
                <a:lnTo>
                  <a:pt x="1507400" y="6877"/>
                </a:lnTo>
                <a:lnTo>
                  <a:pt x="1564119" y="12150"/>
                </a:lnTo>
                <a:lnTo>
                  <a:pt x="1619928" y="18865"/>
                </a:lnTo>
                <a:lnTo>
                  <a:pt x="1674785" y="26996"/>
                </a:lnTo>
                <a:lnTo>
                  <a:pt x="1728644" y="36512"/>
                </a:lnTo>
                <a:lnTo>
                  <a:pt x="1781463" y="47385"/>
                </a:lnTo>
                <a:lnTo>
                  <a:pt x="1833198" y="59588"/>
                </a:lnTo>
                <a:lnTo>
                  <a:pt x="1883804" y="73091"/>
                </a:lnTo>
                <a:lnTo>
                  <a:pt x="1933237" y="87866"/>
                </a:lnTo>
                <a:lnTo>
                  <a:pt x="1981455" y="103884"/>
                </a:lnTo>
                <a:lnTo>
                  <a:pt x="2028412" y="121118"/>
                </a:lnTo>
                <a:lnTo>
                  <a:pt x="2074066" y="139538"/>
                </a:lnTo>
                <a:lnTo>
                  <a:pt x="2118371" y="159117"/>
                </a:lnTo>
                <a:lnTo>
                  <a:pt x="2161285" y="179825"/>
                </a:lnTo>
                <a:lnTo>
                  <a:pt x="2202763" y="201635"/>
                </a:lnTo>
                <a:lnTo>
                  <a:pt x="2242762" y="224517"/>
                </a:lnTo>
                <a:lnTo>
                  <a:pt x="2281237" y="248443"/>
                </a:lnTo>
                <a:lnTo>
                  <a:pt x="2318145" y="273386"/>
                </a:lnTo>
                <a:lnTo>
                  <a:pt x="2353442" y="299315"/>
                </a:lnTo>
                <a:lnTo>
                  <a:pt x="2387084" y="326204"/>
                </a:lnTo>
                <a:lnTo>
                  <a:pt x="2419027" y="354023"/>
                </a:lnTo>
                <a:lnTo>
                  <a:pt x="2449227" y="382744"/>
                </a:lnTo>
                <a:lnTo>
                  <a:pt x="2477640" y="412338"/>
                </a:lnTo>
                <a:lnTo>
                  <a:pt x="2504223" y="442778"/>
                </a:lnTo>
                <a:lnTo>
                  <a:pt x="2528931" y="474034"/>
                </a:lnTo>
                <a:lnTo>
                  <a:pt x="2551721" y="506078"/>
                </a:lnTo>
                <a:lnTo>
                  <a:pt x="2572549" y="538881"/>
                </a:lnTo>
                <a:lnTo>
                  <a:pt x="2591371" y="572416"/>
                </a:lnTo>
                <a:lnTo>
                  <a:pt x="2608143" y="606654"/>
                </a:lnTo>
                <a:lnTo>
                  <a:pt x="2635361" y="677123"/>
                </a:lnTo>
                <a:lnTo>
                  <a:pt x="2653852" y="750061"/>
                </a:lnTo>
                <a:lnTo>
                  <a:pt x="2663266" y="825240"/>
                </a:lnTo>
                <a:lnTo>
                  <a:pt x="2664460" y="863600"/>
                </a:lnTo>
                <a:lnTo>
                  <a:pt x="2663266" y="902056"/>
                </a:lnTo>
                <a:lnTo>
                  <a:pt x="2659716" y="940004"/>
                </a:lnTo>
                <a:lnTo>
                  <a:pt x="2645719" y="1014262"/>
                </a:lnTo>
                <a:lnTo>
                  <a:pt x="2622821" y="1086145"/>
                </a:lnTo>
                <a:lnTo>
                  <a:pt x="2591371" y="1155428"/>
                </a:lnTo>
                <a:lnTo>
                  <a:pt x="2572549" y="1189023"/>
                </a:lnTo>
                <a:lnTo>
                  <a:pt x="2551721" y="1221883"/>
                </a:lnTo>
                <a:lnTo>
                  <a:pt x="2528931" y="1253980"/>
                </a:lnTo>
                <a:lnTo>
                  <a:pt x="2504223" y="1285285"/>
                </a:lnTo>
                <a:lnTo>
                  <a:pt x="2477640" y="1315769"/>
                </a:lnTo>
                <a:lnTo>
                  <a:pt x="2449227" y="1345405"/>
                </a:lnTo>
                <a:lnTo>
                  <a:pt x="2419027" y="1374165"/>
                </a:lnTo>
                <a:lnTo>
                  <a:pt x="2387084" y="1402019"/>
                </a:lnTo>
                <a:lnTo>
                  <a:pt x="2353442" y="1428939"/>
                </a:lnTo>
                <a:lnTo>
                  <a:pt x="2318145" y="1454898"/>
                </a:lnTo>
                <a:lnTo>
                  <a:pt x="2281237" y="1479867"/>
                </a:lnTo>
                <a:lnTo>
                  <a:pt x="2242762" y="1503817"/>
                </a:lnTo>
                <a:lnTo>
                  <a:pt x="2202763" y="1526721"/>
                </a:lnTo>
                <a:lnTo>
                  <a:pt x="2161285" y="1548549"/>
                </a:lnTo>
                <a:lnTo>
                  <a:pt x="2118371" y="1569274"/>
                </a:lnTo>
                <a:lnTo>
                  <a:pt x="2074066" y="1588867"/>
                </a:lnTo>
                <a:lnTo>
                  <a:pt x="2028412" y="1607300"/>
                </a:lnTo>
                <a:lnTo>
                  <a:pt x="1981455" y="1624545"/>
                </a:lnTo>
                <a:lnTo>
                  <a:pt x="1933237" y="1640572"/>
                </a:lnTo>
                <a:lnTo>
                  <a:pt x="1883804" y="1655355"/>
                </a:lnTo>
                <a:lnTo>
                  <a:pt x="1833198" y="1668864"/>
                </a:lnTo>
                <a:lnTo>
                  <a:pt x="1781463" y="1681072"/>
                </a:lnTo>
                <a:lnTo>
                  <a:pt x="1728644" y="1691949"/>
                </a:lnTo>
                <a:lnTo>
                  <a:pt x="1674785" y="1701468"/>
                </a:lnTo>
                <a:lnTo>
                  <a:pt x="1619928" y="1709601"/>
                </a:lnTo>
                <a:lnTo>
                  <a:pt x="1564119" y="1716318"/>
                </a:lnTo>
                <a:lnTo>
                  <a:pt x="1507400" y="1721592"/>
                </a:lnTo>
                <a:lnTo>
                  <a:pt x="1449817" y="1725394"/>
                </a:lnTo>
                <a:lnTo>
                  <a:pt x="1391412" y="1727696"/>
                </a:lnTo>
                <a:lnTo>
                  <a:pt x="1332230" y="1728470"/>
                </a:lnTo>
                <a:lnTo>
                  <a:pt x="1272952" y="1727696"/>
                </a:lnTo>
                <a:lnTo>
                  <a:pt x="1214462" y="1725394"/>
                </a:lnTo>
                <a:lnTo>
                  <a:pt x="1156804" y="1721592"/>
                </a:lnTo>
                <a:lnTo>
                  <a:pt x="1100019" y="1716318"/>
                </a:lnTo>
                <a:lnTo>
                  <a:pt x="1044153" y="1709601"/>
                </a:lnTo>
                <a:lnTo>
                  <a:pt x="989248" y="1701468"/>
                </a:lnTo>
                <a:lnTo>
                  <a:pt x="935348" y="1691949"/>
                </a:lnTo>
                <a:lnTo>
                  <a:pt x="882496" y="1681072"/>
                </a:lnTo>
                <a:lnTo>
                  <a:pt x="830736" y="1668864"/>
                </a:lnTo>
                <a:lnTo>
                  <a:pt x="780111" y="1655355"/>
                </a:lnTo>
                <a:lnTo>
                  <a:pt x="730665" y="1640572"/>
                </a:lnTo>
                <a:lnTo>
                  <a:pt x="682441" y="1624545"/>
                </a:lnTo>
                <a:lnTo>
                  <a:pt x="635483" y="1607300"/>
                </a:lnTo>
                <a:lnTo>
                  <a:pt x="589833" y="1588867"/>
                </a:lnTo>
                <a:lnTo>
                  <a:pt x="545537" y="1569274"/>
                </a:lnTo>
                <a:lnTo>
                  <a:pt x="502636" y="1548549"/>
                </a:lnTo>
                <a:lnTo>
                  <a:pt x="461175" y="1526721"/>
                </a:lnTo>
                <a:lnTo>
                  <a:pt x="421197" y="1503817"/>
                </a:lnTo>
                <a:lnTo>
                  <a:pt x="382746" y="1479867"/>
                </a:lnTo>
                <a:lnTo>
                  <a:pt x="345864" y="1454898"/>
                </a:lnTo>
                <a:lnTo>
                  <a:pt x="310596" y="1428939"/>
                </a:lnTo>
                <a:lnTo>
                  <a:pt x="276984" y="1402019"/>
                </a:lnTo>
                <a:lnTo>
                  <a:pt x="245073" y="1374165"/>
                </a:lnTo>
                <a:lnTo>
                  <a:pt x="214906" y="1345405"/>
                </a:lnTo>
                <a:lnTo>
                  <a:pt x="186526" y="1315769"/>
                </a:lnTo>
                <a:lnTo>
                  <a:pt x="159976" y="1285285"/>
                </a:lnTo>
                <a:lnTo>
                  <a:pt x="135301" y="1253980"/>
                </a:lnTo>
                <a:lnTo>
                  <a:pt x="112543" y="1221883"/>
                </a:lnTo>
                <a:lnTo>
                  <a:pt x="91747" y="1189023"/>
                </a:lnTo>
                <a:lnTo>
                  <a:pt x="72955" y="1155428"/>
                </a:lnTo>
                <a:lnTo>
                  <a:pt x="56211" y="1121126"/>
                </a:lnTo>
                <a:lnTo>
                  <a:pt x="29041" y="1050515"/>
                </a:lnTo>
                <a:lnTo>
                  <a:pt x="10585" y="977416"/>
                </a:lnTo>
                <a:lnTo>
                  <a:pt x="1190" y="902056"/>
                </a:lnTo>
                <a:lnTo>
                  <a:pt x="0" y="863600"/>
                </a:lnTo>
                <a:lnTo>
                  <a:pt x="1190" y="825240"/>
                </a:lnTo>
                <a:lnTo>
                  <a:pt x="10585" y="750061"/>
                </a:lnTo>
                <a:lnTo>
                  <a:pt x="29041" y="677123"/>
                </a:lnTo>
                <a:lnTo>
                  <a:pt x="56211" y="606654"/>
                </a:lnTo>
                <a:lnTo>
                  <a:pt x="72955" y="572416"/>
                </a:lnTo>
                <a:lnTo>
                  <a:pt x="91747" y="538881"/>
                </a:lnTo>
                <a:lnTo>
                  <a:pt x="112543" y="506078"/>
                </a:lnTo>
                <a:lnTo>
                  <a:pt x="135301" y="474034"/>
                </a:lnTo>
                <a:lnTo>
                  <a:pt x="159976" y="442778"/>
                </a:lnTo>
                <a:lnTo>
                  <a:pt x="186526" y="412338"/>
                </a:lnTo>
                <a:lnTo>
                  <a:pt x="214906" y="382744"/>
                </a:lnTo>
                <a:lnTo>
                  <a:pt x="245073" y="354023"/>
                </a:lnTo>
                <a:lnTo>
                  <a:pt x="276984" y="326204"/>
                </a:lnTo>
                <a:lnTo>
                  <a:pt x="310596" y="299315"/>
                </a:lnTo>
                <a:lnTo>
                  <a:pt x="345864" y="273386"/>
                </a:lnTo>
                <a:lnTo>
                  <a:pt x="382746" y="248443"/>
                </a:lnTo>
                <a:lnTo>
                  <a:pt x="421197" y="224517"/>
                </a:lnTo>
                <a:lnTo>
                  <a:pt x="461175" y="201635"/>
                </a:lnTo>
                <a:lnTo>
                  <a:pt x="502636" y="179825"/>
                </a:lnTo>
                <a:lnTo>
                  <a:pt x="545537" y="159117"/>
                </a:lnTo>
                <a:lnTo>
                  <a:pt x="589833" y="139538"/>
                </a:lnTo>
                <a:lnTo>
                  <a:pt x="635483" y="121118"/>
                </a:lnTo>
                <a:lnTo>
                  <a:pt x="682441" y="103884"/>
                </a:lnTo>
                <a:lnTo>
                  <a:pt x="730665" y="87866"/>
                </a:lnTo>
                <a:lnTo>
                  <a:pt x="780111" y="73091"/>
                </a:lnTo>
                <a:lnTo>
                  <a:pt x="830736" y="59588"/>
                </a:lnTo>
                <a:lnTo>
                  <a:pt x="882496" y="47385"/>
                </a:lnTo>
                <a:lnTo>
                  <a:pt x="935348" y="36512"/>
                </a:lnTo>
                <a:lnTo>
                  <a:pt x="989248" y="26996"/>
                </a:lnTo>
                <a:lnTo>
                  <a:pt x="1044153" y="18865"/>
                </a:lnTo>
                <a:lnTo>
                  <a:pt x="1100019" y="12150"/>
                </a:lnTo>
                <a:lnTo>
                  <a:pt x="1156804" y="6877"/>
                </a:lnTo>
                <a:lnTo>
                  <a:pt x="1214462" y="3075"/>
                </a:lnTo>
                <a:lnTo>
                  <a:pt x="1272952" y="773"/>
                </a:lnTo>
                <a:lnTo>
                  <a:pt x="1332230" y="0"/>
                </a:lnTo>
                <a:close/>
              </a:path>
            </a:pathLst>
          </a:custGeom>
          <a:ln w="9344">
            <a:solidFill>
              <a:srgbClr val="000000"/>
            </a:solidFill>
          </a:ln>
        </p:spPr>
        <p:txBody>
          <a:bodyPr wrap="square" lIns="0" tIns="0" rIns="0" bIns="0" rtlCol="0"/>
          <a:lstStyle/>
          <a:p>
            <a:endParaRPr/>
          </a:p>
        </p:txBody>
      </p:sp>
      <p:sp>
        <p:nvSpPr>
          <p:cNvPr id="60" name="object 60"/>
          <p:cNvSpPr txBox="1"/>
          <p:nvPr/>
        </p:nvSpPr>
        <p:spPr>
          <a:xfrm>
            <a:off x="6609080" y="4894579"/>
            <a:ext cx="1755139" cy="1245870"/>
          </a:xfrm>
          <a:prstGeom prst="rect">
            <a:avLst/>
          </a:prstGeom>
        </p:spPr>
        <p:txBody>
          <a:bodyPr vert="horz" wrap="square" lIns="0" tIns="12700" rIns="0" bIns="0" rtlCol="0">
            <a:spAutoFit/>
          </a:bodyPr>
          <a:lstStyle/>
          <a:p>
            <a:pPr marL="77470" marR="69215" indent="635" algn="ctr">
              <a:lnSpc>
                <a:spcPct val="100000"/>
              </a:lnSpc>
              <a:spcBef>
                <a:spcPts val="100"/>
              </a:spcBef>
            </a:pPr>
            <a:r>
              <a:rPr sz="2000" u="heavy" dirty="0">
                <a:solidFill>
                  <a:srgbClr val="FFFFFF"/>
                </a:solidFill>
                <a:uFill>
                  <a:solidFill>
                    <a:srgbClr val="FFFFFF"/>
                  </a:solidFill>
                </a:uFill>
                <a:latin typeface="Comic Sans MS"/>
                <a:cs typeface="Comic Sans MS"/>
              </a:rPr>
              <a:t>Cold </a:t>
            </a:r>
            <a:r>
              <a:rPr sz="2000" u="heavy" spc="-5" dirty="0">
                <a:solidFill>
                  <a:srgbClr val="FFFFFF"/>
                </a:solidFill>
                <a:uFill>
                  <a:solidFill>
                    <a:srgbClr val="FFFFFF"/>
                  </a:solidFill>
                </a:uFill>
                <a:latin typeface="Comic Sans MS"/>
                <a:cs typeface="Comic Sans MS"/>
              </a:rPr>
              <a:t>Dishes </a:t>
            </a:r>
            <a:r>
              <a:rPr sz="2000" spc="-5" dirty="0">
                <a:solidFill>
                  <a:srgbClr val="FFFFFF"/>
                </a:solidFill>
                <a:latin typeface="Comic Sans MS"/>
                <a:cs typeface="Comic Sans MS"/>
              </a:rPr>
              <a:t> </a:t>
            </a:r>
            <a:r>
              <a:rPr sz="2000" u="heavy" spc="-5" dirty="0">
                <a:solidFill>
                  <a:srgbClr val="FFFFFF"/>
                </a:solidFill>
                <a:uFill>
                  <a:solidFill>
                    <a:srgbClr val="FFFFFF"/>
                  </a:solidFill>
                </a:uFill>
                <a:latin typeface="Comic Sans MS"/>
                <a:cs typeface="Comic Sans MS"/>
              </a:rPr>
              <a:t>Cooked</a:t>
            </a:r>
            <a:r>
              <a:rPr sz="2000" u="heavy" spc="-85" dirty="0">
                <a:solidFill>
                  <a:srgbClr val="FFFFFF"/>
                </a:solidFill>
                <a:uFill>
                  <a:solidFill>
                    <a:srgbClr val="FFFFFF"/>
                  </a:solidFill>
                </a:uFill>
                <a:latin typeface="Comic Sans MS"/>
                <a:cs typeface="Comic Sans MS"/>
              </a:rPr>
              <a:t> </a:t>
            </a:r>
            <a:r>
              <a:rPr sz="2000" u="heavy" dirty="0">
                <a:solidFill>
                  <a:srgbClr val="FFFFFF"/>
                </a:solidFill>
                <a:uFill>
                  <a:solidFill>
                    <a:srgbClr val="FFFFFF"/>
                  </a:solidFill>
                </a:uFill>
                <a:latin typeface="Comic Sans MS"/>
                <a:cs typeface="Comic Sans MS"/>
              </a:rPr>
              <a:t>With:</a:t>
            </a:r>
            <a:endParaRPr sz="2000">
              <a:latin typeface="Comic Sans MS"/>
              <a:cs typeface="Comic Sans MS"/>
            </a:endParaRPr>
          </a:p>
          <a:p>
            <a:pPr marL="635" algn="ctr">
              <a:lnSpc>
                <a:spcPct val="100000"/>
              </a:lnSpc>
              <a:spcBef>
                <a:spcPts val="10"/>
              </a:spcBef>
            </a:pPr>
            <a:r>
              <a:rPr sz="2000" spc="-5" dirty="0">
                <a:solidFill>
                  <a:srgbClr val="FFFFFF"/>
                </a:solidFill>
                <a:latin typeface="Comic Sans MS"/>
                <a:cs typeface="Comic Sans MS"/>
              </a:rPr>
              <a:t>-Olive</a:t>
            </a:r>
            <a:r>
              <a:rPr sz="2000" spc="-25" dirty="0">
                <a:solidFill>
                  <a:srgbClr val="FFFFFF"/>
                </a:solidFill>
                <a:latin typeface="Comic Sans MS"/>
                <a:cs typeface="Comic Sans MS"/>
              </a:rPr>
              <a:t> </a:t>
            </a:r>
            <a:r>
              <a:rPr sz="2000" spc="-5" dirty="0">
                <a:solidFill>
                  <a:srgbClr val="FFFFFF"/>
                </a:solidFill>
                <a:latin typeface="Comic Sans MS"/>
                <a:cs typeface="Comic Sans MS"/>
              </a:rPr>
              <a:t>Oil</a:t>
            </a:r>
            <a:endParaRPr sz="2000">
              <a:latin typeface="Comic Sans MS"/>
              <a:cs typeface="Comic Sans MS"/>
            </a:endParaRPr>
          </a:p>
          <a:p>
            <a:pPr algn="ctr">
              <a:lnSpc>
                <a:spcPct val="100000"/>
              </a:lnSpc>
            </a:pPr>
            <a:r>
              <a:rPr sz="2000" dirty="0">
                <a:solidFill>
                  <a:srgbClr val="FFFFFF"/>
                </a:solidFill>
                <a:latin typeface="Comic Sans MS"/>
                <a:cs typeface="Comic Sans MS"/>
              </a:rPr>
              <a:t>-Pastry</a:t>
            </a:r>
            <a:r>
              <a:rPr sz="2000" spc="-85" dirty="0">
                <a:solidFill>
                  <a:srgbClr val="FFFFFF"/>
                </a:solidFill>
                <a:latin typeface="Comic Sans MS"/>
                <a:cs typeface="Comic Sans MS"/>
              </a:rPr>
              <a:t> </a:t>
            </a:r>
            <a:r>
              <a:rPr sz="2000" spc="-5" dirty="0">
                <a:solidFill>
                  <a:srgbClr val="FFFFFF"/>
                </a:solidFill>
                <a:latin typeface="Comic Sans MS"/>
                <a:cs typeface="Comic Sans MS"/>
              </a:rPr>
              <a:t>Dishes</a:t>
            </a:r>
            <a:endParaRPr sz="2000">
              <a:latin typeface="Comic Sans MS"/>
              <a:cs typeface="Comic Sans MS"/>
            </a:endParaRPr>
          </a:p>
        </p:txBody>
      </p:sp>
    </p:spTree>
  </p:cSld>
  <p:clrMapOvr>
    <a:masterClrMapping/>
  </p:clrMapOvr>
  <p:transition>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8179" y="58420"/>
            <a:ext cx="5239385" cy="741680"/>
          </a:xfrm>
          <a:prstGeom prst="rect">
            <a:avLst/>
          </a:prstGeom>
        </p:spPr>
        <p:txBody>
          <a:bodyPr vert="horz" wrap="square" lIns="0" tIns="12700" rIns="0" bIns="0" rtlCol="0">
            <a:spAutoFit/>
          </a:bodyPr>
          <a:lstStyle/>
          <a:p>
            <a:pPr marL="12700">
              <a:lnSpc>
                <a:spcPct val="100000"/>
              </a:lnSpc>
              <a:spcBef>
                <a:spcPts val="100"/>
              </a:spcBef>
            </a:pPr>
            <a:r>
              <a:rPr sz="4700" u="none" spc="-10" dirty="0"/>
              <a:t>Drinks</a:t>
            </a:r>
            <a:r>
              <a:rPr sz="4700" u="none" spc="-80" dirty="0"/>
              <a:t> </a:t>
            </a:r>
            <a:r>
              <a:rPr sz="4700" u="none" spc="-5" dirty="0"/>
              <a:t>(İçecekler)</a:t>
            </a:r>
            <a:endParaRPr sz="4700"/>
          </a:p>
        </p:txBody>
      </p:sp>
      <p:sp>
        <p:nvSpPr>
          <p:cNvPr id="3" name="object 3"/>
          <p:cNvSpPr/>
          <p:nvPr/>
        </p:nvSpPr>
        <p:spPr>
          <a:xfrm>
            <a:off x="1960879" y="734059"/>
            <a:ext cx="5222240" cy="0"/>
          </a:xfrm>
          <a:custGeom>
            <a:avLst/>
            <a:gdLst/>
            <a:ahLst/>
            <a:cxnLst/>
            <a:rect l="l" t="t" r="r" b="b"/>
            <a:pathLst>
              <a:path w="5222240">
                <a:moveTo>
                  <a:pt x="0" y="0"/>
                </a:moveTo>
                <a:lnTo>
                  <a:pt x="5222240" y="0"/>
                </a:lnTo>
              </a:path>
            </a:pathLst>
          </a:custGeom>
          <a:ln w="43180">
            <a:solidFill>
              <a:srgbClr val="CCCCCC"/>
            </a:solidFill>
          </a:ln>
        </p:spPr>
        <p:txBody>
          <a:bodyPr wrap="square" lIns="0" tIns="0" rIns="0" bIns="0" rtlCol="0"/>
          <a:lstStyle/>
          <a:p>
            <a:endParaRP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3452495" marR="5080">
              <a:lnSpc>
                <a:spcPct val="99900"/>
              </a:lnSpc>
              <a:spcBef>
                <a:spcPts val="100"/>
              </a:spcBef>
            </a:pPr>
            <a:r>
              <a:rPr dirty="0"/>
              <a:t>At </a:t>
            </a:r>
            <a:r>
              <a:rPr spc="-5" dirty="0"/>
              <a:t>breakfast and all  day long Turkish  people drink </a:t>
            </a:r>
            <a:r>
              <a:rPr spc="-10" dirty="0"/>
              <a:t>black </a:t>
            </a:r>
            <a:r>
              <a:rPr spc="-5" dirty="0"/>
              <a:t>tea.  Tea is made with two  teapots in</a:t>
            </a:r>
            <a:r>
              <a:rPr spc="-15" dirty="0"/>
              <a:t> </a:t>
            </a:r>
            <a:r>
              <a:rPr spc="-5" dirty="0"/>
              <a:t>Turkey.</a:t>
            </a:r>
          </a:p>
          <a:p>
            <a:pPr marL="3452495" marR="43815">
              <a:lnSpc>
                <a:spcPct val="99900"/>
              </a:lnSpc>
              <a:spcBef>
                <a:spcPts val="5"/>
              </a:spcBef>
            </a:pPr>
            <a:r>
              <a:rPr spc="-5" dirty="0"/>
              <a:t>Turkish </a:t>
            </a:r>
            <a:r>
              <a:rPr spc="-10" dirty="0"/>
              <a:t>coffee,  </a:t>
            </a:r>
            <a:r>
              <a:rPr spc="-5" dirty="0"/>
              <a:t>Turkish tea and</a:t>
            </a:r>
            <a:r>
              <a:rPr spc="-65" dirty="0"/>
              <a:t> </a:t>
            </a:r>
            <a:r>
              <a:rPr spc="-5" dirty="0"/>
              <a:t>Ayran  are the most popular  drinks in</a:t>
            </a:r>
            <a:r>
              <a:rPr spc="-25" dirty="0"/>
              <a:t> </a:t>
            </a:r>
            <a:r>
              <a:rPr spc="-5" dirty="0"/>
              <a:t>Turkey.</a:t>
            </a:r>
          </a:p>
        </p:txBody>
      </p:sp>
      <p:sp>
        <p:nvSpPr>
          <p:cNvPr id="5" name="object 5"/>
          <p:cNvSpPr/>
          <p:nvPr/>
        </p:nvSpPr>
        <p:spPr>
          <a:xfrm>
            <a:off x="356870" y="999489"/>
            <a:ext cx="3572510" cy="271526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56870" y="3929379"/>
            <a:ext cx="3511550" cy="264287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split orient="ver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590" y="208279"/>
            <a:ext cx="8589645" cy="726440"/>
          </a:xfrm>
          <a:prstGeom prst="rect">
            <a:avLst/>
          </a:prstGeom>
        </p:spPr>
        <p:txBody>
          <a:bodyPr vert="horz" wrap="square" lIns="0" tIns="12700" rIns="0" bIns="0" rtlCol="0">
            <a:spAutoFit/>
          </a:bodyPr>
          <a:lstStyle/>
          <a:p>
            <a:pPr marL="12700">
              <a:lnSpc>
                <a:spcPct val="100000"/>
              </a:lnSpc>
              <a:spcBef>
                <a:spcPts val="100"/>
              </a:spcBef>
            </a:pPr>
            <a:r>
              <a:rPr spc="-10" dirty="0"/>
              <a:t>Turkish </a:t>
            </a:r>
            <a:r>
              <a:rPr spc="-5" dirty="0"/>
              <a:t>Coffee </a:t>
            </a:r>
            <a:r>
              <a:rPr spc="-10" dirty="0"/>
              <a:t>(Türk</a:t>
            </a:r>
            <a:r>
              <a:rPr spc="-55" dirty="0"/>
              <a:t> </a:t>
            </a:r>
            <a:r>
              <a:rPr spc="-10" dirty="0"/>
              <a:t>Kahvesi)</a:t>
            </a:r>
          </a:p>
        </p:txBody>
      </p:sp>
      <p:sp>
        <p:nvSpPr>
          <p:cNvPr id="3" name="object 3"/>
          <p:cNvSpPr txBox="1"/>
          <p:nvPr/>
        </p:nvSpPr>
        <p:spPr>
          <a:xfrm>
            <a:off x="4288790" y="1032509"/>
            <a:ext cx="4714875" cy="5490210"/>
          </a:xfrm>
          <a:prstGeom prst="rect">
            <a:avLst/>
          </a:prstGeom>
        </p:spPr>
        <p:txBody>
          <a:bodyPr vert="horz" wrap="square" lIns="0" tIns="12700" rIns="0" bIns="0" rtlCol="0">
            <a:spAutoFit/>
          </a:bodyPr>
          <a:lstStyle/>
          <a:p>
            <a:pPr marL="12700" marR="890905">
              <a:lnSpc>
                <a:spcPct val="100000"/>
              </a:lnSpc>
              <a:spcBef>
                <a:spcPts val="100"/>
              </a:spcBef>
            </a:pPr>
            <a:r>
              <a:rPr sz="3200" spc="-5" dirty="0">
                <a:solidFill>
                  <a:srgbClr val="FFFFFF"/>
                </a:solidFill>
                <a:latin typeface="Comic Sans MS"/>
                <a:cs typeface="Comic Sans MS"/>
              </a:rPr>
              <a:t>Turkish </a:t>
            </a:r>
            <a:r>
              <a:rPr sz="3200" spc="-10" dirty="0">
                <a:solidFill>
                  <a:srgbClr val="FFFFFF"/>
                </a:solidFill>
                <a:latin typeface="Comic Sans MS"/>
                <a:cs typeface="Comic Sans MS"/>
              </a:rPr>
              <a:t>coffee </a:t>
            </a:r>
            <a:r>
              <a:rPr sz="3200" spc="-5" dirty="0">
                <a:solidFill>
                  <a:srgbClr val="FFFFFF"/>
                </a:solidFill>
                <a:latin typeface="Comic Sans MS"/>
                <a:cs typeface="Comic Sans MS"/>
              </a:rPr>
              <a:t>is </a:t>
            </a:r>
            <a:r>
              <a:rPr sz="3200" dirty="0">
                <a:solidFill>
                  <a:srgbClr val="FFFFFF"/>
                </a:solidFill>
                <a:latin typeface="Comic Sans MS"/>
                <a:cs typeface="Comic Sans MS"/>
              </a:rPr>
              <a:t>a  </a:t>
            </a:r>
            <a:r>
              <a:rPr sz="3200" spc="-5" dirty="0">
                <a:solidFill>
                  <a:srgbClr val="FFFFFF"/>
                </a:solidFill>
                <a:latin typeface="Comic Sans MS"/>
                <a:cs typeface="Comic Sans MS"/>
              </a:rPr>
              <a:t>world-known coffee  which can be served  sweet or</a:t>
            </a:r>
            <a:r>
              <a:rPr sz="3200" spc="-10" dirty="0">
                <a:solidFill>
                  <a:srgbClr val="FFFFFF"/>
                </a:solidFill>
                <a:latin typeface="Comic Sans MS"/>
                <a:cs typeface="Comic Sans MS"/>
              </a:rPr>
              <a:t> </a:t>
            </a:r>
            <a:r>
              <a:rPr sz="3200" spc="-5" dirty="0">
                <a:solidFill>
                  <a:srgbClr val="FFFFFF"/>
                </a:solidFill>
                <a:latin typeface="Comic Sans MS"/>
                <a:cs typeface="Comic Sans MS"/>
              </a:rPr>
              <a:t>bitter.</a:t>
            </a:r>
            <a:endParaRPr sz="3200">
              <a:latin typeface="Comic Sans MS"/>
              <a:cs typeface="Comic Sans MS"/>
            </a:endParaRPr>
          </a:p>
          <a:p>
            <a:pPr marL="12700" marR="5080">
              <a:lnSpc>
                <a:spcPct val="100000"/>
              </a:lnSpc>
              <a:spcBef>
                <a:spcPts val="800"/>
              </a:spcBef>
            </a:pPr>
            <a:r>
              <a:rPr sz="3200" spc="-5" dirty="0">
                <a:solidFill>
                  <a:srgbClr val="FFFFFF"/>
                </a:solidFill>
                <a:latin typeface="Comic Sans MS"/>
                <a:cs typeface="Comic Sans MS"/>
              </a:rPr>
              <a:t>Turkish coffee, it is  different in </a:t>
            </a:r>
            <a:r>
              <a:rPr sz="3200" dirty="0">
                <a:solidFill>
                  <a:srgbClr val="FFFFFF"/>
                </a:solidFill>
                <a:latin typeface="Comic Sans MS"/>
                <a:cs typeface="Comic Sans MS"/>
              </a:rPr>
              <a:t>aroma and  taste </a:t>
            </a:r>
            <a:r>
              <a:rPr sz="3200" spc="-5" dirty="0">
                <a:solidFill>
                  <a:srgbClr val="FFFFFF"/>
                </a:solidFill>
                <a:latin typeface="Comic Sans MS"/>
                <a:cs typeface="Comic Sans MS"/>
              </a:rPr>
              <a:t>from the </a:t>
            </a:r>
            <a:r>
              <a:rPr sz="3200" dirty="0">
                <a:solidFill>
                  <a:srgbClr val="FFFFFF"/>
                </a:solidFill>
                <a:latin typeface="Comic Sans MS"/>
                <a:cs typeface="Comic Sans MS"/>
              </a:rPr>
              <a:t>classical  </a:t>
            </a:r>
            <a:r>
              <a:rPr sz="3200" spc="-5" dirty="0">
                <a:solidFill>
                  <a:srgbClr val="FFFFFF"/>
                </a:solidFill>
                <a:latin typeface="Comic Sans MS"/>
                <a:cs typeface="Comic Sans MS"/>
              </a:rPr>
              <a:t>Turkish coffee. It is the  first </a:t>
            </a:r>
            <a:r>
              <a:rPr sz="3200" dirty="0">
                <a:solidFill>
                  <a:srgbClr val="FFFFFF"/>
                </a:solidFill>
                <a:latin typeface="Comic Sans MS"/>
                <a:cs typeface="Comic Sans MS"/>
              </a:rPr>
              <a:t>( </a:t>
            </a:r>
            <a:r>
              <a:rPr sz="3200" spc="-5" dirty="0">
                <a:solidFill>
                  <a:srgbClr val="FFFFFF"/>
                </a:solidFill>
                <a:latin typeface="Comic Sans MS"/>
                <a:cs typeface="Comic Sans MS"/>
              </a:rPr>
              <a:t>only </a:t>
            </a:r>
            <a:r>
              <a:rPr sz="3200" dirty="0">
                <a:solidFill>
                  <a:srgbClr val="FFFFFF"/>
                </a:solidFill>
                <a:latin typeface="Comic Sans MS"/>
                <a:cs typeface="Comic Sans MS"/>
              </a:rPr>
              <a:t>) </a:t>
            </a:r>
            <a:r>
              <a:rPr sz="3200" spc="-5" dirty="0">
                <a:solidFill>
                  <a:srgbClr val="FFFFFF"/>
                </a:solidFill>
                <a:latin typeface="Comic Sans MS"/>
                <a:cs typeface="Comic Sans MS"/>
              </a:rPr>
              <a:t>coffee  which is </a:t>
            </a:r>
            <a:r>
              <a:rPr sz="3200" dirty="0">
                <a:solidFill>
                  <a:srgbClr val="FFFFFF"/>
                </a:solidFill>
                <a:latin typeface="Comic Sans MS"/>
                <a:cs typeface="Comic Sans MS"/>
              </a:rPr>
              <a:t>served </a:t>
            </a:r>
            <a:r>
              <a:rPr sz="3200" spc="-5" dirty="0">
                <a:solidFill>
                  <a:srgbClr val="FFFFFF"/>
                </a:solidFill>
                <a:latin typeface="Comic Sans MS"/>
                <a:cs typeface="Comic Sans MS"/>
              </a:rPr>
              <a:t>with  coffee</a:t>
            </a:r>
            <a:r>
              <a:rPr sz="3200" spc="-15" dirty="0">
                <a:solidFill>
                  <a:srgbClr val="FFFFFF"/>
                </a:solidFill>
                <a:latin typeface="Comic Sans MS"/>
                <a:cs typeface="Comic Sans MS"/>
              </a:rPr>
              <a:t> </a:t>
            </a:r>
            <a:r>
              <a:rPr sz="3200" dirty="0">
                <a:solidFill>
                  <a:srgbClr val="FFFFFF"/>
                </a:solidFill>
                <a:latin typeface="Comic Sans MS"/>
                <a:cs typeface="Comic Sans MS"/>
              </a:rPr>
              <a:t>ground.</a:t>
            </a:r>
            <a:endParaRPr sz="3200">
              <a:latin typeface="Comic Sans MS"/>
              <a:cs typeface="Comic Sans MS"/>
            </a:endParaRPr>
          </a:p>
        </p:txBody>
      </p:sp>
      <p:sp>
        <p:nvSpPr>
          <p:cNvPr id="4" name="object 4"/>
          <p:cNvSpPr/>
          <p:nvPr/>
        </p:nvSpPr>
        <p:spPr>
          <a:xfrm>
            <a:off x="143510" y="1214119"/>
            <a:ext cx="3929379" cy="52146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5700" y="101600"/>
            <a:ext cx="6824980" cy="726440"/>
          </a:xfrm>
          <a:prstGeom prst="rect">
            <a:avLst/>
          </a:prstGeom>
        </p:spPr>
        <p:txBody>
          <a:bodyPr vert="horz" wrap="square" lIns="0" tIns="12700" rIns="0" bIns="0" rtlCol="0">
            <a:spAutoFit/>
          </a:bodyPr>
          <a:lstStyle/>
          <a:p>
            <a:pPr marL="12700">
              <a:lnSpc>
                <a:spcPct val="100000"/>
              </a:lnSpc>
              <a:spcBef>
                <a:spcPts val="100"/>
              </a:spcBef>
            </a:pPr>
            <a:r>
              <a:rPr spc="-10" dirty="0"/>
              <a:t>Turkish Tea (Türk</a:t>
            </a:r>
            <a:r>
              <a:rPr spc="-60" dirty="0"/>
              <a:t> </a:t>
            </a:r>
            <a:r>
              <a:rPr spc="-10" dirty="0"/>
              <a:t>Çayı)</a:t>
            </a:r>
          </a:p>
        </p:txBody>
      </p:sp>
      <p:sp>
        <p:nvSpPr>
          <p:cNvPr id="3" name="object 3"/>
          <p:cNvSpPr txBox="1"/>
          <p:nvPr/>
        </p:nvSpPr>
        <p:spPr>
          <a:xfrm>
            <a:off x="4784090" y="1318259"/>
            <a:ext cx="3918585" cy="4137660"/>
          </a:xfrm>
          <a:prstGeom prst="rect">
            <a:avLst/>
          </a:prstGeom>
        </p:spPr>
        <p:txBody>
          <a:bodyPr vert="horz" wrap="square" lIns="0" tIns="12700" rIns="0" bIns="0" rtlCol="0">
            <a:spAutoFit/>
          </a:bodyPr>
          <a:lstStyle/>
          <a:p>
            <a:pPr marL="12700" marR="5080">
              <a:lnSpc>
                <a:spcPct val="100000"/>
              </a:lnSpc>
              <a:spcBef>
                <a:spcPts val="100"/>
              </a:spcBef>
            </a:pPr>
            <a:r>
              <a:rPr sz="3000" spc="-5" dirty="0">
                <a:solidFill>
                  <a:srgbClr val="FFFFFF"/>
                </a:solidFill>
                <a:latin typeface="Comic Sans MS"/>
                <a:cs typeface="Comic Sans MS"/>
              </a:rPr>
              <a:t>Turkish tea </a:t>
            </a:r>
            <a:r>
              <a:rPr sz="3000" dirty="0">
                <a:solidFill>
                  <a:srgbClr val="FFFFFF"/>
                </a:solidFill>
                <a:latin typeface="Comic Sans MS"/>
                <a:cs typeface="Comic Sans MS"/>
              </a:rPr>
              <a:t>is a </a:t>
            </a:r>
            <a:r>
              <a:rPr sz="3000" spc="-5" dirty="0">
                <a:solidFill>
                  <a:srgbClr val="FFFFFF"/>
                </a:solidFill>
                <a:latin typeface="Comic Sans MS"/>
                <a:cs typeface="Comic Sans MS"/>
              </a:rPr>
              <a:t>type  of tea that is popular  mainly in the Turkish-  speaking countries.</a:t>
            </a:r>
            <a:r>
              <a:rPr sz="3000" spc="-80" dirty="0">
                <a:solidFill>
                  <a:srgbClr val="FFFFFF"/>
                </a:solidFill>
                <a:latin typeface="Comic Sans MS"/>
                <a:cs typeface="Comic Sans MS"/>
              </a:rPr>
              <a:t> </a:t>
            </a:r>
            <a:r>
              <a:rPr sz="3000" dirty="0">
                <a:solidFill>
                  <a:srgbClr val="FFFFFF"/>
                </a:solidFill>
                <a:latin typeface="Comic Sans MS"/>
                <a:cs typeface="Comic Sans MS"/>
              </a:rPr>
              <a:t>In  </a:t>
            </a:r>
            <a:r>
              <a:rPr sz="3000" spc="-5" dirty="0">
                <a:solidFill>
                  <a:srgbClr val="FFFFFF"/>
                </a:solidFill>
                <a:latin typeface="Comic Sans MS"/>
                <a:cs typeface="Comic Sans MS"/>
              </a:rPr>
              <a:t>Turkey, Turkish tea  tends to be </a:t>
            </a:r>
            <a:r>
              <a:rPr sz="3000" spc="-10" dirty="0">
                <a:solidFill>
                  <a:srgbClr val="FFFFFF"/>
                </a:solidFill>
                <a:latin typeface="Comic Sans MS"/>
                <a:cs typeface="Comic Sans MS"/>
              </a:rPr>
              <a:t>more  </a:t>
            </a:r>
            <a:r>
              <a:rPr sz="3000" spc="-5" dirty="0">
                <a:solidFill>
                  <a:srgbClr val="FFFFFF"/>
                </a:solidFill>
                <a:latin typeface="Comic Sans MS"/>
                <a:cs typeface="Comic Sans MS"/>
              </a:rPr>
              <a:t>popular than Turkish  coffee among the  younger</a:t>
            </a:r>
            <a:r>
              <a:rPr sz="3000" spc="-25" dirty="0">
                <a:solidFill>
                  <a:srgbClr val="FFFFFF"/>
                </a:solidFill>
                <a:latin typeface="Comic Sans MS"/>
                <a:cs typeface="Comic Sans MS"/>
              </a:rPr>
              <a:t> </a:t>
            </a:r>
            <a:r>
              <a:rPr sz="3000" spc="-5" dirty="0">
                <a:solidFill>
                  <a:srgbClr val="FFFFFF"/>
                </a:solidFill>
                <a:latin typeface="Comic Sans MS"/>
                <a:cs typeface="Comic Sans MS"/>
              </a:rPr>
              <a:t>generation.</a:t>
            </a:r>
            <a:endParaRPr sz="3000">
              <a:latin typeface="Comic Sans MS"/>
              <a:cs typeface="Comic Sans MS"/>
            </a:endParaRPr>
          </a:p>
        </p:txBody>
      </p:sp>
      <p:sp>
        <p:nvSpPr>
          <p:cNvPr id="4" name="object 4"/>
          <p:cNvSpPr/>
          <p:nvPr/>
        </p:nvSpPr>
        <p:spPr>
          <a:xfrm>
            <a:off x="143510" y="1927860"/>
            <a:ext cx="4357370" cy="33578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0320" y="137159"/>
            <a:ext cx="4022090" cy="726440"/>
          </a:xfrm>
          <a:prstGeom prst="rect">
            <a:avLst/>
          </a:prstGeom>
        </p:spPr>
        <p:txBody>
          <a:bodyPr vert="horz" wrap="square" lIns="0" tIns="12700" rIns="0" bIns="0" rtlCol="0">
            <a:spAutoFit/>
          </a:bodyPr>
          <a:lstStyle/>
          <a:p>
            <a:pPr marL="12700">
              <a:lnSpc>
                <a:spcPct val="100000"/>
              </a:lnSpc>
              <a:spcBef>
                <a:spcPts val="100"/>
              </a:spcBef>
            </a:pPr>
            <a:r>
              <a:rPr spc="-10" dirty="0"/>
              <a:t>Ayran</a:t>
            </a:r>
            <a:r>
              <a:rPr spc="-65" dirty="0"/>
              <a:t> </a:t>
            </a:r>
            <a:r>
              <a:rPr spc="-10" dirty="0"/>
              <a:t>(Ayran)</a:t>
            </a:r>
          </a:p>
        </p:txBody>
      </p:sp>
      <p:sp>
        <p:nvSpPr>
          <p:cNvPr id="3" name="object 3"/>
          <p:cNvSpPr txBox="1"/>
          <p:nvPr/>
        </p:nvSpPr>
        <p:spPr>
          <a:xfrm>
            <a:off x="4860290" y="961390"/>
            <a:ext cx="4081779" cy="5507990"/>
          </a:xfrm>
          <a:prstGeom prst="rect">
            <a:avLst/>
          </a:prstGeom>
        </p:spPr>
        <p:txBody>
          <a:bodyPr vert="horz" wrap="square" lIns="0" tIns="12700" rIns="0" bIns="0" rtlCol="0">
            <a:spAutoFit/>
          </a:bodyPr>
          <a:lstStyle/>
          <a:p>
            <a:pPr marL="12700" marR="5080">
              <a:lnSpc>
                <a:spcPct val="99900"/>
              </a:lnSpc>
              <a:spcBef>
                <a:spcPts val="100"/>
              </a:spcBef>
            </a:pPr>
            <a:r>
              <a:rPr sz="3000" spc="-5" dirty="0">
                <a:solidFill>
                  <a:srgbClr val="FFFFFF"/>
                </a:solidFill>
                <a:latin typeface="Comic Sans MS"/>
                <a:cs typeface="Comic Sans MS"/>
              </a:rPr>
              <a:t>Ayran (salty yoghurt  drink) is the most  </a:t>
            </a:r>
            <a:r>
              <a:rPr sz="3000" spc="-10" dirty="0">
                <a:solidFill>
                  <a:srgbClr val="FFFFFF"/>
                </a:solidFill>
                <a:latin typeface="Comic Sans MS"/>
                <a:cs typeface="Comic Sans MS"/>
              </a:rPr>
              <a:t>common cold </a:t>
            </a:r>
            <a:r>
              <a:rPr sz="3000" spc="-5" dirty="0">
                <a:solidFill>
                  <a:srgbClr val="FFFFFF"/>
                </a:solidFill>
                <a:latin typeface="Comic Sans MS"/>
                <a:cs typeface="Comic Sans MS"/>
              </a:rPr>
              <a:t>beverage,  which may </a:t>
            </a:r>
            <a:r>
              <a:rPr sz="3000" spc="-10" dirty="0">
                <a:solidFill>
                  <a:srgbClr val="FFFFFF"/>
                </a:solidFill>
                <a:latin typeface="Comic Sans MS"/>
                <a:cs typeface="Comic Sans MS"/>
              </a:rPr>
              <a:t>accompany  </a:t>
            </a:r>
            <a:r>
              <a:rPr sz="3000" spc="-5" dirty="0">
                <a:solidFill>
                  <a:srgbClr val="FFFFFF"/>
                </a:solidFill>
                <a:latin typeface="Comic Sans MS"/>
                <a:cs typeface="Comic Sans MS"/>
              </a:rPr>
              <a:t>almost all dishes in  Turkey. Ayran is </a:t>
            </a:r>
            <a:r>
              <a:rPr sz="3000" dirty="0">
                <a:solidFill>
                  <a:srgbClr val="FFFFFF"/>
                </a:solidFill>
                <a:latin typeface="Comic Sans MS"/>
                <a:cs typeface="Comic Sans MS"/>
              </a:rPr>
              <a:t>a  </a:t>
            </a:r>
            <a:r>
              <a:rPr sz="3000" spc="-5" dirty="0">
                <a:solidFill>
                  <a:srgbClr val="FFFFFF"/>
                </a:solidFill>
                <a:latin typeface="Comic Sans MS"/>
                <a:cs typeface="Comic Sans MS"/>
              </a:rPr>
              <a:t>mixture </a:t>
            </a:r>
            <a:r>
              <a:rPr sz="3000" dirty="0">
                <a:solidFill>
                  <a:srgbClr val="FFFFFF"/>
                </a:solidFill>
                <a:latin typeface="Comic Sans MS"/>
                <a:cs typeface="Comic Sans MS"/>
              </a:rPr>
              <a:t>of </a:t>
            </a:r>
            <a:r>
              <a:rPr sz="3000" spc="-5" dirty="0">
                <a:solidFill>
                  <a:srgbClr val="FFFFFF"/>
                </a:solidFill>
                <a:latin typeface="Comic Sans MS"/>
                <a:cs typeface="Comic Sans MS"/>
              </a:rPr>
              <a:t>yoghurt,  water, and sometimes  salt. It is thought to  have originated </a:t>
            </a:r>
            <a:r>
              <a:rPr sz="3000" dirty="0">
                <a:solidFill>
                  <a:srgbClr val="FFFFFF"/>
                </a:solidFill>
                <a:latin typeface="Comic Sans MS"/>
                <a:cs typeface="Comic Sans MS"/>
              </a:rPr>
              <a:t>as a  </a:t>
            </a:r>
            <a:r>
              <a:rPr sz="3000" spc="-5" dirty="0">
                <a:solidFill>
                  <a:srgbClr val="FFFFFF"/>
                </a:solidFill>
                <a:latin typeface="Comic Sans MS"/>
                <a:cs typeface="Comic Sans MS"/>
              </a:rPr>
              <a:t>way of preserving  yogurt by adding</a:t>
            </a:r>
            <a:r>
              <a:rPr sz="3000" spc="-45" dirty="0">
                <a:solidFill>
                  <a:srgbClr val="FFFFFF"/>
                </a:solidFill>
                <a:latin typeface="Comic Sans MS"/>
                <a:cs typeface="Comic Sans MS"/>
              </a:rPr>
              <a:t> </a:t>
            </a:r>
            <a:r>
              <a:rPr sz="3000" spc="-5" dirty="0">
                <a:solidFill>
                  <a:srgbClr val="FFFFFF"/>
                </a:solidFill>
                <a:latin typeface="Comic Sans MS"/>
                <a:cs typeface="Comic Sans MS"/>
              </a:rPr>
              <a:t>salt.</a:t>
            </a:r>
            <a:endParaRPr sz="3000">
              <a:latin typeface="Comic Sans MS"/>
              <a:cs typeface="Comic Sans MS"/>
            </a:endParaRPr>
          </a:p>
        </p:txBody>
      </p:sp>
      <p:sp>
        <p:nvSpPr>
          <p:cNvPr id="4" name="object 4"/>
          <p:cNvSpPr/>
          <p:nvPr/>
        </p:nvSpPr>
        <p:spPr>
          <a:xfrm>
            <a:off x="143510" y="1070610"/>
            <a:ext cx="4357370" cy="56197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15000" y="3643629"/>
            <a:ext cx="2429509" cy="28575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15000" y="142239"/>
            <a:ext cx="2500629" cy="314324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28369" y="3929379"/>
            <a:ext cx="3285489" cy="246507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357630" y="143510"/>
            <a:ext cx="2500630" cy="321437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2317750" y="3392170"/>
            <a:ext cx="598170"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CCCCCC"/>
                </a:solidFill>
                <a:latin typeface="Comic Sans MS"/>
                <a:cs typeface="Comic Sans MS"/>
              </a:rPr>
              <a:t>B</a:t>
            </a:r>
            <a:r>
              <a:rPr sz="2000" b="1" spc="-5" dirty="0">
                <a:solidFill>
                  <a:srgbClr val="CCCCCC"/>
                </a:solidFill>
                <a:latin typeface="Comic Sans MS"/>
                <a:cs typeface="Comic Sans MS"/>
              </a:rPr>
              <a:t>o</a:t>
            </a:r>
            <a:r>
              <a:rPr sz="2000" b="1" dirty="0">
                <a:solidFill>
                  <a:srgbClr val="CCCCCC"/>
                </a:solidFill>
                <a:latin typeface="Comic Sans MS"/>
                <a:cs typeface="Comic Sans MS"/>
              </a:rPr>
              <a:t>za</a:t>
            </a:r>
            <a:endParaRPr sz="2000">
              <a:latin typeface="Comic Sans MS"/>
              <a:cs typeface="Comic Sans MS"/>
            </a:endParaRPr>
          </a:p>
        </p:txBody>
      </p:sp>
      <p:sp>
        <p:nvSpPr>
          <p:cNvPr id="7" name="object 7"/>
          <p:cNvSpPr txBox="1">
            <a:spLocks noGrp="1"/>
          </p:cNvSpPr>
          <p:nvPr>
            <p:ph type="title"/>
          </p:nvPr>
        </p:nvSpPr>
        <p:spPr>
          <a:xfrm>
            <a:off x="6226809" y="3248659"/>
            <a:ext cx="1403985" cy="330200"/>
          </a:xfrm>
          <a:prstGeom prst="rect">
            <a:avLst/>
          </a:prstGeom>
        </p:spPr>
        <p:txBody>
          <a:bodyPr vert="horz" wrap="square" lIns="0" tIns="12700" rIns="0" bIns="0" rtlCol="0">
            <a:spAutoFit/>
          </a:bodyPr>
          <a:lstStyle/>
          <a:p>
            <a:pPr marL="12700">
              <a:lnSpc>
                <a:spcPct val="100000"/>
              </a:lnSpc>
              <a:spcBef>
                <a:spcPts val="100"/>
              </a:spcBef>
            </a:pPr>
            <a:r>
              <a:rPr sz="2000" spc="-5" dirty="0"/>
              <a:t>Rose</a:t>
            </a:r>
            <a:r>
              <a:rPr sz="2000" spc="-75" dirty="0"/>
              <a:t> </a:t>
            </a:r>
            <a:r>
              <a:rPr sz="2000" spc="-5" dirty="0"/>
              <a:t>Syrup</a:t>
            </a:r>
            <a:endParaRPr sz="2000"/>
          </a:p>
        </p:txBody>
      </p:sp>
      <p:sp>
        <p:nvSpPr>
          <p:cNvPr id="8" name="object 8"/>
          <p:cNvSpPr txBox="1"/>
          <p:nvPr/>
        </p:nvSpPr>
        <p:spPr>
          <a:xfrm>
            <a:off x="6327140" y="6492240"/>
            <a:ext cx="1203960"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Lemonade</a:t>
            </a:r>
            <a:endParaRPr sz="2000">
              <a:latin typeface="Comic Sans MS"/>
              <a:cs typeface="Comic Sans MS"/>
            </a:endParaRPr>
          </a:p>
        </p:txBody>
      </p:sp>
      <p:sp>
        <p:nvSpPr>
          <p:cNvPr id="9" name="object 9"/>
          <p:cNvSpPr txBox="1"/>
          <p:nvPr/>
        </p:nvSpPr>
        <p:spPr>
          <a:xfrm>
            <a:off x="2226310" y="6463029"/>
            <a:ext cx="690245" cy="330200"/>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CCCCCC"/>
                </a:solidFill>
                <a:uFill>
                  <a:solidFill>
                    <a:srgbClr val="CCCCCC"/>
                  </a:solidFill>
                </a:uFill>
                <a:latin typeface="Comic Sans MS"/>
                <a:cs typeface="Comic Sans MS"/>
              </a:rPr>
              <a:t>S</a:t>
            </a:r>
            <a:r>
              <a:rPr sz="2000" b="1" u="heavy" spc="5" dirty="0">
                <a:solidFill>
                  <a:srgbClr val="CCCCCC"/>
                </a:solidFill>
                <a:uFill>
                  <a:solidFill>
                    <a:srgbClr val="CCCCCC"/>
                  </a:solidFill>
                </a:uFill>
                <a:latin typeface="Comic Sans MS"/>
                <a:cs typeface="Comic Sans MS"/>
              </a:rPr>
              <a:t>a</a:t>
            </a:r>
            <a:r>
              <a:rPr sz="2000" b="1" u="heavy" dirty="0">
                <a:solidFill>
                  <a:srgbClr val="CCCCCC"/>
                </a:solidFill>
                <a:uFill>
                  <a:solidFill>
                    <a:srgbClr val="CCCCCC"/>
                  </a:solidFill>
                </a:uFill>
                <a:latin typeface="Comic Sans MS"/>
                <a:cs typeface="Comic Sans MS"/>
              </a:rPr>
              <a:t>l</a:t>
            </a:r>
            <a:r>
              <a:rPr sz="2000" b="1" u="heavy" spc="-10" dirty="0">
                <a:solidFill>
                  <a:srgbClr val="CCCCCC"/>
                </a:solidFill>
                <a:uFill>
                  <a:solidFill>
                    <a:srgbClr val="CCCCCC"/>
                  </a:solidFill>
                </a:uFill>
                <a:latin typeface="Comic Sans MS"/>
                <a:cs typeface="Comic Sans MS"/>
              </a:rPr>
              <a:t>e</a:t>
            </a:r>
            <a:r>
              <a:rPr sz="2000" b="1" u="heavy" dirty="0">
                <a:solidFill>
                  <a:srgbClr val="CCCCCC"/>
                </a:solidFill>
                <a:uFill>
                  <a:solidFill>
                    <a:srgbClr val="CCCCCC"/>
                  </a:solidFill>
                </a:uFill>
                <a:latin typeface="Comic Sans MS"/>
                <a:cs typeface="Comic Sans MS"/>
              </a:rPr>
              <a:t>p</a:t>
            </a:r>
            <a:endParaRPr sz="2000">
              <a:latin typeface="Comic Sans MS"/>
              <a:cs typeface="Comic Sans MS"/>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9210" y="88900"/>
            <a:ext cx="6539230" cy="894080"/>
          </a:xfrm>
          <a:prstGeom prst="rect">
            <a:avLst/>
          </a:prstGeom>
        </p:spPr>
        <p:txBody>
          <a:bodyPr vert="horz" wrap="square" lIns="0" tIns="12700" rIns="0" bIns="0" rtlCol="0">
            <a:spAutoFit/>
          </a:bodyPr>
          <a:lstStyle/>
          <a:p>
            <a:pPr marL="12700">
              <a:lnSpc>
                <a:spcPct val="100000"/>
              </a:lnSpc>
              <a:spcBef>
                <a:spcPts val="100"/>
              </a:spcBef>
            </a:pPr>
            <a:r>
              <a:rPr sz="5700" u="none" spc="-5" dirty="0"/>
              <a:t>Desserts</a:t>
            </a:r>
            <a:r>
              <a:rPr sz="5700" u="none" spc="-50" dirty="0"/>
              <a:t> </a:t>
            </a:r>
            <a:r>
              <a:rPr sz="5700" u="none" spc="-10" dirty="0"/>
              <a:t>(Tatlılar)</a:t>
            </a:r>
            <a:endParaRPr sz="5700"/>
          </a:p>
        </p:txBody>
      </p:sp>
      <p:sp>
        <p:nvSpPr>
          <p:cNvPr id="3" name="object 3"/>
          <p:cNvSpPr/>
          <p:nvPr/>
        </p:nvSpPr>
        <p:spPr>
          <a:xfrm>
            <a:off x="1311910" y="905510"/>
            <a:ext cx="6520180" cy="0"/>
          </a:xfrm>
          <a:custGeom>
            <a:avLst/>
            <a:gdLst/>
            <a:ahLst/>
            <a:cxnLst/>
            <a:rect l="l" t="t" r="r" b="b"/>
            <a:pathLst>
              <a:path w="6520180">
                <a:moveTo>
                  <a:pt x="0" y="0"/>
                </a:moveTo>
                <a:lnTo>
                  <a:pt x="6520180" y="0"/>
                </a:lnTo>
              </a:path>
            </a:pathLst>
          </a:custGeom>
          <a:ln w="53340">
            <a:solidFill>
              <a:srgbClr val="CCCCCC"/>
            </a:solidFill>
          </a:ln>
        </p:spPr>
        <p:txBody>
          <a:bodyPr wrap="square" lIns="0" tIns="0" rIns="0" bIns="0" rtlCol="0"/>
          <a:lstStyle/>
          <a:p>
            <a:endParaRPr/>
          </a:p>
        </p:txBody>
      </p:sp>
      <p:sp>
        <p:nvSpPr>
          <p:cNvPr id="4" name="object 4"/>
          <p:cNvSpPr txBox="1"/>
          <p:nvPr/>
        </p:nvSpPr>
        <p:spPr>
          <a:xfrm>
            <a:off x="5355590" y="1604009"/>
            <a:ext cx="3604895" cy="4137660"/>
          </a:xfrm>
          <a:prstGeom prst="rect">
            <a:avLst/>
          </a:prstGeom>
        </p:spPr>
        <p:txBody>
          <a:bodyPr vert="horz" wrap="square" lIns="0" tIns="12700" rIns="0" bIns="0" rtlCol="0">
            <a:spAutoFit/>
          </a:bodyPr>
          <a:lstStyle/>
          <a:p>
            <a:pPr marL="12700" marR="5080">
              <a:lnSpc>
                <a:spcPct val="100000"/>
              </a:lnSpc>
              <a:spcBef>
                <a:spcPts val="100"/>
              </a:spcBef>
            </a:pPr>
            <a:r>
              <a:rPr sz="3000" spc="-5" dirty="0">
                <a:solidFill>
                  <a:srgbClr val="FFFFFF"/>
                </a:solidFill>
                <a:latin typeface="Comic Sans MS"/>
                <a:cs typeface="Comic Sans MS"/>
              </a:rPr>
              <a:t>One of the world-  renowned desserts  of Turkish cuisine</a:t>
            </a:r>
            <a:r>
              <a:rPr sz="3000" spc="-90" dirty="0">
                <a:solidFill>
                  <a:srgbClr val="FFFFFF"/>
                </a:solidFill>
                <a:latin typeface="Comic Sans MS"/>
                <a:cs typeface="Comic Sans MS"/>
              </a:rPr>
              <a:t> </a:t>
            </a:r>
            <a:r>
              <a:rPr sz="3000" spc="-5" dirty="0">
                <a:solidFill>
                  <a:srgbClr val="FFFFFF"/>
                </a:solidFill>
                <a:latin typeface="Comic Sans MS"/>
                <a:cs typeface="Comic Sans MS"/>
              </a:rPr>
              <a:t>is  baklava. Turkish  cuisine has </a:t>
            </a:r>
            <a:r>
              <a:rPr sz="3000" dirty="0">
                <a:solidFill>
                  <a:srgbClr val="FFFFFF"/>
                </a:solidFill>
                <a:latin typeface="Comic Sans MS"/>
                <a:cs typeface="Comic Sans MS"/>
              </a:rPr>
              <a:t>a </a:t>
            </a:r>
            <a:r>
              <a:rPr sz="3000" spc="-5" dirty="0">
                <a:solidFill>
                  <a:srgbClr val="FFFFFF"/>
                </a:solidFill>
                <a:latin typeface="Comic Sans MS"/>
                <a:cs typeface="Comic Sans MS"/>
              </a:rPr>
              <a:t>range  of </a:t>
            </a:r>
            <a:r>
              <a:rPr sz="3000" spc="-10" dirty="0">
                <a:solidFill>
                  <a:srgbClr val="FFFFFF"/>
                </a:solidFill>
                <a:latin typeface="Comic Sans MS"/>
                <a:cs typeface="Comic Sans MS"/>
              </a:rPr>
              <a:t>baklava-like  </a:t>
            </a:r>
            <a:r>
              <a:rPr sz="3000" spc="-5" dirty="0">
                <a:solidFill>
                  <a:srgbClr val="FFFFFF"/>
                </a:solidFill>
                <a:latin typeface="Comic Sans MS"/>
                <a:cs typeface="Comic Sans MS"/>
              </a:rPr>
              <a:t>desserts which  includes </a:t>
            </a:r>
            <a:r>
              <a:rPr sz="3000" spc="-10" dirty="0">
                <a:solidFill>
                  <a:srgbClr val="FFFFFF"/>
                </a:solidFill>
                <a:latin typeface="Comic Sans MS"/>
                <a:cs typeface="Comic Sans MS"/>
              </a:rPr>
              <a:t>Sütlaç,  </a:t>
            </a:r>
            <a:r>
              <a:rPr sz="3000" spc="-5" dirty="0">
                <a:solidFill>
                  <a:srgbClr val="FFFFFF"/>
                </a:solidFill>
                <a:latin typeface="Comic Sans MS"/>
                <a:cs typeface="Comic Sans MS"/>
              </a:rPr>
              <a:t>Turkish</a:t>
            </a:r>
            <a:r>
              <a:rPr sz="3000" spc="-20" dirty="0">
                <a:solidFill>
                  <a:srgbClr val="FFFFFF"/>
                </a:solidFill>
                <a:latin typeface="Comic Sans MS"/>
                <a:cs typeface="Comic Sans MS"/>
              </a:rPr>
              <a:t> </a:t>
            </a:r>
            <a:r>
              <a:rPr sz="3000" spc="-5" dirty="0">
                <a:solidFill>
                  <a:srgbClr val="FFFFFF"/>
                </a:solidFill>
                <a:latin typeface="Comic Sans MS"/>
                <a:cs typeface="Comic Sans MS"/>
              </a:rPr>
              <a:t>Delight.</a:t>
            </a:r>
            <a:endParaRPr sz="3000">
              <a:latin typeface="Comic Sans MS"/>
              <a:cs typeface="Comic Sans MS"/>
            </a:endParaRPr>
          </a:p>
        </p:txBody>
      </p:sp>
      <p:sp>
        <p:nvSpPr>
          <p:cNvPr id="5" name="object 5"/>
          <p:cNvSpPr/>
          <p:nvPr/>
        </p:nvSpPr>
        <p:spPr>
          <a:xfrm>
            <a:off x="143510" y="1714500"/>
            <a:ext cx="5149850" cy="40716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8689" y="137159"/>
            <a:ext cx="7245350" cy="726440"/>
          </a:xfrm>
          <a:prstGeom prst="rect">
            <a:avLst/>
          </a:prstGeom>
        </p:spPr>
        <p:txBody>
          <a:bodyPr vert="horz" wrap="square" lIns="0" tIns="12700" rIns="0" bIns="0" rtlCol="0">
            <a:spAutoFit/>
          </a:bodyPr>
          <a:lstStyle/>
          <a:p>
            <a:pPr marL="12700">
              <a:lnSpc>
                <a:spcPct val="100000"/>
              </a:lnSpc>
              <a:spcBef>
                <a:spcPts val="100"/>
              </a:spcBef>
            </a:pPr>
            <a:r>
              <a:rPr spc="-10" dirty="0"/>
              <a:t>Turkish </a:t>
            </a:r>
            <a:r>
              <a:rPr spc="-5" dirty="0"/>
              <a:t>Baklava</a:t>
            </a:r>
            <a:r>
              <a:rPr spc="-85" dirty="0"/>
              <a:t> </a:t>
            </a:r>
            <a:r>
              <a:rPr spc="-5" dirty="0"/>
              <a:t>(Baklava)</a:t>
            </a:r>
          </a:p>
        </p:txBody>
      </p:sp>
      <p:sp>
        <p:nvSpPr>
          <p:cNvPr id="3" name="object 3"/>
          <p:cNvSpPr txBox="1"/>
          <p:nvPr/>
        </p:nvSpPr>
        <p:spPr>
          <a:xfrm>
            <a:off x="5212079" y="1176020"/>
            <a:ext cx="3185160" cy="4593590"/>
          </a:xfrm>
          <a:prstGeom prst="rect">
            <a:avLst/>
          </a:prstGeom>
        </p:spPr>
        <p:txBody>
          <a:bodyPr vert="horz" wrap="square" lIns="0" tIns="12700" rIns="0" bIns="0" rtlCol="0">
            <a:spAutoFit/>
          </a:bodyPr>
          <a:lstStyle/>
          <a:p>
            <a:pPr marL="12700" marR="5080">
              <a:lnSpc>
                <a:spcPct val="99900"/>
              </a:lnSpc>
              <a:spcBef>
                <a:spcPts val="100"/>
              </a:spcBef>
            </a:pPr>
            <a:r>
              <a:rPr sz="3000" dirty="0">
                <a:solidFill>
                  <a:srgbClr val="FFFFFF"/>
                </a:solidFill>
                <a:latin typeface="Comic Sans MS"/>
                <a:cs typeface="Comic Sans MS"/>
              </a:rPr>
              <a:t>It </a:t>
            </a:r>
            <a:r>
              <a:rPr sz="3000" spc="-5" dirty="0">
                <a:solidFill>
                  <a:srgbClr val="FFFFFF"/>
                </a:solidFill>
                <a:latin typeface="Comic Sans MS"/>
                <a:cs typeface="Comic Sans MS"/>
              </a:rPr>
              <a:t>is made of  walnuts, Antep  nuts, almond or  hazelnut. It  tastes delicious.  Baklava is  prepared on large  trays and cut</a:t>
            </a:r>
            <a:r>
              <a:rPr sz="3000" spc="-60" dirty="0">
                <a:solidFill>
                  <a:srgbClr val="FFFFFF"/>
                </a:solidFill>
                <a:latin typeface="Comic Sans MS"/>
                <a:cs typeface="Comic Sans MS"/>
              </a:rPr>
              <a:t> </a:t>
            </a:r>
            <a:r>
              <a:rPr sz="3000" spc="-5" dirty="0">
                <a:solidFill>
                  <a:srgbClr val="FFFFFF"/>
                </a:solidFill>
                <a:latin typeface="Comic Sans MS"/>
                <a:cs typeface="Comic Sans MS"/>
              </a:rPr>
              <a:t>into  </a:t>
            </a:r>
            <a:r>
              <a:rPr sz="3000" dirty="0">
                <a:solidFill>
                  <a:srgbClr val="FFFFFF"/>
                </a:solidFill>
                <a:latin typeface="Comic Sans MS"/>
                <a:cs typeface="Comic Sans MS"/>
              </a:rPr>
              <a:t>a </a:t>
            </a:r>
            <a:r>
              <a:rPr sz="3000" spc="-5" dirty="0">
                <a:solidFill>
                  <a:srgbClr val="FFFFFF"/>
                </a:solidFill>
                <a:latin typeface="Comic Sans MS"/>
                <a:cs typeface="Comic Sans MS"/>
              </a:rPr>
              <a:t>variety of  </a:t>
            </a:r>
            <a:r>
              <a:rPr sz="3000" dirty="0">
                <a:solidFill>
                  <a:srgbClr val="FFFFFF"/>
                </a:solidFill>
                <a:latin typeface="Comic Sans MS"/>
                <a:cs typeface="Comic Sans MS"/>
              </a:rPr>
              <a:t>shapes.</a:t>
            </a:r>
            <a:endParaRPr sz="3000">
              <a:latin typeface="Comic Sans MS"/>
              <a:cs typeface="Comic Sans MS"/>
            </a:endParaRPr>
          </a:p>
        </p:txBody>
      </p:sp>
      <p:sp>
        <p:nvSpPr>
          <p:cNvPr id="4" name="object 4"/>
          <p:cNvSpPr/>
          <p:nvPr/>
        </p:nvSpPr>
        <p:spPr>
          <a:xfrm>
            <a:off x="214629" y="1428750"/>
            <a:ext cx="4572000" cy="4064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75379" y="137159"/>
            <a:ext cx="1792605" cy="726440"/>
          </a:xfrm>
          <a:prstGeom prst="rect">
            <a:avLst/>
          </a:prstGeom>
        </p:spPr>
        <p:txBody>
          <a:bodyPr vert="horz" wrap="square" lIns="0" tIns="12700" rIns="0" bIns="0" rtlCol="0">
            <a:spAutoFit/>
          </a:bodyPr>
          <a:lstStyle/>
          <a:p>
            <a:pPr marL="12700">
              <a:lnSpc>
                <a:spcPct val="100000"/>
              </a:lnSpc>
              <a:spcBef>
                <a:spcPts val="100"/>
              </a:spcBef>
            </a:pPr>
            <a:r>
              <a:rPr spc="-5" dirty="0"/>
              <a:t>Sü</a:t>
            </a:r>
            <a:r>
              <a:rPr spc="-10" dirty="0"/>
              <a:t>t</a:t>
            </a:r>
            <a:r>
              <a:rPr spc="-5" dirty="0"/>
              <a:t>l</a:t>
            </a:r>
            <a:r>
              <a:rPr dirty="0"/>
              <a:t>aç</a:t>
            </a:r>
          </a:p>
        </p:txBody>
      </p:sp>
      <p:sp>
        <p:nvSpPr>
          <p:cNvPr id="3" name="object 3"/>
          <p:cNvSpPr txBox="1"/>
          <p:nvPr/>
        </p:nvSpPr>
        <p:spPr>
          <a:xfrm>
            <a:off x="6141720" y="1390650"/>
            <a:ext cx="2623820" cy="4593590"/>
          </a:xfrm>
          <a:prstGeom prst="rect">
            <a:avLst/>
          </a:prstGeom>
        </p:spPr>
        <p:txBody>
          <a:bodyPr vert="horz" wrap="square" lIns="0" tIns="12700" rIns="0" bIns="0" rtlCol="0">
            <a:spAutoFit/>
          </a:bodyPr>
          <a:lstStyle/>
          <a:p>
            <a:pPr marL="12700" marR="5080">
              <a:lnSpc>
                <a:spcPct val="99900"/>
              </a:lnSpc>
              <a:spcBef>
                <a:spcPts val="100"/>
              </a:spcBef>
            </a:pPr>
            <a:r>
              <a:rPr sz="3000" spc="-5" dirty="0">
                <a:solidFill>
                  <a:srgbClr val="FFFFFF"/>
                </a:solidFill>
                <a:latin typeface="Comic Sans MS"/>
                <a:cs typeface="Comic Sans MS"/>
              </a:rPr>
              <a:t>Sütlaç is the  most famous  </a:t>
            </a:r>
            <a:r>
              <a:rPr sz="3000" spc="-10" dirty="0">
                <a:solidFill>
                  <a:srgbClr val="FFFFFF"/>
                </a:solidFill>
                <a:latin typeface="Comic Sans MS"/>
                <a:cs typeface="Comic Sans MS"/>
              </a:rPr>
              <a:t>milky </a:t>
            </a:r>
            <a:r>
              <a:rPr sz="3000" spc="-5" dirty="0">
                <a:solidFill>
                  <a:srgbClr val="FFFFFF"/>
                </a:solidFill>
                <a:latin typeface="Comic Sans MS"/>
                <a:cs typeface="Comic Sans MS"/>
              </a:rPr>
              <a:t>dessert  in Turkish  cuisine. It is  made of, </a:t>
            </a:r>
            <a:r>
              <a:rPr sz="3000" spc="-10" dirty="0">
                <a:solidFill>
                  <a:srgbClr val="FFFFFF"/>
                </a:solidFill>
                <a:latin typeface="Comic Sans MS"/>
                <a:cs typeface="Comic Sans MS"/>
              </a:rPr>
              <a:t>milk,  rice </a:t>
            </a:r>
            <a:r>
              <a:rPr sz="3000" spc="-5" dirty="0">
                <a:solidFill>
                  <a:srgbClr val="FFFFFF"/>
                </a:solidFill>
                <a:latin typeface="Comic Sans MS"/>
                <a:cs typeface="Comic Sans MS"/>
              </a:rPr>
              <a:t>and</a:t>
            </a:r>
            <a:r>
              <a:rPr sz="3000" spc="-60" dirty="0">
                <a:solidFill>
                  <a:srgbClr val="FFFFFF"/>
                </a:solidFill>
                <a:latin typeface="Comic Sans MS"/>
                <a:cs typeface="Comic Sans MS"/>
              </a:rPr>
              <a:t> </a:t>
            </a:r>
            <a:r>
              <a:rPr sz="3000" spc="-5" dirty="0">
                <a:solidFill>
                  <a:srgbClr val="FFFFFF"/>
                </a:solidFill>
                <a:latin typeface="Comic Sans MS"/>
                <a:cs typeface="Comic Sans MS"/>
              </a:rPr>
              <a:t>sugar.  You can serve  it putting  cinnamon on</a:t>
            </a:r>
            <a:r>
              <a:rPr sz="3000" spc="-85" dirty="0">
                <a:solidFill>
                  <a:srgbClr val="FFFFFF"/>
                </a:solidFill>
                <a:latin typeface="Comic Sans MS"/>
                <a:cs typeface="Comic Sans MS"/>
              </a:rPr>
              <a:t> </a:t>
            </a:r>
            <a:r>
              <a:rPr sz="3000" spc="-5" dirty="0">
                <a:solidFill>
                  <a:srgbClr val="FFFFFF"/>
                </a:solidFill>
                <a:latin typeface="Comic Sans MS"/>
                <a:cs typeface="Comic Sans MS"/>
              </a:rPr>
              <a:t>it.</a:t>
            </a:r>
            <a:endParaRPr sz="3000">
              <a:latin typeface="Comic Sans MS"/>
              <a:cs typeface="Comic Sans MS"/>
            </a:endParaRPr>
          </a:p>
        </p:txBody>
      </p:sp>
      <p:sp>
        <p:nvSpPr>
          <p:cNvPr id="4" name="object 4"/>
          <p:cNvSpPr/>
          <p:nvPr/>
        </p:nvSpPr>
        <p:spPr>
          <a:xfrm>
            <a:off x="214629" y="1572260"/>
            <a:ext cx="5694680" cy="41427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3960" y="243840"/>
            <a:ext cx="6735445" cy="726440"/>
          </a:xfrm>
          <a:prstGeom prst="rect">
            <a:avLst/>
          </a:prstGeom>
        </p:spPr>
        <p:txBody>
          <a:bodyPr vert="horz" wrap="square" lIns="0" tIns="12700" rIns="0" bIns="0" rtlCol="0">
            <a:spAutoFit/>
          </a:bodyPr>
          <a:lstStyle/>
          <a:p>
            <a:pPr marL="12700">
              <a:lnSpc>
                <a:spcPct val="100000"/>
              </a:lnSpc>
              <a:spcBef>
                <a:spcPts val="100"/>
              </a:spcBef>
            </a:pPr>
            <a:r>
              <a:rPr spc="-10" dirty="0"/>
              <a:t>Turkish Delight</a:t>
            </a:r>
            <a:r>
              <a:rPr spc="-45" dirty="0"/>
              <a:t> </a:t>
            </a:r>
            <a:r>
              <a:rPr spc="-10" dirty="0"/>
              <a:t>(Lokum)</a:t>
            </a:r>
          </a:p>
        </p:txBody>
      </p:sp>
      <p:sp>
        <p:nvSpPr>
          <p:cNvPr id="3" name="object 3"/>
          <p:cNvSpPr txBox="1"/>
          <p:nvPr/>
        </p:nvSpPr>
        <p:spPr>
          <a:xfrm>
            <a:off x="5854700" y="1318259"/>
            <a:ext cx="3187065" cy="4594860"/>
          </a:xfrm>
          <a:prstGeom prst="rect">
            <a:avLst/>
          </a:prstGeom>
        </p:spPr>
        <p:txBody>
          <a:bodyPr vert="horz" wrap="square" lIns="0" tIns="12700" rIns="0" bIns="0" rtlCol="0">
            <a:spAutoFit/>
          </a:bodyPr>
          <a:lstStyle/>
          <a:p>
            <a:pPr marL="12700" marR="44450">
              <a:lnSpc>
                <a:spcPct val="100000"/>
              </a:lnSpc>
              <a:spcBef>
                <a:spcPts val="100"/>
              </a:spcBef>
            </a:pPr>
            <a:r>
              <a:rPr sz="3000" spc="-5" dirty="0">
                <a:solidFill>
                  <a:srgbClr val="FFFFFF"/>
                </a:solidFill>
                <a:latin typeface="Comic Sans MS"/>
                <a:cs typeface="Comic Sans MS"/>
              </a:rPr>
              <a:t>Turkish delight</a:t>
            </a:r>
            <a:r>
              <a:rPr sz="3000" spc="-80" dirty="0">
                <a:solidFill>
                  <a:srgbClr val="FFFFFF"/>
                </a:solidFill>
                <a:latin typeface="Comic Sans MS"/>
                <a:cs typeface="Comic Sans MS"/>
              </a:rPr>
              <a:t> </a:t>
            </a:r>
            <a:r>
              <a:rPr sz="3000" spc="-5" dirty="0">
                <a:solidFill>
                  <a:srgbClr val="FFFFFF"/>
                </a:solidFill>
                <a:latin typeface="Comic Sans MS"/>
                <a:cs typeface="Comic Sans MS"/>
              </a:rPr>
              <a:t>is  one of the </a:t>
            </a:r>
            <a:r>
              <a:rPr sz="3000" spc="-10" dirty="0">
                <a:solidFill>
                  <a:srgbClr val="FFFFFF"/>
                </a:solidFill>
                <a:latin typeface="Comic Sans MS"/>
                <a:cs typeface="Comic Sans MS"/>
              </a:rPr>
              <a:t>most  </a:t>
            </a:r>
            <a:r>
              <a:rPr sz="3000" spc="-5" dirty="0">
                <a:solidFill>
                  <a:srgbClr val="FFFFFF"/>
                </a:solidFill>
                <a:latin typeface="Comic Sans MS"/>
                <a:cs typeface="Comic Sans MS"/>
              </a:rPr>
              <a:t>famous desserts  in the world. </a:t>
            </a:r>
            <a:r>
              <a:rPr sz="3000" dirty="0">
                <a:solidFill>
                  <a:srgbClr val="FFFFFF"/>
                </a:solidFill>
                <a:latin typeface="Comic Sans MS"/>
                <a:cs typeface="Comic Sans MS"/>
              </a:rPr>
              <a:t>It </a:t>
            </a:r>
            <a:r>
              <a:rPr sz="3000" spc="-5" dirty="0">
                <a:solidFill>
                  <a:srgbClr val="FFFFFF"/>
                </a:solidFill>
                <a:latin typeface="Comic Sans MS"/>
                <a:cs typeface="Comic Sans MS"/>
              </a:rPr>
              <a:t>is  made of </a:t>
            </a:r>
            <a:r>
              <a:rPr sz="3000" spc="-10" dirty="0">
                <a:solidFill>
                  <a:srgbClr val="FFFFFF"/>
                </a:solidFill>
                <a:latin typeface="Comic Sans MS"/>
                <a:cs typeface="Comic Sans MS"/>
              </a:rPr>
              <a:t>water,  </a:t>
            </a:r>
            <a:r>
              <a:rPr sz="3000" spc="-5" dirty="0">
                <a:solidFill>
                  <a:srgbClr val="FFFFFF"/>
                </a:solidFill>
                <a:latin typeface="Comic Sans MS"/>
                <a:cs typeface="Comic Sans MS"/>
              </a:rPr>
              <a:t>sugar, starch and  salts of</a:t>
            </a:r>
            <a:r>
              <a:rPr sz="3000" spc="-20" dirty="0">
                <a:solidFill>
                  <a:srgbClr val="FFFFFF"/>
                </a:solidFill>
                <a:latin typeface="Comic Sans MS"/>
                <a:cs typeface="Comic Sans MS"/>
              </a:rPr>
              <a:t> </a:t>
            </a:r>
            <a:r>
              <a:rPr sz="3000" spc="-10" dirty="0">
                <a:solidFill>
                  <a:srgbClr val="FFFFFF"/>
                </a:solidFill>
                <a:latin typeface="Comic Sans MS"/>
                <a:cs typeface="Comic Sans MS"/>
              </a:rPr>
              <a:t>lemon.</a:t>
            </a:r>
            <a:endParaRPr sz="3000">
              <a:latin typeface="Comic Sans MS"/>
              <a:cs typeface="Comic Sans MS"/>
            </a:endParaRPr>
          </a:p>
          <a:p>
            <a:pPr marL="12700" marR="5080">
              <a:lnSpc>
                <a:spcPts val="3600"/>
              </a:lnSpc>
              <a:spcBef>
                <a:spcPts val="100"/>
              </a:spcBef>
            </a:pPr>
            <a:r>
              <a:rPr sz="3000" spc="-5" dirty="0">
                <a:solidFill>
                  <a:srgbClr val="FFFFFF"/>
                </a:solidFill>
                <a:latin typeface="Comic Sans MS"/>
                <a:cs typeface="Comic Sans MS"/>
              </a:rPr>
              <a:t>Turkish people  usually serve it</a:t>
            </a:r>
            <a:r>
              <a:rPr sz="3000" spc="-75" dirty="0">
                <a:solidFill>
                  <a:srgbClr val="FFFFFF"/>
                </a:solidFill>
                <a:latin typeface="Comic Sans MS"/>
                <a:cs typeface="Comic Sans MS"/>
              </a:rPr>
              <a:t> </a:t>
            </a:r>
            <a:r>
              <a:rPr sz="3000" dirty="0">
                <a:solidFill>
                  <a:srgbClr val="FFFFFF"/>
                </a:solidFill>
                <a:latin typeface="Comic Sans MS"/>
                <a:cs typeface="Comic Sans MS"/>
              </a:rPr>
              <a:t>to  </a:t>
            </a:r>
            <a:r>
              <a:rPr sz="3000" spc="-5" dirty="0">
                <a:solidFill>
                  <a:srgbClr val="FFFFFF"/>
                </a:solidFill>
                <a:latin typeface="Comic Sans MS"/>
                <a:cs typeface="Comic Sans MS"/>
              </a:rPr>
              <a:t>their</a:t>
            </a:r>
            <a:r>
              <a:rPr sz="3000" spc="-20" dirty="0">
                <a:solidFill>
                  <a:srgbClr val="FFFFFF"/>
                </a:solidFill>
                <a:latin typeface="Comic Sans MS"/>
                <a:cs typeface="Comic Sans MS"/>
              </a:rPr>
              <a:t> </a:t>
            </a:r>
            <a:r>
              <a:rPr sz="3000" spc="-5" dirty="0">
                <a:solidFill>
                  <a:srgbClr val="FFFFFF"/>
                </a:solidFill>
                <a:latin typeface="Comic Sans MS"/>
                <a:cs typeface="Comic Sans MS"/>
              </a:rPr>
              <a:t>visitors.</a:t>
            </a:r>
            <a:endParaRPr sz="3000">
              <a:latin typeface="Comic Sans MS"/>
              <a:cs typeface="Comic Sans MS"/>
            </a:endParaRPr>
          </a:p>
        </p:txBody>
      </p:sp>
      <p:sp>
        <p:nvSpPr>
          <p:cNvPr id="4" name="object 4"/>
          <p:cNvSpPr/>
          <p:nvPr/>
        </p:nvSpPr>
        <p:spPr>
          <a:xfrm>
            <a:off x="143510" y="1570989"/>
            <a:ext cx="5657850" cy="421513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629" y="214629"/>
            <a:ext cx="4000500" cy="2768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928870" y="213359"/>
            <a:ext cx="4000500" cy="278638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928870" y="3571240"/>
            <a:ext cx="3981450" cy="28575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14629" y="3571240"/>
            <a:ext cx="4000500" cy="285750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849120" y="3034029"/>
            <a:ext cx="731520"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As</a:t>
            </a:r>
            <a:r>
              <a:rPr sz="2000" b="1" u="heavy" spc="5" dirty="0">
                <a:solidFill>
                  <a:srgbClr val="CCCCCC"/>
                </a:solidFill>
                <a:uFill>
                  <a:solidFill>
                    <a:srgbClr val="CCCCCC"/>
                  </a:solidFill>
                </a:uFill>
                <a:latin typeface="Comic Sans MS"/>
                <a:cs typeface="Comic Sans MS"/>
              </a:rPr>
              <a:t>u</a:t>
            </a:r>
            <a:r>
              <a:rPr sz="2000" b="1" u="heavy" spc="-5" dirty="0">
                <a:solidFill>
                  <a:srgbClr val="CCCCCC"/>
                </a:solidFill>
                <a:uFill>
                  <a:solidFill>
                    <a:srgbClr val="CCCCCC"/>
                  </a:solidFill>
                </a:uFill>
                <a:latin typeface="Comic Sans MS"/>
                <a:cs typeface="Comic Sans MS"/>
              </a:rPr>
              <a:t>re</a:t>
            </a:r>
            <a:endParaRPr sz="2000">
              <a:latin typeface="Comic Sans MS"/>
              <a:cs typeface="Comic Sans MS"/>
            </a:endParaRPr>
          </a:p>
        </p:txBody>
      </p:sp>
      <p:sp>
        <p:nvSpPr>
          <p:cNvPr id="7" name="object 7"/>
          <p:cNvSpPr txBox="1">
            <a:spLocks noGrp="1"/>
          </p:cNvSpPr>
          <p:nvPr>
            <p:ph type="title"/>
          </p:nvPr>
        </p:nvSpPr>
        <p:spPr>
          <a:xfrm>
            <a:off x="5490209" y="3034029"/>
            <a:ext cx="2874645" cy="330200"/>
          </a:xfrm>
          <a:prstGeom prst="rect">
            <a:avLst/>
          </a:prstGeom>
        </p:spPr>
        <p:txBody>
          <a:bodyPr vert="horz" wrap="square" lIns="0" tIns="12700" rIns="0" bIns="0" rtlCol="0">
            <a:spAutoFit/>
          </a:bodyPr>
          <a:lstStyle/>
          <a:p>
            <a:pPr marL="12700">
              <a:lnSpc>
                <a:spcPct val="100000"/>
              </a:lnSpc>
              <a:spcBef>
                <a:spcPts val="100"/>
              </a:spcBef>
            </a:pPr>
            <a:r>
              <a:rPr sz="2000" spc="-5" dirty="0"/>
              <a:t>Chicken Breast</a:t>
            </a:r>
            <a:r>
              <a:rPr sz="2000" spc="-70" dirty="0"/>
              <a:t> </a:t>
            </a:r>
            <a:r>
              <a:rPr sz="2000" spc="-5" dirty="0"/>
              <a:t>Pudding</a:t>
            </a:r>
            <a:endParaRPr sz="2000"/>
          </a:p>
        </p:txBody>
      </p:sp>
      <p:sp>
        <p:nvSpPr>
          <p:cNvPr id="8" name="object 8"/>
          <p:cNvSpPr txBox="1"/>
          <p:nvPr/>
        </p:nvSpPr>
        <p:spPr>
          <a:xfrm>
            <a:off x="1841500" y="6463029"/>
            <a:ext cx="744220"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Gu</a:t>
            </a:r>
            <a:r>
              <a:rPr sz="2000" b="1" u="heavy" dirty="0">
                <a:solidFill>
                  <a:srgbClr val="CCCCCC"/>
                </a:solidFill>
                <a:uFill>
                  <a:solidFill>
                    <a:srgbClr val="CCCCCC"/>
                  </a:solidFill>
                </a:uFill>
                <a:latin typeface="Comic Sans MS"/>
                <a:cs typeface="Comic Sans MS"/>
              </a:rPr>
              <a:t>ll</a:t>
            </a:r>
            <a:r>
              <a:rPr sz="2000" b="1" u="heavy" spc="5" dirty="0">
                <a:solidFill>
                  <a:srgbClr val="CCCCCC"/>
                </a:solidFill>
                <a:uFill>
                  <a:solidFill>
                    <a:srgbClr val="CCCCCC"/>
                  </a:solidFill>
                </a:uFill>
                <a:latin typeface="Comic Sans MS"/>
                <a:cs typeface="Comic Sans MS"/>
              </a:rPr>
              <a:t>a</a:t>
            </a:r>
            <a:r>
              <a:rPr sz="2000" b="1" u="heavy" dirty="0">
                <a:solidFill>
                  <a:srgbClr val="CCCCCC"/>
                </a:solidFill>
                <a:uFill>
                  <a:solidFill>
                    <a:srgbClr val="CCCCCC"/>
                  </a:solidFill>
                </a:uFill>
                <a:latin typeface="Comic Sans MS"/>
                <a:cs typeface="Comic Sans MS"/>
              </a:rPr>
              <a:t>c</a:t>
            </a:r>
            <a:endParaRPr sz="2000">
              <a:latin typeface="Comic Sans MS"/>
              <a:cs typeface="Comic Sans MS"/>
            </a:endParaRPr>
          </a:p>
        </p:txBody>
      </p:sp>
      <p:sp>
        <p:nvSpPr>
          <p:cNvPr id="9" name="object 9"/>
          <p:cNvSpPr txBox="1"/>
          <p:nvPr/>
        </p:nvSpPr>
        <p:spPr>
          <a:xfrm>
            <a:off x="6579869" y="6463029"/>
            <a:ext cx="697230" cy="330200"/>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CCCCCC"/>
                </a:solidFill>
                <a:uFill>
                  <a:solidFill>
                    <a:srgbClr val="CCCCCC"/>
                  </a:solidFill>
                </a:uFill>
                <a:latin typeface="Comic Sans MS"/>
                <a:cs typeface="Comic Sans MS"/>
              </a:rPr>
              <a:t>H</a:t>
            </a:r>
            <a:r>
              <a:rPr sz="2000" b="1" u="heavy" spc="5" dirty="0">
                <a:solidFill>
                  <a:srgbClr val="CCCCCC"/>
                </a:solidFill>
                <a:uFill>
                  <a:solidFill>
                    <a:srgbClr val="CCCCCC"/>
                  </a:solidFill>
                </a:uFill>
                <a:latin typeface="Comic Sans MS"/>
                <a:cs typeface="Comic Sans MS"/>
              </a:rPr>
              <a:t>a</a:t>
            </a:r>
            <a:r>
              <a:rPr sz="2000" b="1" u="heavy" dirty="0">
                <a:solidFill>
                  <a:srgbClr val="CCCCCC"/>
                </a:solidFill>
                <a:uFill>
                  <a:solidFill>
                    <a:srgbClr val="CCCCCC"/>
                  </a:solidFill>
                </a:uFill>
                <a:latin typeface="Comic Sans MS"/>
                <a:cs typeface="Comic Sans MS"/>
              </a:rPr>
              <a:t>l</a:t>
            </a:r>
            <a:r>
              <a:rPr sz="2000" b="1" u="heavy" spc="-5" dirty="0">
                <a:solidFill>
                  <a:srgbClr val="CCCCCC"/>
                </a:solidFill>
                <a:uFill>
                  <a:solidFill>
                    <a:srgbClr val="CCCCCC"/>
                  </a:solidFill>
                </a:uFill>
                <a:latin typeface="Comic Sans MS"/>
                <a:cs typeface="Comic Sans MS"/>
              </a:rPr>
              <a:t>v</a:t>
            </a:r>
            <a:r>
              <a:rPr sz="2000" b="1" u="heavy" dirty="0">
                <a:solidFill>
                  <a:srgbClr val="CCCCCC"/>
                </a:solidFill>
                <a:uFill>
                  <a:solidFill>
                    <a:srgbClr val="CCCCCC"/>
                  </a:solidFill>
                </a:uFill>
                <a:latin typeface="Comic Sans MS"/>
                <a:cs typeface="Comic Sans MS"/>
              </a:rPr>
              <a:t>a</a:t>
            </a:r>
            <a:endParaRPr sz="2000">
              <a:latin typeface="Comic Sans MS"/>
              <a:cs typeface="Comic Sans MS"/>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4569" y="275589"/>
            <a:ext cx="7112000" cy="513080"/>
          </a:xfrm>
          <a:prstGeom prst="rect">
            <a:avLst/>
          </a:prstGeom>
        </p:spPr>
        <p:txBody>
          <a:bodyPr vert="horz" wrap="square" lIns="0" tIns="12700" rIns="0" bIns="0" rtlCol="0">
            <a:spAutoFit/>
          </a:bodyPr>
          <a:lstStyle/>
          <a:p>
            <a:pPr marL="12700">
              <a:lnSpc>
                <a:spcPct val="100000"/>
              </a:lnSpc>
              <a:spcBef>
                <a:spcPts val="100"/>
              </a:spcBef>
            </a:pPr>
            <a:r>
              <a:rPr sz="3200" spc="-5" dirty="0"/>
              <a:t>Food and </a:t>
            </a:r>
            <a:r>
              <a:rPr sz="3200" spc="-5" dirty="0" smtClean="0"/>
              <a:t>Beverages </a:t>
            </a:r>
            <a:r>
              <a:rPr sz="3200" spc="-5" dirty="0"/>
              <a:t>Eaten at</a:t>
            </a:r>
            <a:r>
              <a:rPr sz="3200" spc="-55" dirty="0"/>
              <a:t> </a:t>
            </a:r>
            <a:r>
              <a:rPr sz="3200" spc="-5" dirty="0"/>
              <a:t>Meals</a:t>
            </a:r>
            <a:endParaRPr sz="3200" dirty="0"/>
          </a:p>
        </p:txBody>
      </p:sp>
      <p:sp>
        <p:nvSpPr>
          <p:cNvPr id="3" name="object 3"/>
          <p:cNvSpPr txBox="1"/>
          <p:nvPr/>
        </p:nvSpPr>
        <p:spPr>
          <a:xfrm>
            <a:off x="77469" y="838200"/>
            <a:ext cx="7844155" cy="1087477"/>
          </a:xfrm>
          <a:prstGeom prst="rect">
            <a:avLst/>
          </a:prstGeom>
        </p:spPr>
        <p:txBody>
          <a:bodyPr vert="horz" wrap="square" lIns="0" tIns="12700" rIns="0" bIns="0" rtlCol="0">
            <a:spAutoFit/>
          </a:bodyPr>
          <a:lstStyle/>
          <a:p>
            <a:pPr marL="12700">
              <a:lnSpc>
                <a:spcPct val="100000"/>
              </a:lnSpc>
              <a:spcBef>
                <a:spcPts val="100"/>
              </a:spcBef>
            </a:pPr>
            <a:endParaRPr lang="tr-TR" sz="2300" spc="-5" dirty="0">
              <a:solidFill>
                <a:srgbClr val="CCCCCC"/>
              </a:solidFill>
              <a:latin typeface="Comic Sans MS"/>
              <a:cs typeface="Comic Sans MS"/>
            </a:endParaRPr>
          </a:p>
          <a:p>
            <a:pPr marL="12700">
              <a:lnSpc>
                <a:spcPct val="100000"/>
              </a:lnSpc>
              <a:spcBef>
                <a:spcPts val="100"/>
              </a:spcBef>
            </a:pPr>
            <a:r>
              <a:rPr lang="tr-TR" sz="2300" spc="-5" dirty="0" smtClean="0">
                <a:solidFill>
                  <a:srgbClr val="CCCCCC"/>
                </a:solidFill>
                <a:latin typeface="Comic Sans MS"/>
                <a:cs typeface="Comic Sans MS"/>
              </a:rPr>
              <a:t> </a:t>
            </a:r>
            <a:r>
              <a:rPr sz="2300" spc="-5" dirty="0" smtClean="0">
                <a:solidFill>
                  <a:srgbClr val="CCCCCC"/>
                </a:solidFill>
                <a:latin typeface="Comic Sans MS"/>
                <a:cs typeface="Comic Sans MS"/>
              </a:rPr>
              <a:t>The </a:t>
            </a:r>
            <a:r>
              <a:rPr sz="2300" spc="-5" dirty="0">
                <a:solidFill>
                  <a:srgbClr val="CCCCCC"/>
                </a:solidFill>
                <a:latin typeface="Comic Sans MS"/>
                <a:cs typeface="Comic Sans MS"/>
              </a:rPr>
              <a:t>main meals</a:t>
            </a:r>
            <a:r>
              <a:rPr sz="2300" spc="-60" dirty="0">
                <a:solidFill>
                  <a:srgbClr val="CCCCCC"/>
                </a:solidFill>
                <a:latin typeface="Comic Sans MS"/>
                <a:cs typeface="Comic Sans MS"/>
              </a:rPr>
              <a:t> </a:t>
            </a:r>
            <a:r>
              <a:rPr sz="2300" spc="-5" dirty="0" smtClean="0">
                <a:solidFill>
                  <a:srgbClr val="CCCCCC"/>
                </a:solidFill>
                <a:latin typeface="Comic Sans MS"/>
                <a:cs typeface="Comic Sans MS"/>
              </a:rPr>
              <a:t>are</a:t>
            </a:r>
            <a:r>
              <a:rPr lang="tr-TR" sz="2300" spc="-5" dirty="0" smtClean="0">
                <a:solidFill>
                  <a:srgbClr val="CCCCCC"/>
                </a:solidFill>
                <a:latin typeface="Comic Sans MS"/>
                <a:cs typeface="Comic Sans MS"/>
              </a:rPr>
              <a:t>;</a:t>
            </a:r>
            <a:endParaRPr sz="2300" dirty="0">
              <a:latin typeface="Comic Sans MS"/>
              <a:cs typeface="Comic Sans MS"/>
            </a:endParaRPr>
          </a:p>
          <a:p>
            <a:pPr marL="1841500">
              <a:lnSpc>
                <a:spcPct val="100000"/>
              </a:lnSpc>
            </a:pPr>
            <a:r>
              <a:rPr sz="2300" spc="-5" dirty="0">
                <a:solidFill>
                  <a:srgbClr val="CCCCCC"/>
                </a:solidFill>
                <a:latin typeface="Comic Sans MS"/>
                <a:cs typeface="Comic Sans MS"/>
              </a:rPr>
              <a:t>*breakfast, </a:t>
            </a:r>
            <a:r>
              <a:rPr sz="2300" dirty="0">
                <a:solidFill>
                  <a:srgbClr val="CCCCCC"/>
                </a:solidFill>
                <a:latin typeface="Comic Sans MS"/>
                <a:cs typeface="Comic Sans MS"/>
              </a:rPr>
              <a:t>lunch </a:t>
            </a:r>
            <a:r>
              <a:rPr sz="2300" spc="-5" dirty="0">
                <a:solidFill>
                  <a:srgbClr val="CCCCCC"/>
                </a:solidFill>
                <a:latin typeface="Comic Sans MS"/>
                <a:cs typeface="Comic Sans MS"/>
              </a:rPr>
              <a:t>and</a:t>
            </a:r>
            <a:r>
              <a:rPr sz="2300" spc="-30" dirty="0">
                <a:solidFill>
                  <a:srgbClr val="CCCCCC"/>
                </a:solidFill>
                <a:latin typeface="Comic Sans MS"/>
                <a:cs typeface="Comic Sans MS"/>
              </a:rPr>
              <a:t> </a:t>
            </a:r>
            <a:r>
              <a:rPr sz="2300" dirty="0">
                <a:solidFill>
                  <a:srgbClr val="CCCCCC"/>
                </a:solidFill>
                <a:latin typeface="Comic Sans MS"/>
                <a:cs typeface="Comic Sans MS"/>
              </a:rPr>
              <a:t>dinner.</a:t>
            </a:r>
            <a:endParaRPr sz="2300" dirty="0">
              <a:latin typeface="Comic Sans MS"/>
              <a:cs typeface="Comic Sans MS"/>
            </a:endParaRPr>
          </a:p>
        </p:txBody>
      </p:sp>
      <p:sp>
        <p:nvSpPr>
          <p:cNvPr id="4" name="object 4"/>
          <p:cNvSpPr/>
          <p:nvPr/>
        </p:nvSpPr>
        <p:spPr>
          <a:xfrm>
            <a:off x="0" y="2419350"/>
            <a:ext cx="2432050" cy="67182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90829" y="3107690"/>
            <a:ext cx="1427480" cy="3244478"/>
          </a:xfrm>
          <a:prstGeom prst="rect">
            <a:avLst/>
          </a:prstGeom>
        </p:spPr>
        <p:txBody>
          <a:bodyPr vert="horz" wrap="square" lIns="0" tIns="12700" rIns="0" bIns="0" rtlCol="0">
            <a:spAutoFit/>
          </a:bodyPr>
          <a:lstStyle/>
          <a:p>
            <a:pPr marL="201930" indent="-189230">
              <a:lnSpc>
                <a:spcPct val="100000"/>
              </a:lnSpc>
              <a:spcBef>
                <a:spcPts val="100"/>
              </a:spcBef>
              <a:buChar char="-"/>
              <a:tabLst>
                <a:tab pos="201930" algn="l"/>
              </a:tabLst>
            </a:pPr>
            <a:r>
              <a:rPr sz="2100" spc="-10" dirty="0">
                <a:solidFill>
                  <a:srgbClr val="FFFFFF"/>
                </a:solidFill>
                <a:latin typeface="Comic Sans MS"/>
                <a:cs typeface="Comic Sans MS"/>
              </a:rPr>
              <a:t>Cheese</a:t>
            </a:r>
            <a:endParaRPr sz="2100" dirty="0">
              <a:latin typeface="Comic Sans MS"/>
              <a:cs typeface="Comic Sans MS"/>
            </a:endParaRPr>
          </a:p>
          <a:p>
            <a:pPr marL="201930" indent="-189230">
              <a:lnSpc>
                <a:spcPct val="100000"/>
              </a:lnSpc>
              <a:buChar char="-"/>
              <a:tabLst>
                <a:tab pos="201930" algn="l"/>
              </a:tabLst>
            </a:pPr>
            <a:r>
              <a:rPr sz="2100" spc="-5" dirty="0">
                <a:solidFill>
                  <a:srgbClr val="FFFFFF"/>
                </a:solidFill>
                <a:latin typeface="Comic Sans MS"/>
                <a:cs typeface="Comic Sans MS"/>
              </a:rPr>
              <a:t>Olives</a:t>
            </a:r>
            <a:endParaRPr sz="2100" dirty="0">
              <a:latin typeface="Comic Sans MS"/>
              <a:cs typeface="Comic Sans MS"/>
            </a:endParaRPr>
          </a:p>
          <a:p>
            <a:pPr marL="201930" indent="-189230">
              <a:lnSpc>
                <a:spcPct val="100000"/>
              </a:lnSpc>
              <a:buChar char="-"/>
              <a:tabLst>
                <a:tab pos="201930" algn="l"/>
              </a:tabLst>
            </a:pPr>
            <a:r>
              <a:rPr sz="2100" spc="-5" dirty="0">
                <a:solidFill>
                  <a:srgbClr val="FFFFFF"/>
                </a:solidFill>
                <a:latin typeface="Comic Sans MS"/>
                <a:cs typeface="Comic Sans MS"/>
              </a:rPr>
              <a:t>Bread</a:t>
            </a:r>
            <a:endParaRPr sz="2100" dirty="0">
              <a:latin typeface="Comic Sans MS"/>
              <a:cs typeface="Comic Sans MS"/>
            </a:endParaRPr>
          </a:p>
          <a:p>
            <a:pPr marL="201930" indent="-189230">
              <a:lnSpc>
                <a:spcPct val="100000"/>
              </a:lnSpc>
              <a:buChar char="-"/>
              <a:tabLst>
                <a:tab pos="201930" algn="l"/>
              </a:tabLst>
            </a:pPr>
            <a:r>
              <a:rPr sz="2100" spc="-5" dirty="0">
                <a:solidFill>
                  <a:srgbClr val="FFFFFF"/>
                </a:solidFill>
                <a:latin typeface="Comic Sans MS"/>
                <a:cs typeface="Comic Sans MS"/>
              </a:rPr>
              <a:t>Eggs</a:t>
            </a:r>
            <a:endParaRPr sz="2100" dirty="0">
              <a:latin typeface="Comic Sans MS"/>
              <a:cs typeface="Comic Sans MS"/>
            </a:endParaRPr>
          </a:p>
          <a:p>
            <a:pPr marL="201930" indent="-189230">
              <a:lnSpc>
                <a:spcPct val="100000"/>
              </a:lnSpc>
              <a:buChar char="-"/>
              <a:tabLst>
                <a:tab pos="201930" algn="l"/>
              </a:tabLst>
            </a:pPr>
            <a:r>
              <a:rPr sz="2100" spc="-5" dirty="0">
                <a:solidFill>
                  <a:srgbClr val="FFFFFF"/>
                </a:solidFill>
                <a:latin typeface="Comic Sans MS"/>
                <a:cs typeface="Comic Sans MS"/>
              </a:rPr>
              <a:t>Jam</a:t>
            </a:r>
            <a:endParaRPr sz="2100" dirty="0">
              <a:latin typeface="Comic Sans MS"/>
              <a:cs typeface="Comic Sans MS"/>
            </a:endParaRPr>
          </a:p>
          <a:p>
            <a:pPr marL="201930" indent="-189230">
              <a:lnSpc>
                <a:spcPct val="100000"/>
              </a:lnSpc>
              <a:buChar char="-"/>
              <a:tabLst>
                <a:tab pos="201930" algn="l"/>
              </a:tabLst>
            </a:pPr>
            <a:r>
              <a:rPr sz="2100" spc="-5" dirty="0">
                <a:solidFill>
                  <a:srgbClr val="FFFFFF"/>
                </a:solidFill>
                <a:latin typeface="Comic Sans MS"/>
                <a:cs typeface="Comic Sans MS"/>
              </a:rPr>
              <a:t>Honey</a:t>
            </a:r>
            <a:endParaRPr sz="2100" dirty="0">
              <a:latin typeface="Comic Sans MS"/>
              <a:cs typeface="Comic Sans MS"/>
            </a:endParaRPr>
          </a:p>
          <a:p>
            <a:pPr marL="201930" indent="-189230">
              <a:lnSpc>
                <a:spcPct val="100000"/>
              </a:lnSpc>
              <a:buChar char="-"/>
              <a:tabLst>
                <a:tab pos="201930" algn="l"/>
              </a:tabLst>
            </a:pPr>
            <a:r>
              <a:rPr sz="2100" spc="-5" dirty="0" smtClean="0">
                <a:solidFill>
                  <a:srgbClr val="FFFFFF"/>
                </a:solidFill>
                <a:latin typeface="Comic Sans MS"/>
                <a:cs typeface="Comic Sans MS"/>
              </a:rPr>
              <a:t>Tomato</a:t>
            </a:r>
            <a:endParaRPr sz="2100" dirty="0">
              <a:latin typeface="Comic Sans MS"/>
              <a:cs typeface="Comic Sans MS"/>
            </a:endParaRPr>
          </a:p>
          <a:p>
            <a:pPr marL="201930" indent="-189230">
              <a:lnSpc>
                <a:spcPct val="100000"/>
              </a:lnSpc>
              <a:buChar char="-"/>
              <a:tabLst>
                <a:tab pos="201930" algn="l"/>
              </a:tabLst>
            </a:pPr>
            <a:r>
              <a:rPr sz="2100" spc="-10" dirty="0">
                <a:solidFill>
                  <a:srgbClr val="FFFFFF"/>
                </a:solidFill>
                <a:latin typeface="Comic Sans MS"/>
                <a:cs typeface="Comic Sans MS"/>
              </a:rPr>
              <a:t>C</a:t>
            </a:r>
            <a:r>
              <a:rPr sz="2100" spc="-5" dirty="0">
                <a:solidFill>
                  <a:srgbClr val="FFFFFF"/>
                </a:solidFill>
                <a:latin typeface="Comic Sans MS"/>
                <a:cs typeface="Comic Sans MS"/>
              </a:rPr>
              <a:t>ucum</a:t>
            </a:r>
            <a:r>
              <a:rPr sz="2100" dirty="0">
                <a:solidFill>
                  <a:srgbClr val="FFFFFF"/>
                </a:solidFill>
                <a:latin typeface="Comic Sans MS"/>
                <a:cs typeface="Comic Sans MS"/>
              </a:rPr>
              <a:t>b</a:t>
            </a:r>
            <a:r>
              <a:rPr sz="2100" spc="-5" dirty="0">
                <a:solidFill>
                  <a:srgbClr val="FFFFFF"/>
                </a:solidFill>
                <a:latin typeface="Comic Sans MS"/>
                <a:cs typeface="Comic Sans MS"/>
              </a:rPr>
              <a:t>er</a:t>
            </a:r>
            <a:endParaRPr sz="2100" dirty="0">
              <a:latin typeface="Comic Sans MS"/>
              <a:cs typeface="Comic Sans MS"/>
            </a:endParaRPr>
          </a:p>
          <a:p>
            <a:pPr marL="201930" indent="-189230">
              <a:lnSpc>
                <a:spcPct val="100000"/>
              </a:lnSpc>
              <a:buChar char="-"/>
              <a:tabLst>
                <a:tab pos="201930" algn="l"/>
              </a:tabLst>
            </a:pPr>
            <a:r>
              <a:rPr sz="2100" spc="-5" dirty="0">
                <a:solidFill>
                  <a:srgbClr val="FFFFFF"/>
                </a:solidFill>
                <a:latin typeface="Comic Sans MS"/>
                <a:cs typeface="Comic Sans MS"/>
              </a:rPr>
              <a:t>Pepper</a:t>
            </a:r>
            <a:endParaRPr sz="2100" dirty="0">
              <a:latin typeface="Comic Sans MS"/>
              <a:cs typeface="Comic Sans MS"/>
            </a:endParaRPr>
          </a:p>
          <a:p>
            <a:pPr marL="201930" indent="-189230">
              <a:lnSpc>
                <a:spcPct val="100000"/>
              </a:lnSpc>
              <a:buChar char="-"/>
              <a:tabLst>
                <a:tab pos="201930" algn="l"/>
              </a:tabLst>
            </a:pPr>
            <a:r>
              <a:rPr sz="2100" spc="-5" dirty="0">
                <a:solidFill>
                  <a:srgbClr val="FFFFFF"/>
                </a:solidFill>
                <a:latin typeface="Comic Sans MS"/>
                <a:cs typeface="Comic Sans MS"/>
              </a:rPr>
              <a:t>Tea</a:t>
            </a:r>
            <a:endParaRPr sz="2100" dirty="0">
              <a:latin typeface="Comic Sans MS"/>
              <a:cs typeface="Comic Sans MS"/>
            </a:endParaRPr>
          </a:p>
        </p:txBody>
      </p:sp>
      <p:sp>
        <p:nvSpPr>
          <p:cNvPr id="6" name="object 6"/>
          <p:cNvSpPr/>
          <p:nvPr/>
        </p:nvSpPr>
        <p:spPr>
          <a:xfrm>
            <a:off x="2992120" y="2414270"/>
            <a:ext cx="2226310" cy="69342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577590" y="3106420"/>
            <a:ext cx="1212850" cy="1305560"/>
          </a:xfrm>
          <a:prstGeom prst="rect">
            <a:avLst/>
          </a:prstGeom>
        </p:spPr>
        <p:txBody>
          <a:bodyPr vert="horz" wrap="square" lIns="0" tIns="12700" rIns="0" bIns="0" rtlCol="0">
            <a:spAutoFit/>
          </a:bodyPr>
          <a:lstStyle/>
          <a:p>
            <a:pPr marL="201930" indent="-189230">
              <a:lnSpc>
                <a:spcPct val="100000"/>
              </a:lnSpc>
              <a:spcBef>
                <a:spcPts val="100"/>
              </a:spcBef>
              <a:buChar char="-"/>
              <a:tabLst>
                <a:tab pos="201930" algn="l"/>
              </a:tabLst>
            </a:pPr>
            <a:r>
              <a:rPr sz="2100" spc="-5" dirty="0">
                <a:solidFill>
                  <a:srgbClr val="FFFFFF"/>
                </a:solidFill>
                <a:latin typeface="Comic Sans MS"/>
                <a:cs typeface="Comic Sans MS"/>
              </a:rPr>
              <a:t>Soup</a:t>
            </a:r>
            <a:endParaRPr sz="2100">
              <a:latin typeface="Comic Sans MS"/>
              <a:cs typeface="Comic Sans MS"/>
            </a:endParaRPr>
          </a:p>
          <a:p>
            <a:pPr marL="201930" indent="-189230">
              <a:lnSpc>
                <a:spcPct val="100000"/>
              </a:lnSpc>
              <a:buChar char="-"/>
              <a:tabLst>
                <a:tab pos="201930" algn="l"/>
              </a:tabLst>
            </a:pPr>
            <a:r>
              <a:rPr sz="2100" spc="-5" dirty="0">
                <a:solidFill>
                  <a:srgbClr val="FFFFFF"/>
                </a:solidFill>
                <a:latin typeface="Comic Sans MS"/>
                <a:cs typeface="Comic Sans MS"/>
              </a:rPr>
              <a:t>Stews</a:t>
            </a:r>
            <a:endParaRPr sz="2100">
              <a:latin typeface="Comic Sans MS"/>
              <a:cs typeface="Comic Sans MS"/>
            </a:endParaRPr>
          </a:p>
          <a:p>
            <a:pPr marL="201930" indent="-189230">
              <a:lnSpc>
                <a:spcPct val="100000"/>
              </a:lnSpc>
              <a:buChar char="-"/>
              <a:tabLst>
                <a:tab pos="201930" algn="l"/>
              </a:tabLst>
            </a:pPr>
            <a:r>
              <a:rPr sz="2100" spc="-5" dirty="0">
                <a:solidFill>
                  <a:srgbClr val="FFFFFF"/>
                </a:solidFill>
                <a:latin typeface="Comic Sans MS"/>
                <a:cs typeface="Comic Sans MS"/>
              </a:rPr>
              <a:t>Salad</a:t>
            </a:r>
            <a:endParaRPr sz="2100">
              <a:latin typeface="Comic Sans MS"/>
              <a:cs typeface="Comic Sans MS"/>
            </a:endParaRPr>
          </a:p>
          <a:p>
            <a:pPr marL="201930" indent="-189230">
              <a:lnSpc>
                <a:spcPct val="100000"/>
              </a:lnSpc>
              <a:buChar char="-"/>
              <a:tabLst>
                <a:tab pos="201930" algn="l"/>
              </a:tabLst>
            </a:pPr>
            <a:r>
              <a:rPr sz="2100" spc="-10" dirty="0">
                <a:solidFill>
                  <a:srgbClr val="FFFFFF"/>
                </a:solidFill>
                <a:latin typeface="Comic Sans MS"/>
                <a:cs typeface="Comic Sans MS"/>
              </a:rPr>
              <a:t>D</a:t>
            </a:r>
            <a:r>
              <a:rPr sz="2100" spc="-5" dirty="0">
                <a:solidFill>
                  <a:srgbClr val="FFFFFF"/>
                </a:solidFill>
                <a:latin typeface="Comic Sans MS"/>
                <a:cs typeface="Comic Sans MS"/>
              </a:rPr>
              <a:t>esse</a:t>
            </a:r>
            <a:r>
              <a:rPr sz="2100" spc="5" dirty="0">
                <a:solidFill>
                  <a:srgbClr val="FFFFFF"/>
                </a:solidFill>
                <a:latin typeface="Comic Sans MS"/>
                <a:cs typeface="Comic Sans MS"/>
              </a:rPr>
              <a:t>r</a:t>
            </a:r>
            <a:r>
              <a:rPr sz="2100" dirty="0">
                <a:solidFill>
                  <a:srgbClr val="FFFFFF"/>
                </a:solidFill>
                <a:latin typeface="Comic Sans MS"/>
                <a:cs typeface="Comic Sans MS"/>
              </a:rPr>
              <a:t>t</a:t>
            </a:r>
            <a:endParaRPr sz="2100">
              <a:latin typeface="Comic Sans MS"/>
              <a:cs typeface="Comic Sans MS"/>
            </a:endParaRPr>
          </a:p>
        </p:txBody>
      </p:sp>
      <p:sp>
        <p:nvSpPr>
          <p:cNvPr id="8" name="object 8"/>
          <p:cNvSpPr/>
          <p:nvPr/>
        </p:nvSpPr>
        <p:spPr>
          <a:xfrm>
            <a:off x="5993129" y="2414270"/>
            <a:ext cx="2297429" cy="69342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6577330" y="3106420"/>
            <a:ext cx="1920239" cy="2585720"/>
          </a:xfrm>
          <a:prstGeom prst="rect">
            <a:avLst/>
          </a:prstGeom>
        </p:spPr>
        <p:txBody>
          <a:bodyPr vert="horz" wrap="square" lIns="0" tIns="12700" rIns="0" bIns="0" rtlCol="0">
            <a:spAutoFit/>
          </a:bodyPr>
          <a:lstStyle/>
          <a:p>
            <a:pPr marL="201930" indent="-189230">
              <a:lnSpc>
                <a:spcPct val="100000"/>
              </a:lnSpc>
              <a:spcBef>
                <a:spcPts val="100"/>
              </a:spcBef>
              <a:buChar char="-"/>
              <a:tabLst>
                <a:tab pos="201930" algn="l"/>
              </a:tabLst>
            </a:pPr>
            <a:r>
              <a:rPr sz="2100" spc="-5" dirty="0">
                <a:solidFill>
                  <a:srgbClr val="FFFFFF"/>
                </a:solidFill>
                <a:latin typeface="Comic Sans MS"/>
                <a:cs typeface="Comic Sans MS"/>
              </a:rPr>
              <a:t>Soup</a:t>
            </a:r>
            <a:endParaRPr sz="2100" dirty="0">
              <a:latin typeface="Comic Sans MS"/>
              <a:cs typeface="Comic Sans MS"/>
            </a:endParaRPr>
          </a:p>
          <a:p>
            <a:pPr marL="201930" indent="-189230">
              <a:lnSpc>
                <a:spcPts val="2515"/>
              </a:lnSpc>
              <a:buChar char="-"/>
              <a:tabLst>
                <a:tab pos="201930" algn="l"/>
              </a:tabLst>
            </a:pPr>
            <a:r>
              <a:rPr sz="2100" spc="-5" dirty="0">
                <a:solidFill>
                  <a:srgbClr val="FFFFFF"/>
                </a:solidFill>
                <a:latin typeface="Comic Sans MS"/>
                <a:cs typeface="Comic Sans MS"/>
              </a:rPr>
              <a:t>Lamb </a:t>
            </a:r>
            <a:r>
              <a:rPr sz="2100" dirty="0">
                <a:solidFill>
                  <a:srgbClr val="FFFFFF"/>
                </a:solidFill>
                <a:latin typeface="Comic Sans MS"/>
                <a:cs typeface="Comic Sans MS"/>
              </a:rPr>
              <a:t>&amp;</a:t>
            </a:r>
            <a:r>
              <a:rPr sz="2100" spc="-50" dirty="0">
                <a:solidFill>
                  <a:srgbClr val="FFFFFF"/>
                </a:solidFill>
                <a:latin typeface="Comic Sans MS"/>
                <a:cs typeface="Comic Sans MS"/>
              </a:rPr>
              <a:t> </a:t>
            </a:r>
            <a:r>
              <a:rPr sz="2100" spc="-5" dirty="0">
                <a:solidFill>
                  <a:srgbClr val="FFFFFF"/>
                </a:solidFill>
                <a:latin typeface="Comic Sans MS"/>
                <a:cs typeface="Comic Sans MS"/>
              </a:rPr>
              <a:t>Beef</a:t>
            </a:r>
            <a:endParaRPr sz="2100" dirty="0">
              <a:latin typeface="Comic Sans MS"/>
              <a:cs typeface="Comic Sans MS"/>
            </a:endParaRPr>
          </a:p>
          <a:p>
            <a:pPr marL="201295" indent="-188595">
              <a:lnSpc>
                <a:spcPts val="2515"/>
              </a:lnSpc>
              <a:buChar char="-"/>
              <a:tabLst>
                <a:tab pos="201930" algn="l"/>
              </a:tabLst>
            </a:pPr>
            <a:r>
              <a:rPr sz="2100" spc="-5" dirty="0">
                <a:solidFill>
                  <a:srgbClr val="FFFFFF"/>
                </a:solidFill>
                <a:latin typeface="Comic Sans MS"/>
                <a:cs typeface="Comic Sans MS"/>
              </a:rPr>
              <a:t>Kebab</a:t>
            </a:r>
            <a:endParaRPr sz="2100" dirty="0">
              <a:latin typeface="Comic Sans MS"/>
              <a:cs typeface="Comic Sans MS"/>
            </a:endParaRPr>
          </a:p>
          <a:p>
            <a:pPr marL="201930" indent="-189230">
              <a:lnSpc>
                <a:spcPct val="100000"/>
              </a:lnSpc>
              <a:spcBef>
                <a:spcPts val="10"/>
              </a:spcBef>
              <a:buChar char="-"/>
              <a:tabLst>
                <a:tab pos="201930" algn="l"/>
              </a:tabLst>
            </a:pPr>
            <a:r>
              <a:rPr sz="2100" spc="-5" dirty="0">
                <a:solidFill>
                  <a:srgbClr val="FFFFFF"/>
                </a:solidFill>
                <a:latin typeface="Comic Sans MS"/>
                <a:cs typeface="Comic Sans MS"/>
              </a:rPr>
              <a:t>Meatball</a:t>
            </a:r>
            <a:endParaRPr sz="2100" dirty="0">
              <a:latin typeface="Comic Sans MS"/>
              <a:cs typeface="Comic Sans MS"/>
            </a:endParaRPr>
          </a:p>
          <a:p>
            <a:pPr marL="201930" indent="-189230">
              <a:lnSpc>
                <a:spcPct val="100000"/>
              </a:lnSpc>
              <a:buChar char="-"/>
              <a:tabLst>
                <a:tab pos="201930" algn="l"/>
              </a:tabLst>
            </a:pPr>
            <a:r>
              <a:rPr sz="2100" spc="-5" dirty="0">
                <a:solidFill>
                  <a:srgbClr val="FFFFFF"/>
                </a:solidFill>
                <a:latin typeface="Comic Sans MS"/>
                <a:cs typeface="Comic Sans MS"/>
              </a:rPr>
              <a:t>Olive Oil</a:t>
            </a:r>
            <a:r>
              <a:rPr sz="2100" spc="-65" dirty="0">
                <a:solidFill>
                  <a:srgbClr val="FFFFFF"/>
                </a:solidFill>
                <a:latin typeface="Comic Sans MS"/>
                <a:cs typeface="Comic Sans MS"/>
              </a:rPr>
              <a:t> </a:t>
            </a:r>
            <a:r>
              <a:rPr sz="2100" spc="-10" dirty="0">
                <a:solidFill>
                  <a:srgbClr val="FFFFFF"/>
                </a:solidFill>
                <a:latin typeface="Comic Sans MS"/>
                <a:cs typeface="Comic Sans MS"/>
              </a:rPr>
              <a:t>Dish</a:t>
            </a:r>
            <a:endParaRPr sz="2100" dirty="0">
              <a:latin typeface="Comic Sans MS"/>
              <a:cs typeface="Comic Sans MS"/>
            </a:endParaRPr>
          </a:p>
          <a:p>
            <a:pPr marL="201930" indent="-189230">
              <a:lnSpc>
                <a:spcPct val="100000"/>
              </a:lnSpc>
              <a:buChar char="-"/>
              <a:tabLst>
                <a:tab pos="201930" algn="l"/>
              </a:tabLst>
            </a:pPr>
            <a:r>
              <a:rPr sz="2100" spc="-5" dirty="0" err="1" smtClean="0">
                <a:solidFill>
                  <a:srgbClr val="FFFFFF"/>
                </a:solidFill>
                <a:latin typeface="Comic Sans MS"/>
                <a:cs typeface="Comic Sans MS"/>
              </a:rPr>
              <a:t>Pila</a:t>
            </a:r>
            <a:r>
              <a:rPr lang="tr-TR" sz="2100" spc="-5" dirty="0" smtClean="0">
                <a:solidFill>
                  <a:srgbClr val="FFFFFF"/>
                </a:solidFill>
                <a:latin typeface="Comic Sans MS"/>
                <a:cs typeface="Comic Sans MS"/>
              </a:rPr>
              <a:t>v</a:t>
            </a:r>
            <a:endParaRPr sz="2100" dirty="0">
              <a:latin typeface="Comic Sans MS"/>
              <a:cs typeface="Comic Sans MS"/>
            </a:endParaRPr>
          </a:p>
          <a:p>
            <a:pPr marL="201930" indent="-189230">
              <a:lnSpc>
                <a:spcPct val="100000"/>
              </a:lnSpc>
              <a:buChar char="-"/>
              <a:tabLst>
                <a:tab pos="201930" algn="l"/>
              </a:tabLst>
            </a:pPr>
            <a:r>
              <a:rPr sz="2100" spc="-5" dirty="0">
                <a:solidFill>
                  <a:srgbClr val="FFFFFF"/>
                </a:solidFill>
                <a:latin typeface="Comic Sans MS"/>
                <a:cs typeface="Comic Sans MS"/>
              </a:rPr>
              <a:t>Salad</a:t>
            </a:r>
            <a:endParaRPr sz="2100" dirty="0">
              <a:latin typeface="Comic Sans MS"/>
              <a:cs typeface="Comic Sans MS"/>
            </a:endParaRPr>
          </a:p>
          <a:p>
            <a:pPr marL="201930" indent="-189230">
              <a:lnSpc>
                <a:spcPct val="100000"/>
              </a:lnSpc>
              <a:buChar char="-"/>
              <a:tabLst>
                <a:tab pos="201930" algn="l"/>
              </a:tabLst>
            </a:pPr>
            <a:r>
              <a:rPr sz="2100" spc="-5" dirty="0">
                <a:solidFill>
                  <a:srgbClr val="FFFFFF"/>
                </a:solidFill>
                <a:latin typeface="Comic Sans MS"/>
                <a:cs typeface="Comic Sans MS"/>
              </a:rPr>
              <a:t>Dessert</a:t>
            </a:r>
            <a:endParaRPr sz="2100" dirty="0">
              <a:latin typeface="Comic Sans MS"/>
              <a:cs typeface="Comic Sans MS"/>
            </a:endParaRPr>
          </a:p>
        </p:txBody>
      </p:sp>
    </p:spTree>
  </p:cSld>
  <p:clrMapOvr>
    <a:masterClrMapping/>
  </p:clrMapOvr>
  <p:transition>
    <p:blinds/>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3510" y="213359"/>
            <a:ext cx="3714750" cy="27152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72379" y="213359"/>
            <a:ext cx="3714750" cy="27152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14629" y="3642359"/>
            <a:ext cx="3714750" cy="271526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072379" y="3642359"/>
            <a:ext cx="3714750" cy="271526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701040" y="2962909"/>
            <a:ext cx="2595245" cy="330200"/>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CCCCCC"/>
                </a:solidFill>
                <a:uFill>
                  <a:solidFill>
                    <a:srgbClr val="CCCCCC"/>
                  </a:solidFill>
                </a:uFill>
                <a:latin typeface="Comic Sans MS"/>
                <a:cs typeface="Comic Sans MS"/>
              </a:rPr>
              <a:t>Kemal </a:t>
            </a:r>
            <a:r>
              <a:rPr sz="2000" b="1" u="heavy" spc="-5" dirty="0">
                <a:solidFill>
                  <a:srgbClr val="CCCCCC"/>
                </a:solidFill>
                <a:uFill>
                  <a:solidFill>
                    <a:srgbClr val="CCCCCC"/>
                  </a:solidFill>
                </a:uFill>
                <a:latin typeface="Comic Sans MS"/>
                <a:cs typeface="Comic Sans MS"/>
              </a:rPr>
              <a:t>Pasha</a:t>
            </a:r>
            <a:r>
              <a:rPr sz="2000" b="1" u="heavy" spc="-90" dirty="0">
                <a:solidFill>
                  <a:srgbClr val="CCCCCC"/>
                </a:solidFill>
                <a:uFill>
                  <a:solidFill>
                    <a:srgbClr val="CCCCCC"/>
                  </a:solidFill>
                </a:uFill>
                <a:latin typeface="Comic Sans MS"/>
                <a:cs typeface="Comic Sans MS"/>
              </a:rPr>
              <a:t> </a:t>
            </a:r>
            <a:r>
              <a:rPr sz="2000" b="1" u="heavy" spc="-5" dirty="0">
                <a:solidFill>
                  <a:srgbClr val="CCCCCC"/>
                </a:solidFill>
                <a:uFill>
                  <a:solidFill>
                    <a:srgbClr val="CCCCCC"/>
                  </a:solidFill>
                </a:uFill>
                <a:latin typeface="Comic Sans MS"/>
                <a:cs typeface="Comic Sans MS"/>
              </a:rPr>
              <a:t>Dessert</a:t>
            </a:r>
            <a:endParaRPr sz="2000">
              <a:latin typeface="Comic Sans MS"/>
              <a:cs typeface="Comic Sans MS"/>
            </a:endParaRPr>
          </a:p>
        </p:txBody>
      </p:sp>
      <p:sp>
        <p:nvSpPr>
          <p:cNvPr id="7" name="object 7"/>
          <p:cNvSpPr txBox="1">
            <a:spLocks noGrp="1"/>
          </p:cNvSpPr>
          <p:nvPr>
            <p:ph type="title"/>
          </p:nvPr>
        </p:nvSpPr>
        <p:spPr>
          <a:xfrm>
            <a:off x="5911850" y="2962909"/>
            <a:ext cx="2033270" cy="330200"/>
          </a:xfrm>
          <a:prstGeom prst="rect">
            <a:avLst/>
          </a:prstGeom>
        </p:spPr>
        <p:txBody>
          <a:bodyPr vert="horz" wrap="square" lIns="0" tIns="12700" rIns="0" bIns="0" rtlCol="0">
            <a:spAutoFit/>
          </a:bodyPr>
          <a:lstStyle/>
          <a:p>
            <a:pPr marL="12700">
              <a:lnSpc>
                <a:spcPct val="100000"/>
              </a:lnSpc>
              <a:spcBef>
                <a:spcPts val="100"/>
              </a:spcBef>
            </a:pPr>
            <a:r>
              <a:rPr sz="2000" spc="-5" dirty="0"/>
              <a:t>Pumpkin</a:t>
            </a:r>
            <a:r>
              <a:rPr sz="2000" spc="-70" dirty="0"/>
              <a:t> </a:t>
            </a:r>
            <a:r>
              <a:rPr sz="2000" spc="-5" dirty="0"/>
              <a:t>Dessert</a:t>
            </a:r>
            <a:endParaRPr sz="2000"/>
          </a:p>
        </p:txBody>
      </p:sp>
      <p:sp>
        <p:nvSpPr>
          <p:cNvPr id="8" name="object 8"/>
          <p:cNvSpPr txBox="1"/>
          <p:nvPr/>
        </p:nvSpPr>
        <p:spPr>
          <a:xfrm>
            <a:off x="1134110" y="6391909"/>
            <a:ext cx="1871345" cy="330200"/>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CCCCCC"/>
                </a:solidFill>
                <a:uFill>
                  <a:solidFill>
                    <a:srgbClr val="CCCCCC"/>
                  </a:solidFill>
                </a:uFill>
                <a:latin typeface="Comic Sans MS"/>
                <a:cs typeface="Comic Sans MS"/>
              </a:rPr>
              <a:t>Semolina</a:t>
            </a:r>
            <a:r>
              <a:rPr sz="2000" b="1" u="heavy" spc="-100" dirty="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Halva</a:t>
            </a:r>
            <a:endParaRPr sz="2000">
              <a:latin typeface="Comic Sans MS"/>
              <a:cs typeface="Comic Sans MS"/>
            </a:endParaRPr>
          </a:p>
        </p:txBody>
      </p:sp>
      <p:sp>
        <p:nvSpPr>
          <p:cNvPr id="9" name="object 9"/>
          <p:cNvSpPr txBox="1"/>
          <p:nvPr/>
        </p:nvSpPr>
        <p:spPr>
          <a:xfrm>
            <a:off x="6129020" y="6391909"/>
            <a:ext cx="1598930"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Stuffed</a:t>
            </a:r>
            <a:r>
              <a:rPr sz="2000" b="1" u="heavy" spc="-65" dirty="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Figs</a:t>
            </a:r>
            <a:endParaRPr sz="2000">
              <a:latin typeface="Comic Sans MS"/>
              <a:cs typeface="Comic Sans MS"/>
            </a:endParaRPr>
          </a:p>
        </p:txBody>
      </p:sp>
    </p:spTree>
  </p:cSld>
  <p:clrMapOvr>
    <a:masterClrMapping/>
  </p:clrMapOvr>
  <p:transition>
    <p:wipe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457200"/>
            <a:ext cx="8610599" cy="6463308"/>
          </a:xfrm>
        </p:spPr>
        <p:txBody>
          <a:bodyPr/>
          <a:lstStyle/>
          <a:p>
            <a:r>
              <a:rPr lang="tr-TR" dirty="0" smtClean="0"/>
              <a:t>                                 AFİYET OLSUN</a:t>
            </a:r>
          </a:p>
          <a:p>
            <a:r>
              <a:rPr lang="tr-TR" dirty="0" smtClean="0"/>
              <a:t>ENJOY YOUR MEAL</a:t>
            </a:r>
          </a:p>
          <a:p>
            <a:r>
              <a:rPr lang="tr-TR" dirty="0" smtClean="0"/>
              <a:t>					BON APPETIT</a:t>
            </a:r>
          </a:p>
          <a:p>
            <a:r>
              <a:rPr lang="tr-TR" dirty="0"/>
              <a:t> </a:t>
            </a:r>
            <a:r>
              <a:rPr lang="tr-TR" dirty="0" smtClean="0"/>
              <a:t>   GUTEN APPETIT</a:t>
            </a:r>
          </a:p>
          <a:p>
            <a:r>
              <a:rPr lang="tr-TR" dirty="0" smtClean="0"/>
              <a:t>				DOBROU </a:t>
            </a:r>
            <a:r>
              <a:rPr lang="tr-TR" dirty="0"/>
              <a:t>CHUŤ</a:t>
            </a:r>
            <a:endParaRPr lang="tr-TR" dirty="0" smtClean="0"/>
          </a:p>
          <a:p>
            <a:r>
              <a:rPr lang="tr-TR" dirty="0" smtClean="0"/>
              <a:t>NAUTI ATERIASTASI</a:t>
            </a:r>
          </a:p>
          <a:p>
            <a:r>
              <a:rPr lang="tr-TR" dirty="0" smtClean="0"/>
              <a:t>						</a:t>
            </a:r>
            <a:r>
              <a:rPr lang="el-GR" dirty="0" smtClean="0"/>
              <a:t>ΚΑΛΗ ΟΡΕΞΗ</a:t>
            </a:r>
            <a:endParaRPr lang="tr-TR" dirty="0" smtClean="0"/>
          </a:p>
          <a:p>
            <a:r>
              <a:rPr lang="tr-TR" dirty="0" smtClean="0"/>
              <a:t>   DISFRUTE </a:t>
            </a:r>
            <a:r>
              <a:rPr lang="tr-TR" dirty="0"/>
              <a:t>DE SU </a:t>
            </a:r>
            <a:r>
              <a:rPr lang="tr-TR" dirty="0" smtClean="0"/>
              <a:t>COMIDA</a:t>
            </a:r>
          </a:p>
          <a:p>
            <a:r>
              <a:rPr lang="tr-TR" dirty="0" smtClean="0"/>
              <a:t>                                BUON APPETITO</a:t>
            </a:r>
          </a:p>
          <a:p>
            <a:r>
              <a:rPr lang="az-Cyrl-AZ" dirty="0"/>
              <a:t>ПРИЯТНОГО </a:t>
            </a:r>
            <a:r>
              <a:rPr lang="az-Cyrl-AZ" dirty="0" smtClean="0"/>
              <a:t>АППЕТИТА</a:t>
            </a:r>
            <a:endParaRPr lang="tr-TR" dirty="0" smtClean="0"/>
          </a:p>
          <a:p>
            <a:r>
              <a:rPr lang="tr-TR" dirty="0" smtClean="0"/>
              <a:t>                                       SKANAUS</a:t>
            </a:r>
          </a:p>
          <a:p>
            <a:r>
              <a:rPr lang="tr-TR" altLang="ja-JP" dirty="0" smtClean="0"/>
              <a:t>    </a:t>
            </a:r>
            <a:r>
              <a:rPr lang="ja-JP" altLang="en-US" dirty="0" smtClean="0"/>
              <a:t>ど</a:t>
            </a:r>
            <a:r>
              <a:rPr lang="ja-JP" altLang="en-US" dirty="0"/>
              <a:t>うぞお召し上がりくださ</a:t>
            </a:r>
            <a:r>
              <a:rPr lang="ja-JP" altLang="en-US" dirty="0" smtClean="0"/>
              <a:t>い</a:t>
            </a:r>
            <a:endParaRPr lang="tr-TR" altLang="ja-JP" dirty="0" smtClean="0"/>
          </a:p>
          <a:p>
            <a:r>
              <a:rPr lang="tr-TR" dirty="0" smtClean="0"/>
              <a:t>                                          Nyd </a:t>
            </a:r>
            <a:r>
              <a:rPr lang="tr-TR" dirty="0"/>
              <a:t>dit </a:t>
            </a:r>
            <a:r>
              <a:rPr lang="tr-TR" dirty="0" smtClean="0"/>
              <a:t>måltid</a:t>
            </a:r>
          </a:p>
          <a:p>
            <a:endParaRPr lang="tr-TR" dirty="0"/>
          </a:p>
        </p:txBody>
      </p:sp>
    </p:spTree>
    <p:extLst>
      <p:ext uri="{BB962C8B-B14F-4D97-AF65-F5344CB8AC3E}">
        <p14:creationId xmlns:p14="http://schemas.microsoft.com/office/powerpoint/2010/main" val="1184806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E1E8908-D716-4CA7-8EFE-42CA08D36A62}"/>
              </a:ext>
            </a:extLst>
          </p:cNvPr>
          <p:cNvSpPr>
            <a:spLocks noGrp="1"/>
          </p:cNvSpPr>
          <p:nvPr>
            <p:ph type="title"/>
          </p:nvPr>
        </p:nvSpPr>
        <p:spPr>
          <a:xfrm>
            <a:off x="372109" y="3105150"/>
            <a:ext cx="8399780" cy="292388"/>
          </a:xfrm>
        </p:spPr>
        <p:txBody>
          <a:bodyPr/>
          <a:lstStyle/>
          <a:p>
            <a:endParaRPr lang="tr-TR"/>
          </a:p>
        </p:txBody>
      </p:sp>
      <p:sp>
        <p:nvSpPr>
          <p:cNvPr id="3" name="İçerik Yer Tutucusu 2">
            <a:extLst>
              <a:ext uri="{FF2B5EF4-FFF2-40B4-BE49-F238E27FC236}">
                <a16:creationId xmlns="" xmlns:a16="http://schemas.microsoft.com/office/drawing/2014/main" id="{018D7337-A5C2-4FF5-A581-D4BCB4DED324}"/>
              </a:ext>
            </a:extLst>
          </p:cNvPr>
          <p:cNvSpPr>
            <a:spLocks noGrp="1"/>
          </p:cNvSpPr>
          <p:nvPr>
            <p:ph idx="4294967295"/>
          </p:nvPr>
        </p:nvSpPr>
        <p:spPr>
          <a:xfrm>
            <a:off x="6629400" y="2160590"/>
            <a:ext cx="2514600" cy="461665"/>
          </a:xfrm>
          <a:prstGeom prst="rect">
            <a:avLst/>
          </a:prstGeom>
        </p:spPr>
        <p:txBody>
          <a:bodyPr/>
          <a:lstStyle/>
          <a:p>
            <a:r>
              <a:rPr lang="tr-TR" dirty="0" err="1" smtClean="0">
                <a:solidFill>
                  <a:srgbClr val="0070C0"/>
                </a:solidFill>
              </a:rPr>
              <a:t>Healthy</a:t>
            </a:r>
            <a:r>
              <a:rPr lang="tr-TR" dirty="0" smtClean="0">
                <a:solidFill>
                  <a:srgbClr val="0070C0"/>
                </a:solidFill>
              </a:rPr>
              <a:t> </a:t>
            </a:r>
            <a:r>
              <a:rPr lang="tr-TR" dirty="0" err="1" smtClean="0">
                <a:solidFill>
                  <a:srgbClr val="0070C0"/>
                </a:solidFill>
              </a:rPr>
              <a:t>days</a:t>
            </a:r>
            <a:endParaRPr lang="tr-TR" dirty="0">
              <a:solidFill>
                <a:srgbClr val="0070C0"/>
              </a:solidFill>
            </a:endParaRPr>
          </a:p>
        </p:txBody>
      </p:sp>
      <p:sp>
        <p:nvSpPr>
          <p:cNvPr id="4" name="Title 1">
            <a:extLst>
              <a:ext uri="{FF2B5EF4-FFF2-40B4-BE49-F238E27FC236}">
                <a16:creationId xmlns="" xmlns:a16="http://schemas.microsoft.com/office/drawing/2014/main" id="{66C0728A-8B52-4735-8157-5F4BD213430A}"/>
              </a:ext>
            </a:extLst>
          </p:cNvPr>
          <p:cNvSpPr txBox="1">
            <a:spLocks/>
          </p:cNvSpPr>
          <p:nvPr/>
        </p:nvSpPr>
        <p:spPr>
          <a:xfrm>
            <a:off x="350658" y="457200"/>
            <a:ext cx="8564742" cy="1049660"/>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7700" dirty="0" err="1">
                <a:latin typeface="Monotype Corsiva" pitchFamily="66" charset="0"/>
                <a:ea typeface="Amperzand" panose="02000507000000020003" pitchFamily="2" charset="-94"/>
              </a:rPr>
              <a:t>Thank</a:t>
            </a:r>
            <a:r>
              <a:rPr lang="tr-TR" sz="7700" dirty="0">
                <a:latin typeface="Monotype Corsiva" pitchFamily="66" charset="0"/>
                <a:ea typeface="Amperzand" panose="02000507000000020003" pitchFamily="2" charset="-94"/>
              </a:rPr>
              <a:t> </a:t>
            </a:r>
            <a:r>
              <a:rPr lang="tr-TR" sz="7700" dirty="0" err="1">
                <a:latin typeface="Monotype Corsiva" pitchFamily="66" charset="0"/>
                <a:ea typeface="Amperzand" panose="02000507000000020003" pitchFamily="2" charset="-94"/>
              </a:rPr>
              <a:t>you</a:t>
            </a:r>
            <a:r>
              <a:rPr lang="tr-TR" sz="7700" dirty="0">
                <a:latin typeface="Monotype Corsiva" pitchFamily="66" charset="0"/>
                <a:ea typeface="Amperzand" panose="02000507000000020003" pitchFamily="2" charset="-94"/>
              </a:rPr>
              <a:t> </a:t>
            </a:r>
            <a:r>
              <a:rPr lang="tr-TR" sz="7700" dirty="0" err="1">
                <a:latin typeface="Monotype Corsiva" pitchFamily="66" charset="0"/>
                <a:ea typeface="Amperzand" panose="02000507000000020003" pitchFamily="2" charset="-94"/>
              </a:rPr>
              <a:t>for</a:t>
            </a:r>
            <a:r>
              <a:rPr lang="tr-TR" sz="7700" dirty="0">
                <a:latin typeface="Monotype Corsiva" pitchFamily="66" charset="0"/>
                <a:ea typeface="Amperzand" panose="02000507000000020003" pitchFamily="2" charset="-94"/>
              </a:rPr>
              <a:t> </a:t>
            </a:r>
            <a:r>
              <a:rPr lang="tr-TR" sz="7700" dirty="0" err="1">
                <a:latin typeface="Monotype Corsiva" pitchFamily="66" charset="0"/>
                <a:ea typeface="Amperzand" panose="02000507000000020003" pitchFamily="2" charset="-94"/>
              </a:rPr>
              <a:t>watching</a:t>
            </a:r>
            <a:r>
              <a:rPr lang="tr-TR" sz="5400" dirty="0">
                <a:latin typeface="Monotype Corsiva" pitchFamily="66" charset="0"/>
                <a:ea typeface="Amperzand" panose="02000507000000020003" pitchFamily="2" charset="-94"/>
              </a:rPr>
              <a:t/>
            </a:r>
            <a:br>
              <a:rPr lang="tr-TR" sz="5400" dirty="0">
                <a:latin typeface="Monotype Corsiva" pitchFamily="66" charset="0"/>
                <a:ea typeface="Amperzand" panose="02000507000000020003" pitchFamily="2" charset="-94"/>
              </a:rPr>
            </a:br>
            <a:endParaRPr lang="tr-TR" sz="5400" dirty="0">
              <a:latin typeface="Monotype Corsiva" pitchFamily="66" charset="0"/>
              <a:ea typeface="Amperzand" panose="02000507000000020003" pitchFamily="2" charset="-94"/>
            </a:endParaRPr>
          </a:p>
        </p:txBody>
      </p:sp>
      <p:sp>
        <p:nvSpPr>
          <p:cNvPr id="5" name="Subtitle 2">
            <a:extLst>
              <a:ext uri="{FF2B5EF4-FFF2-40B4-BE49-F238E27FC236}">
                <a16:creationId xmlns="" xmlns:a16="http://schemas.microsoft.com/office/drawing/2014/main" id="{3C959679-42CF-447D-A4F2-D435F4E89AB6}"/>
              </a:ext>
            </a:extLst>
          </p:cNvPr>
          <p:cNvSpPr txBox="1">
            <a:spLocks/>
          </p:cNvSpPr>
          <p:nvPr/>
        </p:nvSpPr>
        <p:spPr>
          <a:xfrm>
            <a:off x="350658" y="4038600"/>
            <a:ext cx="6735942" cy="2819400"/>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tr-TR" sz="4000" dirty="0" smtClean="0">
              <a:solidFill>
                <a:schemeClr val="tx1"/>
              </a:solidFill>
              <a:latin typeface="Andalus" panose="02020603050405020304" pitchFamily="18" charset="-78"/>
              <a:cs typeface="Andalus" panose="02020603050405020304" pitchFamily="18" charset="-78"/>
            </a:endParaRPr>
          </a:p>
          <a:p>
            <a:endParaRPr lang="tr-TR" sz="4000" dirty="0">
              <a:solidFill>
                <a:schemeClr val="tx1"/>
              </a:solidFill>
              <a:latin typeface="Andalus" panose="02020603050405020304" pitchFamily="18" charset="-78"/>
              <a:cs typeface="Andalus" panose="02020603050405020304" pitchFamily="18" charset="-78"/>
            </a:endParaRPr>
          </a:p>
          <a:p>
            <a:endParaRPr lang="tr-TR" sz="4000" dirty="0" smtClean="0">
              <a:solidFill>
                <a:schemeClr val="tx1"/>
              </a:solidFill>
              <a:latin typeface="Andalus" panose="02020603050405020304" pitchFamily="18" charset="-78"/>
              <a:cs typeface="Andalus" panose="02020603050405020304" pitchFamily="18" charset="-78"/>
            </a:endParaRPr>
          </a:p>
          <a:p>
            <a:endParaRPr lang="tr-TR" sz="4000" dirty="0">
              <a:solidFill>
                <a:schemeClr val="tx1"/>
              </a:solidFill>
              <a:latin typeface="Andalus" panose="02020603050405020304" pitchFamily="18" charset="-78"/>
              <a:cs typeface="Andalus" panose="02020603050405020304" pitchFamily="18" charset="-78"/>
            </a:endParaRPr>
          </a:p>
          <a:p>
            <a:pPr marL="0" indent="0">
              <a:lnSpc>
                <a:spcPct val="70000"/>
              </a:lnSpc>
              <a:buNone/>
            </a:pPr>
            <a:r>
              <a:rPr lang="tr-TR" sz="4000" dirty="0" smtClean="0">
                <a:solidFill>
                  <a:srgbClr val="0070C0"/>
                </a:solidFill>
                <a:latin typeface="Andalus" panose="02020603050405020304" pitchFamily="18" charset="-78"/>
                <a:cs typeface="Andalus" panose="02020603050405020304" pitchFamily="18" charset="-78"/>
              </a:rPr>
              <a:t>Özel </a:t>
            </a:r>
            <a:r>
              <a:rPr lang="tr-TR" sz="4000" dirty="0">
                <a:solidFill>
                  <a:srgbClr val="0070C0"/>
                </a:solidFill>
                <a:latin typeface="Andalus" panose="02020603050405020304" pitchFamily="18" charset="-78"/>
                <a:cs typeface="Andalus" panose="02020603050405020304" pitchFamily="18" charset="-78"/>
              </a:rPr>
              <a:t>Falez Fen Bilimleri Anadolu Lisesi</a:t>
            </a:r>
          </a:p>
          <a:p>
            <a:pPr marL="0" indent="0">
              <a:lnSpc>
                <a:spcPct val="70000"/>
              </a:lnSpc>
              <a:buNone/>
            </a:pPr>
            <a:r>
              <a:rPr lang="tr-TR" sz="4000" dirty="0">
                <a:solidFill>
                  <a:srgbClr val="0070C0"/>
                </a:solidFill>
                <a:latin typeface="Andalus" panose="02020603050405020304" pitchFamily="18" charset="-78"/>
                <a:cs typeface="Andalus" panose="02020603050405020304" pitchFamily="18" charset="-78"/>
              </a:rPr>
              <a:t>Antalya / </a:t>
            </a:r>
            <a:r>
              <a:rPr lang="tr-TR" sz="4000" dirty="0" err="1">
                <a:solidFill>
                  <a:srgbClr val="0070C0"/>
                </a:solidFill>
                <a:latin typeface="Andalus" panose="02020603050405020304" pitchFamily="18" charset="-78"/>
                <a:cs typeface="Andalus" panose="02020603050405020304" pitchFamily="18" charset="-78"/>
              </a:rPr>
              <a:t>Turkey</a:t>
            </a:r>
            <a:endParaRPr lang="tr-TR" sz="4000" dirty="0">
              <a:solidFill>
                <a:srgbClr val="0070C0"/>
              </a:solidFill>
              <a:latin typeface="Andalus" panose="02020603050405020304" pitchFamily="18" charset="-78"/>
              <a:cs typeface="Andalus" panose="02020603050405020304" pitchFamily="18" charset="-78"/>
            </a:endParaRPr>
          </a:p>
          <a:p>
            <a:pPr marL="0" indent="0">
              <a:lnSpc>
                <a:spcPct val="70000"/>
              </a:lnSpc>
              <a:buNone/>
            </a:pPr>
            <a:r>
              <a:rPr lang="tr-TR" sz="4000" dirty="0" smtClean="0">
                <a:solidFill>
                  <a:srgbClr val="0070C0"/>
                </a:solidFill>
                <a:latin typeface="Andalus" panose="02020603050405020304" pitchFamily="18" charset="-78"/>
                <a:cs typeface="Andalus" panose="02020603050405020304" pitchFamily="18" charset="-78"/>
              </a:rPr>
              <a:t>May, 2020</a:t>
            </a:r>
            <a:endParaRPr lang="tr-TR" sz="4000" dirty="0">
              <a:solidFill>
                <a:srgbClr val="0070C0"/>
              </a:solidFill>
              <a:latin typeface="Andalus" panose="02020603050405020304" pitchFamily="18" charset="-78"/>
              <a:cs typeface="Andalus" panose="02020603050405020304" pitchFamily="18" charset="-78"/>
            </a:endParaRPr>
          </a:p>
          <a:p>
            <a:endParaRPr lang="tr-TR" dirty="0"/>
          </a:p>
        </p:txBody>
      </p:sp>
    </p:spTree>
    <p:extLst>
      <p:ext uri="{BB962C8B-B14F-4D97-AF65-F5344CB8AC3E}">
        <p14:creationId xmlns:p14="http://schemas.microsoft.com/office/powerpoint/2010/main" val="1426191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729" y="34290"/>
            <a:ext cx="8879840" cy="513080"/>
          </a:xfrm>
          <a:prstGeom prst="rect">
            <a:avLst/>
          </a:prstGeom>
        </p:spPr>
        <p:txBody>
          <a:bodyPr vert="horz" wrap="square" lIns="0" tIns="12700" rIns="0" bIns="0" rtlCol="0">
            <a:spAutoFit/>
          </a:bodyPr>
          <a:lstStyle/>
          <a:p>
            <a:pPr marL="12700">
              <a:lnSpc>
                <a:spcPct val="100000"/>
              </a:lnSpc>
              <a:spcBef>
                <a:spcPts val="100"/>
              </a:spcBef>
            </a:pPr>
            <a:r>
              <a:rPr sz="3200" spc="-10" dirty="0"/>
              <a:t>Food </a:t>
            </a:r>
            <a:r>
              <a:rPr sz="3200" spc="-5" dirty="0"/>
              <a:t>and Beverages Peculiar to Special</a:t>
            </a:r>
            <a:r>
              <a:rPr sz="3200" spc="-30" dirty="0"/>
              <a:t> </a:t>
            </a:r>
            <a:r>
              <a:rPr sz="3200" spc="-5" dirty="0"/>
              <a:t>Days</a:t>
            </a:r>
            <a:endParaRPr sz="3200"/>
          </a:p>
        </p:txBody>
      </p:sp>
      <p:sp>
        <p:nvSpPr>
          <p:cNvPr id="3" name="object 3"/>
          <p:cNvSpPr txBox="1"/>
          <p:nvPr/>
        </p:nvSpPr>
        <p:spPr>
          <a:xfrm>
            <a:off x="77469" y="1192529"/>
            <a:ext cx="8937625" cy="478028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solidFill>
                  <a:srgbClr val="CCCCCC"/>
                </a:solidFill>
                <a:latin typeface="Comic Sans MS"/>
                <a:cs typeface="Comic Sans MS"/>
              </a:rPr>
              <a:t>*Some foods </a:t>
            </a:r>
            <a:r>
              <a:rPr sz="2400" dirty="0">
                <a:solidFill>
                  <a:srgbClr val="CCCCCC"/>
                </a:solidFill>
                <a:latin typeface="Comic Sans MS"/>
                <a:cs typeface="Comic Sans MS"/>
              </a:rPr>
              <a:t>and </a:t>
            </a:r>
            <a:r>
              <a:rPr sz="2400" spc="-5" dirty="0">
                <a:solidFill>
                  <a:srgbClr val="CCCCCC"/>
                </a:solidFill>
                <a:latin typeface="Comic Sans MS"/>
                <a:cs typeface="Comic Sans MS"/>
              </a:rPr>
              <a:t>beverages, peculiar to special </a:t>
            </a:r>
            <a:r>
              <a:rPr sz="2400" spc="-10" dirty="0">
                <a:solidFill>
                  <a:srgbClr val="CCCCCC"/>
                </a:solidFill>
                <a:latin typeface="Comic Sans MS"/>
                <a:cs typeface="Comic Sans MS"/>
              </a:rPr>
              <a:t>days </a:t>
            </a:r>
            <a:r>
              <a:rPr sz="2400" spc="-5" dirty="0">
                <a:solidFill>
                  <a:srgbClr val="CCCCCC"/>
                </a:solidFill>
                <a:latin typeface="Comic Sans MS"/>
                <a:cs typeface="Comic Sans MS"/>
              </a:rPr>
              <a:t>and which  have </a:t>
            </a:r>
            <a:r>
              <a:rPr sz="2400" dirty="0">
                <a:solidFill>
                  <a:srgbClr val="CCCCCC"/>
                </a:solidFill>
                <a:latin typeface="Comic Sans MS"/>
                <a:cs typeface="Comic Sans MS"/>
              </a:rPr>
              <a:t>a </a:t>
            </a:r>
            <a:r>
              <a:rPr sz="2400" spc="-5" dirty="0">
                <a:solidFill>
                  <a:srgbClr val="CCCCCC"/>
                </a:solidFill>
                <a:latin typeface="Comic Sans MS"/>
                <a:cs typeface="Comic Sans MS"/>
              </a:rPr>
              <a:t>symbolic meaning although they take </a:t>
            </a:r>
            <a:r>
              <a:rPr sz="2400" dirty="0">
                <a:solidFill>
                  <a:srgbClr val="CCCCCC"/>
                </a:solidFill>
                <a:latin typeface="Comic Sans MS"/>
                <a:cs typeface="Comic Sans MS"/>
              </a:rPr>
              <a:t>much </a:t>
            </a:r>
            <a:r>
              <a:rPr sz="2400" spc="-5" dirty="0">
                <a:solidFill>
                  <a:srgbClr val="CCCCCC"/>
                </a:solidFill>
                <a:latin typeface="Comic Sans MS"/>
                <a:cs typeface="Comic Sans MS"/>
              </a:rPr>
              <a:t>more time to  prepare, are part of Turkish</a:t>
            </a:r>
            <a:r>
              <a:rPr sz="2400" dirty="0">
                <a:solidFill>
                  <a:srgbClr val="CCCCCC"/>
                </a:solidFill>
                <a:latin typeface="Comic Sans MS"/>
                <a:cs typeface="Comic Sans MS"/>
              </a:rPr>
              <a:t> </a:t>
            </a:r>
            <a:r>
              <a:rPr sz="2400" spc="-5" dirty="0">
                <a:solidFill>
                  <a:srgbClr val="CCCCCC"/>
                </a:solidFill>
                <a:latin typeface="Comic Sans MS"/>
                <a:cs typeface="Comic Sans MS"/>
              </a:rPr>
              <a:t>cuisine.</a:t>
            </a:r>
            <a:endParaRPr sz="2400" dirty="0">
              <a:latin typeface="Comic Sans MS"/>
              <a:cs typeface="Comic Sans MS"/>
            </a:endParaRPr>
          </a:p>
          <a:p>
            <a:pPr>
              <a:lnSpc>
                <a:spcPct val="100000"/>
              </a:lnSpc>
            </a:pPr>
            <a:endParaRPr sz="3300" dirty="0">
              <a:latin typeface="Times New Roman"/>
              <a:cs typeface="Times New Roman"/>
            </a:endParaRPr>
          </a:p>
          <a:p>
            <a:pPr marL="12700" marR="495934">
              <a:lnSpc>
                <a:spcPct val="100000"/>
              </a:lnSpc>
              <a:spcBef>
                <a:spcPts val="1964"/>
              </a:spcBef>
            </a:pPr>
            <a:r>
              <a:rPr sz="2400" spc="-5" dirty="0">
                <a:solidFill>
                  <a:srgbClr val="CCCCCC"/>
                </a:solidFill>
                <a:latin typeface="Comic Sans MS"/>
                <a:cs typeface="Comic Sans MS"/>
              </a:rPr>
              <a:t>*Food peculiar to such special days is prepared communally,  known as called</a:t>
            </a:r>
            <a:r>
              <a:rPr sz="2400" dirty="0">
                <a:solidFill>
                  <a:srgbClr val="CCCCCC"/>
                </a:solidFill>
                <a:latin typeface="Comic Sans MS"/>
                <a:cs typeface="Comic Sans MS"/>
              </a:rPr>
              <a:t> </a:t>
            </a:r>
            <a:r>
              <a:rPr sz="2400" spc="-5" dirty="0">
                <a:solidFill>
                  <a:srgbClr val="CCCCCC"/>
                </a:solidFill>
                <a:latin typeface="Comic Sans MS"/>
                <a:cs typeface="Comic Sans MS"/>
              </a:rPr>
              <a:t>“imece.”</a:t>
            </a:r>
            <a:endParaRPr sz="2400" dirty="0">
              <a:latin typeface="Comic Sans MS"/>
              <a:cs typeface="Comic Sans MS"/>
            </a:endParaRPr>
          </a:p>
          <a:p>
            <a:pPr marL="12700" marR="215900">
              <a:lnSpc>
                <a:spcPct val="100000"/>
              </a:lnSpc>
            </a:pPr>
            <a:r>
              <a:rPr sz="2400" spc="-5" dirty="0">
                <a:solidFill>
                  <a:srgbClr val="CCCCCC"/>
                </a:solidFill>
                <a:latin typeface="Comic Sans MS"/>
                <a:cs typeface="Comic Sans MS"/>
              </a:rPr>
              <a:t>At engagement, wedding and circumcision ceremonies, at  Ramadan </a:t>
            </a:r>
            <a:r>
              <a:rPr sz="2400" spc="-10" dirty="0">
                <a:solidFill>
                  <a:srgbClr val="CCCCCC"/>
                </a:solidFill>
                <a:latin typeface="Comic Sans MS"/>
                <a:cs typeface="Comic Sans MS"/>
              </a:rPr>
              <a:t>with </a:t>
            </a:r>
            <a:r>
              <a:rPr sz="2400" spc="-5" dirty="0">
                <a:solidFill>
                  <a:srgbClr val="CCCCCC"/>
                </a:solidFill>
                <a:latin typeface="Comic Sans MS"/>
                <a:cs typeface="Comic Sans MS"/>
              </a:rPr>
              <a:t>its deep religious meaning </a:t>
            </a:r>
            <a:r>
              <a:rPr sz="2400" dirty="0">
                <a:solidFill>
                  <a:srgbClr val="CCCCCC"/>
                </a:solidFill>
                <a:latin typeface="Comic Sans MS"/>
                <a:cs typeface="Comic Sans MS"/>
              </a:rPr>
              <a:t>and </a:t>
            </a:r>
            <a:r>
              <a:rPr sz="2400" spc="-5" dirty="0">
                <a:solidFill>
                  <a:srgbClr val="CCCCCC"/>
                </a:solidFill>
                <a:latin typeface="Comic Sans MS"/>
                <a:cs typeface="Comic Sans MS"/>
              </a:rPr>
              <a:t>other religious  and seasonal festivals, food is prepared </a:t>
            </a:r>
            <a:r>
              <a:rPr sz="2400" spc="-10" dirty="0">
                <a:solidFill>
                  <a:srgbClr val="CCCCCC"/>
                </a:solidFill>
                <a:latin typeface="Comic Sans MS"/>
                <a:cs typeface="Comic Sans MS"/>
              </a:rPr>
              <a:t>with </a:t>
            </a:r>
            <a:r>
              <a:rPr sz="2400" spc="-5" dirty="0">
                <a:solidFill>
                  <a:srgbClr val="CCCCCC"/>
                </a:solidFill>
                <a:latin typeface="Comic Sans MS"/>
                <a:cs typeface="Comic Sans MS"/>
              </a:rPr>
              <a:t>more attention,  more special assortments are served, and tables are specially  decorated. Birth, death and </a:t>
            </a:r>
            <a:r>
              <a:rPr sz="2400" spc="-10" dirty="0">
                <a:solidFill>
                  <a:srgbClr val="CCCCCC"/>
                </a:solidFill>
                <a:latin typeface="Comic Sans MS"/>
                <a:cs typeface="Comic Sans MS"/>
              </a:rPr>
              <a:t>wedding </a:t>
            </a:r>
            <a:r>
              <a:rPr sz="2400" spc="-5" dirty="0">
                <a:solidFill>
                  <a:srgbClr val="CCCCCC"/>
                </a:solidFill>
                <a:latin typeface="Comic Sans MS"/>
                <a:cs typeface="Comic Sans MS"/>
              </a:rPr>
              <a:t>meals can </a:t>
            </a:r>
            <a:r>
              <a:rPr sz="2400" dirty="0">
                <a:solidFill>
                  <a:srgbClr val="CCCCCC"/>
                </a:solidFill>
                <a:latin typeface="Comic Sans MS"/>
                <a:cs typeface="Comic Sans MS"/>
              </a:rPr>
              <a:t>be </a:t>
            </a:r>
            <a:r>
              <a:rPr sz="2400" spc="-5" dirty="0">
                <a:solidFill>
                  <a:srgbClr val="CCCCCC"/>
                </a:solidFill>
                <a:latin typeface="Comic Sans MS"/>
                <a:cs typeface="Comic Sans MS"/>
              </a:rPr>
              <a:t>cited as  examples.</a:t>
            </a:r>
            <a:endParaRPr sz="2400" dirty="0">
              <a:latin typeface="Comic Sans MS"/>
              <a:cs typeface="Comic Sans MS"/>
            </a:endParaRPr>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03390" y="3141979"/>
            <a:ext cx="2174240" cy="323977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7469" y="34290"/>
            <a:ext cx="8949690" cy="3336811"/>
          </a:xfrm>
          <a:prstGeom prst="rect">
            <a:avLst/>
          </a:prstGeom>
        </p:spPr>
        <p:txBody>
          <a:bodyPr vert="horz" wrap="square" lIns="0" tIns="12700" rIns="0" bIns="0" rtlCol="0">
            <a:spAutoFit/>
          </a:bodyPr>
          <a:lstStyle/>
          <a:p>
            <a:pPr marL="12700" marR="5080">
              <a:lnSpc>
                <a:spcPct val="100000"/>
              </a:lnSpc>
              <a:spcBef>
                <a:spcPts val="100"/>
              </a:spcBef>
            </a:pPr>
            <a:r>
              <a:rPr sz="2400" spc="-5" dirty="0">
                <a:solidFill>
                  <a:srgbClr val="CCCCCC"/>
                </a:solidFill>
                <a:latin typeface="Comic Sans MS"/>
                <a:cs typeface="Comic Sans MS"/>
              </a:rPr>
              <a:t>Friends, relatives and neighbours visit women who have given  birth, and bring soup, milk, yogurt and eggs. During “loğusa” </a:t>
            </a:r>
            <a:r>
              <a:rPr lang="tr-TR" sz="2400" spc="-5" dirty="0" smtClean="0">
                <a:solidFill>
                  <a:srgbClr val="CCCCCC"/>
                </a:solidFill>
                <a:latin typeface="Comic Sans MS"/>
                <a:cs typeface="Comic Sans MS"/>
              </a:rPr>
              <a:t>time</a:t>
            </a:r>
            <a:r>
              <a:rPr sz="2400" spc="-5" dirty="0" smtClean="0">
                <a:solidFill>
                  <a:srgbClr val="CCCCCC"/>
                </a:solidFill>
                <a:latin typeface="Comic Sans MS"/>
                <a:cs typeface="Comic Sans MS"/>
              </a:rPr>
              <a:t> </a:t>
            </a:r>
            <a:r>
              <a:rPr sz="2400" spc="-5" dirty="0">
                <a:solidFill>
                  <a:srgbClr val="CCCCCC"/>
                </a:solidFill>
                <a:latin typeface="Comic Sans MS"/>
                <a:cs typeface="Comic Sans MS"/>
              </a:rPr>
              <a:t>(women recovering from childbirth</a:t>
            </a:r>
            <a:r>
              <a:rPr sz="2400" spc="-5" dirty="0" smtClean="0">
                <a:solidFill>
                  <a:srgbClr val="CCCCCC"/>
                </a:solidFill>
                <a:latin typeface="Comic Sans MS"/>
                <a:cs typeface="Comic Sans MS"/>
              </a:rPr>
              <a:t>), </a:t>
            </a:r>
            <a:r>
              <a:rPr sz="2400" spc="-5" dirty="0">
                <a:solidFill>
                  <a:srgbClr val="CCCCCC"/>
                </a:solidFill>
                <a:latin typeface="Comic Sans MS"/>
                <a:cs typeface="Comic Sans MS"/>
              </a:rPr>
              <a:t>guests are served  loğusa sherbet (a non-alcoholic drink made </a:t>
            </a:r>
            <a:r>
              <a:rPr sz="2400" spc="-10" dirty="0">
                <a:solidFill>
                  <a:srgbClr val="CCCCCC"/>
                </a:solidFill>
                <a:latin typeface="Comic Sans MS"/>
                <a:cs typeface="Comic Sans MS"/>
              </a:rPr>
              <a:t>with </a:t>
            </a:r>
            <a:r>
              <a:rPr sz="2400" spc="-5" dirty="0">
                <a:solidFill>
                  <a:srgbClr val="CCCCCC"/>
                </a:solidFill>
                <a:latin typeface="Comic Sans MS"/>
                <a:cs typeface="Comic Sans MS"/>
              </a:rPr>
              <a:t>spices </a:t>
            </a:r>
            <a:r>
              <a:rPr sz="2400" dirty="0">
                <a:solidFill>
                  <a:srgbClr val="CCCCCC"/>
                </a:solidFill>
                <a:latin typeface="Comic Sans MS"/>
                <a:cs typeface="Comic Sans MS"/>
              </a:rPr>
              <a:t>and  </a:t>
            </a:r>
            <a:r>
              <a:rPr sz="2400" spc="-5" dirty="0">
                <a:solidFill>
                  <a:srgbClr val="CCCCCC"/>
                </a:solidFill>
                <a:latin typeface="Comic Sans MS"/>
                <a:cs typeface="Comic Sans MS"/>
              </a:rPr>
              <a:t>fruit juices), biscuits, milk </a:t>
            </a:r>
            <a:r>
              <a:rPr sz="2400" dirty="0">
                <a:solidFill>
                  <a:srgbClr val="CCCCCC"/>
                </a:solidFill>
                <a:latin typeface="Comic Sans MS"/>
                <a:cs typeface="Comic Sans MS"/>
              </a:rPr>
              <a:t>and </a:t>
            </a:r>
            <a:r>
              <a:rPr sz="2400" spc="-5" dirty="0">
                <a:solidFill>
                  <a:srgbClr val="CCCCCC"/>
                </a:solidFill>
                <a:latin typeface="Comic Sans MS"/>
                <a:cs typeface="Comic Sans MS"/>
              </a:rPr>
              <a:t>desserts. </a:t>
            </a:r>
            <a:r>
              <a:rPr sz="2400" spc="-10" dirty="0">
                <a:solidFill>
                  <a:srgbClr val="CCCCCC"/>
                </a:solidFill>
                <a:latin typeface="Comic Sans MS"/>
                <a:cs typeface="Comic Sans MS"/>
              </a:rPr>
              <a:t>It </a:t>
            </a:r>
            <a:r>
              <a:rPr sz="2400" spc="-5" dirty="0">
                <a:solidFill>
                  <a:srgbClr val="CCCCCC"/>
                </a:solidFill>
                <a:latin typeface="Comic Sans MS"/>
                <a:cs typeface="Comic Sans MS"/>
              </a:rPr>
              <a:t>is believed that </a:t>
            </a:r>
            <a:r>
              <a:rPr sz="2400" dirty="0">
                <a:solidFill>
                  <a:srgbClr val="CCCCCC"/>
                </a:solidFill>
                <a:latin typeface="Comic Sans MS"/>
                <a:cs typeface="Comic Sans MS"/>
              </a:rPr>
              <a:t>a  </a:t>
            </a:r>
            <a:r>
              <a:rPr sz="2400" spc="-10" dirty="0">
                <a:solidFill>
                  <a:srgbClr val="CCCCCC"/>
                </a:solidFill>
                <a:latin typeface="Comic Sans MS"/>
                <a:cs typeface="Comic Sans MS"/>
              </a:rPr>
              <a:t>woman </a:t>
            </a:r>
            <a:r>
              <a:rPr sz="2400" spc="-5" dirty="0">
                <a:solidFill>
                  <a:srgbClr val="CCCCCC"/>
                </a:solidFill>
                <a:latin typeface="Comic Sans MS"/>
                <a:cs typeface="Comic Sans MS"/>
              </a:rPr>
              <a:t>who </a:t>
            </a:r>
            <a:r>
              <a:rPr sz="2400" dirty="0">
                <a:solidFill>
                  <a:srgbClr val="CCCCCC"/>
                </a:solidFill>
                <a:latin typeface="Comic Sans MS"/>
                <a:cs typeface="Comic Sans MS"/>
              </a:rPr>
              <a:t>has </a:t>
            </a:r>
            <a:r>
              <a:rPr sz="2400" spc="-5" dirty="0">
                <a:solidFill>
                  <a:srgbClr val="CCCCCC"/>
                </a:solidFill>
                <a:latin typeface="Comic Sans MS"/>
                <a:cs typeface="Comic Sans MS"/>
              </a:rPr>
              <a:t>given birth must have milk, onion, sherbet,  wheat </a:t>
            </a:r>
            <a:r>
              <a:rPr sz="2400" dirty="0">
                <a:solidFill>
                  <a:srgbClr val="CCCCCC"/>
                </a:solidFill>
                <a:latin typeface="Comic Sans MS"/>
                <a:cs typeface="Comic Sans MS"/>
              </a:rPr>
              <a:t>and </a:t>
            </a:r>
            <a:r>
              <a:rPr sz="2400" spc="-5" dirty="0">
                <a:solidFill>
                  <a:srgbClr val="CCCCCC"/>
                </a:solidFill>
                <a:latin typeface="Comic Sans MS"/>
                <a:cs typeface="Comic Sans MS"/>
              </a:rPr>
              <a:t>lentils and must not </a:t>
            </a:r>
            <a:r>
              <a:rPr sz="2400" dirty="0">
                <a:solidFill>
                  <a:srgbClr val="CCCCCC"/>
                </a:solidFill>
                <a:latin typeface="Comic Sans MS"/>
                <a:cs typeface="Comic Sans MS"/>
              </a:rPr>
              <a:t>eat </a:t>
            </a:r>
            <a:r>
              <a:rPr lang="tr-TR" sz="2400" spc="-5" dirty="0" smtClean="0">
                <a:solidFill>
                  <a:srgbClr val="CCCCCC"/>
                </a:solidFill>
                <a:latin typeface="Comic Sans MS"/>
                <a:cs typeface="Comic Sans MS"/>
              </a:rPr>
              <a:t>chickpea</a:t>
            </a:r>
            <a:r>
              <a:rPr sz="2400" spc="-5" dirty="0" smtClean="0">
                <a:solidFill>
                  <a:srgbClr val="CCCCCC"/>
                </a:solidFill>
                <a:latin typeface="Comic Sans MS"/>
                <a:cs typeface="Comic Sans MS"/>
              </a:rPr>
              <a:t> </a:t>
            </a:r>
            <a:r>
              <a:rPr sz="2400" spc="-5" dirty="0">
                <a:solidFill>
                  <a:srgbClr val="CCCCCC"/>
                </a:solidFill>
                <a:latin typeface="Comic Sans MS"/>
                <a:cs typeface="Comic Sans MS"/>
              </a:rPr>
              <a:t>or </a:t>
            </a:r>
            <a:r>
              <a:rPr sz="2400" dirty="0">
                <a:solidFill>
                  <a:srgbClr val="CCCCCC"/>
                </a:solidFill>
                <a:latin typeface="Comic Sans MS"/>
                <a:cs typeface="Comic Sans MS"/>
              </a:rPr>
              <a:t>beans </a:t>
            </a:r>
            <a:r>
              <a:rPr sz="2400" spc="-5" dirty="0">
                <a:solidFill>
                  <a:srgbClr val="CCCCCC"/>
                </a:solidFill>
                <a:latin typeface="Comic Sans MS"/>
                <a:cs typeface="Comic Sans MS"/>
              </a:rPr>
              <a:t>nor drink  cold </a:t>
            </a:r>
            <a:r>
              <a:rPr sz="2400" spc="-10" dirty="0">
                <a:solidFill>
                  <a:srgbClr val="CCCCCC"/>
                </a:solidFill>
                <a:latin typeface="Comic Sans MS"/>
                <a:cs typeface="Comic Sans MS"/>
              </a:rPr>
              <a:t>water </a:t>
            </a:r>
            <a:r>
              <a:rPr sz="2400" dirty="0">
                <a:solidFill>
                  <a:srgbClr val="CCCCCC"/>
                </a:solidFill>
                <a:latin typeface="Comic Sans MS"/>
                <a:cs typeface="Comic Sans MS"/>
              </a:rPr>
              <a:t>if she </a:t>
            </a:r>
            <a:r>
              <a:rPr sz="2400" spc="-10" dirty="0">
                <a:solidFill>
                  <a:srgbClr val="CCCCCC"/>
                </a:solidFill>
                <a:latin typeface="Comic Sans MS"/>
                <a:cs typeface="Comic Sans MS"/>
              </a:rPr>
              <a:t>wants </a:t>
            </a:r>
            <a:r>
              <a:rPr sz="2400" spc="-5" dirty="0">
                <a:solidFill>
                  <a:srgbClr val="CCCCCC"/>
                </a:solidFill>
                <a:latin typeface="Comic Sans MS"/>
                <a:cs typeface="Comic Sans MS"/>
              </a:rPr>
              <a:t>to have sufficient milk to feed </a:t>
            </a:r>
            <a:r>
              <a:rPr sz="2400" dirty="0">
                <a:solidFill>
                  <a:srgbClr val="CCCCCC"/>
                </a:solidFill>
                <a:latin typeface="Comic Sans MS"/>
                <a:cs typeface="Comic Sans MS"/>
              </a:rPr>
              <a:t>her  </a:t>
            </a:r>
            <a:r>
              <a:rPr sz="2400" spc="-5" dirty="0">
                <a:solidFill>
                  <a:srgbClr val="CCCCCC"/>
                </a:solidFill>
                <a:latin typeface="Comic Sans MS"/>
                <a:cs typeface="Comic Sans MS"/>
              </a:rPr>
              <a:t>child.</a:t>
            </a:r>
            <a:endParaRPr sz="2400" dirty="0">
              <a:latin typeface="Comic Sans MS"/>
              <a:cs typeface="Comic Sans MS"/>
            </a:endParaRPr>
          </a:p>
        </p:txBody>
      </p:sp>
      <p:sp>
        <p:nvSpPr>
          <p:cNvPr id="4" name="object 4"/>
          <p:cNvSpPr/>
          <p:nvPr/>
        </p:nvSpPr>
        <p:spPr>
          <a:xfrm>
            <a:off x="971550" y="3141979"/>
            <a:ext cx="4320540" cy="324103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498089" y="6342379"/>
            <a:ext cx="1196340" cy="360680"/>
          </a:xfrm>
          <a:prstGeom prst="rect">
            <a:avLst/>
          </a:prstGeom>
        </p:spPr>
        <p:txBody>
          <a:bodyPr vert="horz" wrap="square" lIns="0" tIns="12700" rIns="0" bIns="0" rtlCol="0">
            <a:spAutoFit/>
          </a:bodyPr>
          <a:lstStyle/>
          <a:p>
            <a:pPr marL="12700">
              <a:lnSpc>
                <a:spcPct val="100000"/>
              </a:lnSpc>
              <a:spcBef>
                <a:spcPts val="100"/>
              </a:spcBef>
            </a:pPr>
            <a:r>
              <a:rPr sz="2200" b="1" u="heavy" spc="-10" dirty="0">
                <a:solidFill>
                  <a:srgbClr val="FFFFFF"/>
                </a:solidFill>
                <a:uFill>
                  <a:solidFill>
                    <a:srgbClr val="FFFFFF"/>
                  </a:solidFill>
                </a:uFill>
                <a:latin typeface="Comic Sans MS"/>
                <a:cs typeface="Comic Sans MS"/>
              </a:rPr>
              <a:t>R</a:t>
            </a:r>
            <a:r>
              <a:rPr sz="2200" b="1" u="heavy" spc="5" dirty="0">
                <a:solidFill>
                  <a:srgbClr val="FFFFFF"/>
                </a:solidFill>
                <a:uFill>
                  <a:solidFill>
                    <a:srgbClr val="FFFFFF"/>
                  </a:solidFill>
                </a:uFill>
                <a:latin typeface="Comic Sans MS"/>
                <a:cs typeface="Comic Sans MS"/>
              </a:rPr>
              <a:t>a</a:t>
            </a:r>
            <a:r>
              <a:rPr sz="2200" b="1" u="heavy" spc="-10" dirty="0">
                <a:solidFill>
                  <a:srgbClr val="FFFFFF"/>
                </a:solidFill>
                <a:uFill>
                  <a:solidFill>
                    <a:srgbClr val="FFFFFF"/>
                  </a:solidFill>
                </a:uFill>
                <a:latin typeface="Comic Sans MS"/>
                <a:cs typeface="Comic Sans MS"/>
              </a:rPr>
              <a:t>m</a:t>
            </a:r>
            <a:r>
              <a:rPr sz="2200" b="1" u="heavy" spc="-5" dirty="0">
                <a:solidFill>
                  <a:srgbClr val="FFFFFF"/>
                </a:solidFill>
                <a:uFill>
                  <a:solidFill>
                    <a:srgbClr val="FFFFFF"/>
                  </a:solidFill>
                </a:uFill>
                <a:latin typeface="Comic Sans MS"/>
                <a:cs typeface="Comic Sans MS"/>
              </a:rPr>
              <a:t>a</a:t>
            </a:r>
            <a:r>
              <a:rPr sz="2200" b="1" u="heavy" spc="5" dirty="0">
                <a:solidFill>
                  <a:srgbClr val="FFFFFF"/>
                </a:solidFill>
                <a:uFill>
                  <a:solidFill>
                    <a:srgbClr val="FFFFFF"/>
                  </a:solidFill>
                </a:uFill>
                <a:latin typeface="Comic Sans MS"/>
                <a:cs typeface="Comic Sans MS"/>
              </a:rPr>
              <a:t>d</a:t>
            </a:r>
            <a:r>
              <a:rPr sz="2200" b="1" u="heavy" spc="-5" dirty="0">
                <a:solidFill>
                  <a:srgbClr val="FFFFFF"/>
                </a:solidFill>
                <a:uFill>
                  <a:solidFill>
                    <a:srgbClr val="FFFFFF"/>
                  </a:solidFill>
                </a:uFill>
                <a:latin typeface="Comic Sans MS"/>
                <a:cs typeface="Comic Sans MS"/>
              </a:rPr>
              <a:t>an</a:t>
            </a:r>
            <a:endParaRPr sz="2200">
              <a:latin typeface="Comic Sans MS"/>
              <a:cs typeface="Comic Sans MS"/>
            </a:endParaRPr>
          </a:p>
        </p:txBody>
      </p:sp>
      <p:sp>
        <p:nvSpPr>
          <p:cNvPr id="6" name="object 6"/>
          <p:cNvSpPr txBox="1"/>
          <p:nvPr/>
        </p:nvSpPr>
        <p:spPr>
          <a:xfrm>
            <a:off x="7082790" y="6342379"/>
            <a:ext cx="1531620" cy="330200"/>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CCCCCC"/>
                </a:solidFill>
                <a:uFill>
                  <a:solidFill>
                    <a:srgbClr val="CCCCCC"/>
                  </a:solidFill>
                </a:uFill>
                <a:latin typeface="Comic Sans MS"/>
                <a:cs typeface="Comic Sans MS"/>
              </a:rPr>
              <a:t>Loğusa</a:t>
            </a:r>
            <a:r>
              <a:rPr sz="2000" b="1" u="heavy" spc="-85" dirty="0">
                <a:solidFill>
                  <a:srgbClr val="CCCCCC"/>
                </a:solidFill>
                <a:uFill>
                  <a:solidFill>
                    <a:srgbClr val="CCCCCC"/>
                  </a:solidFill>
                </a:uFill>
                <a:latin typeface="Comic Sans MS"/>
                <a:cs typeface="Comic Sans MS"/>
              </a:rPr>
              <a:t> </a:t>
            </a:r>
            <a:r>
              <a:rPr sz="2000" b="1" u="heavy" dirty="0">
                <a:solidFill>
                  <a:srgbClr val="CCCCCC"/>
                </a:solidFill>
                <a:uFill>
                  <a:solidFill>
                    <a:srgbClr val="CCCCCC"/>
                  </a:solidFill>
                </a:uFill>
                <a:latin typeface="Comic Sans MS"/>
                <a:cs typeface="Comic Sans MS"/>
              </a:rPr>
              <a:t>Time</a:t>
            </a:r>
            <a:endParaRPr sz="2000">
              <a:latin typeface="Comic Sans MS"/>
              <a:cs typeface="Comic Sans M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070" y="189229"/>
            <a:ext cx="4248150" cy="28790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0" y="189229"/>
            <a:ext cx="4392930" cy="287908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7400" y="3500120"/>
            <a:ext cx="1960879" cy="2952749"/>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659889" y="3102609"/>
            <a:ext cx="1361440" cy="360680"/>
          </a:xfrm>
          <a:prstGeom prst="rect">
            <a:avLst/>
          </a:prstGeom>
        </p:spPr>
        <p:txBody>
          <a:bodyPr vert="horz" wrap="square" lIns="0" tIns="12700" rIns="0" bIns="0" rtlCol="0">
            <a:spAutoFit/>
          </a:bodyPr>
          <a:lstStyle/>
          <a:p>
            <a:pPr marL="12700">
              <a:lnSpc>
                <a:spcPct val="100000"/>
              </a:lnSpc>
              <a:spcBef>
                <a:spcPts val="100"/>
              </a:spcBef>
            </a:pPr>
            <a:r>
              <a:rPr sz="2200" b="1" u="heavy" spc="-10" dirty="0">
                <a:solidFill>
                  <a:srgbClr val="CCCCCC"/>
                </a:solidFill>
                <a:uFill>
                  <a:solidFill>
                    <a:srgbClr val="CCCCCC"/>
                  </a:solidFill>
                </a:uFill>
                <a:latin typeface="Comic Sans MS"/>
                <a:cs typeface="Comic Sans MS"/>
              </a:rPr>
              <a:t>Breakfast</a:t>
            </a:r>
            <a:endParaRPr sz="2200">
              <a:latin typeface="Comic Sans MS"/>
              <a:cs typeface="Comic Sans MS"/>
            </a:endParaRPr>
          </a:p>
        </p:txBody>
      </p:sp>
      <p:sp>
        <p:nvSpPr>
          <p:cNvPr id="6" name="object 6"/>
          <p:cNvSpPr txBox="1"/>
          <p:nvPr/>
        </p:nvSpPr>
        <p:spPr>
          <a:xfrm>
            <a:off x="6363970" y="3102609"/>
            <a:ext cx="880110" cy="360680"/>
          </a:xfrm>
          <a:prstGeom prst="rect">
            <a:avLst/>
          </a:prstGeom>
        </p:spPr>
        <p:txBody>
          <a:bodyPr vert="horz" wrap="square" lIns="0" tIns="12700" rIns="0" bIns="0" rtlCol="0">
            <a:spAutoFit/>
          </a:bodyPr>
          <a:lstStyle/>
          <a:p>
            <a:pPr marL="12700">
              <a:lnSpc>
                <a:spcPct val="100000"/>
              </a:lnSpc>
              <a:spcBef>
                <a:spcPts val="100"/>
              </a:spcBef>
            </a:pPr>
            <a:r>
              <a:rPr sz="2200" b="1" u="heavy" spc="-10" dirty="0">
                <a:solidFill>
                  <a:srgbClr val="CCCCCC"/>
                </a:solidFill>
                <a:uFill>
                  <a:solidFill>
                    <a:srgbClr val="CCCCCC"/>
                  </a:solidFill>
                </a:uFill>
                <a:latin typeface="Comic Sans MS"/>
                <a:cs typeface="Comic Sans MS"/>
              </a:rPr>
              <a:t>Spices</a:t>
            </a:r>
            <a:endParaRPr sz="2200">
              <a:latin typeface="Comic Sans MS"/>
              <a:cs typeface="Comic Sans MS"/>
            </a:endParaRPr>
          </a:p>
        </p:txBody>
      </p:sp>
      <p:sp>
        <p:nvSpPr>
          <p:cNvPr id="7" name="object 7"/>
          <p:cNvSpPr txBox="1"/>
          <p:nvPr/>
        </p:nvSpPr>
        <p:spPr>
          <a:xfrm>
            <a:off x="6088379" y="6496050"/>
            <a:ext cx="1648460" cy="330200"/>
          </a:xfrm>
          <a:prstGeom prst="rect">
            <a:avLst/>
          </a:prstGeom>
        </p:spPr>
        <p:txBody>
          <a:bodyPr vert="horz" wrap="square" lIns="0" tIns="12700" rIns="0" bIns="0" rtlCol="0">
            <a:spAutoFit/>
          </a:bodyPr>
          <a:lstStyle/>
          <a:p>
            <a:pPr marL="12700">
              <a:lnSpc>
                <a:spcPct val="100000"/>
              </a:lnSpc>
              <a:spcBef>
                <a:spcPts val="100"/>
              </a:spcBef>
            </a:pPr>
            <a:r>
              <a:rPr sz="2000" b="1" u="heavy" spc="-5" dirty="0">
                <a:solidFill>
                  <a:srgbClr val="CCCCCC"/>
                </a:solidFill>
                <a:uFill>
                  <a:solidFill>
                    <a:srgbClr val="CCCCCC"/>
                  </a:solidFill>
                </a:uFill>
                <a:latin typeface="Comic Sans MS"/>
                <a:cs typeface="Comic Sans MS"/>
              </a:rPr>
              <a:t>Loğusa</a:t>
            </a:r>
            <a:r>
              <a:rPr sz="2000" b="1" u="heavy" spc="-65" dirty="0">
                <a:solidFill>
                  <a:srgbClr val="CCCCCC"/>
                </a:solidFill>
                <a:uFill>
                  <a:solidFill>
                    <a:srgbClr val="CCCCCC"/>
                  </a:solidFill>
                </a:uFill>
                <a:latin typeface="Comic Sans MS"/>
                <a:cs typeface="Comic Sans MS"/>
              </a:rPr>
              <a:t> </a:t>
            </a:r>
            <a:r>
              <a:rPr sz="2000" b="1" u="heavy" spc="-5" dirty="0">
                <a:solidFill>
                  <a:srgbClr val="CCCCCC"/>
                </a:solidFill>
                <a:uFill>
                  <a:solidFill>
                    <a:srgbClr val="CCCCCC"/>
                  </a:solidFill>
                </a:uFill>
                <a:latin typeface="Comic Sans MS"/>
                <a:cs typeface="Comic Sans MS"/>
              </a:rPr>
              <a:t>Syrup</a:t>
            </a:r>
            <a:endParaRPr sz="2000">
              <a:latin typeface="Comic Sans MS"/>
              <a:cs typeface="Comic Sans MS"/>
            </a:endParaRPr>
          </a:p>
        </p:txBody>
      </p:sp>
      <p:sp>
        <p:nvSpPr>
          <p:cNvPr id="8" name="object 8"/>
          <p:cNvSpPr/>
          <p:nvPr/>
        </p:nvSpPr>
        <p:spPr>
          <a:xfrm>
            <a:off x="251459" y="3500120"/>
            <a:ext cx="4104640" cy="2896869"/>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1803400" y="6416040"/>
            <a:ext cx="1001394" cy="360680"/>
          </a:xfrm>
          <a:prstGeom prst="rect">
            <a:avLst/>
          </a:prstGeom>
        </p:spPr>
        <p:txBody>
          <a:bodyPr vert="horz" wrap="square" lIns="0" tIns="12700" rIns="0" bIns="0" rtlCol="0">
            <a:spAutoFit/>
          </a:bodyPr>
          <a:lstStyle/>
          <a:p>
            <a:pPr marL="12700">
              <a:lnSpc>
                <a:spcPct val="100000"/>
              </a:lnSpc>
              <a:spcBef>
                <a:spcPts val="100"/>
              </a:spcBef>
            </a:pPr>
            <a:r>
              <a:rPr sz="2200" b="1" u="heavy" spc="-15" dirty="0">
                <a:solidFill>
                  <a:srgbClr val="CCCCCC"/>
                </a:solidFill>
                <a:uFill>
                  <a:solidFill>
                    <a:srgbClr val="CCCCCC"/>
                  </a:solidFill>
                </a:uFill>
                <a:latin typeface="Comic Sans MS"/>
                <a:cs typeface="Comic Sans MS"/>
              </a:rPr>
              <a:t>P</a:t>
            </a:r>
            <a:r>
              <a:rPr sz="2200" b="1" u="heavy" spc="-10" dirty="0">
                <a:solidFill>
                  <a:srgbClr val="CCCCCC"/>
                </a:solidFill>
                <a:uFill>
                  <a:solidFill>
                    <a:srgbClr val="CCCCCC"/>
                  </a:solidFill>
                </a:uFill>
                <a:latin typeface="Comic Sans MS"/>
                <a:cs typeface="Comic Sans MS"/>
              </a:rPr>
              <a:t>e</a:t>
            </a:r>
            <a:r>
              <a:rPr sz="2200" b="1" u="heavy" spc="-5" dirty="0">
                <a:solidFill>
                  <a:srgbClr val="CCCCCC"/>
                </a:solidFill>
                <a:uFill>
                  <a:solidFill>
                    <a:srgbClr val="CCCCCC"/>
                  </a:solidFill>
                </a:uFill>
                <a:latin typeface="Comic Sans MS"/>
                <a:cs typeface="Comic Sans MS"/>
              </a:rPr>
              <a:t>km</a:t>
            </a:r>
            <a:r>
              <a:rPr sz="2200" b="1" u="heavy" spc="-10" dirty="0">
                <a:solidFill>
                  <a:srgbClr val="CCCCCC"/>
                </a:solidFill>
                <a:uFill>
                  <a:solidFill>
                    <a:srgbClr val="CCCCCC"/>
                  </a:solidFill>
                </a:uFill>
                <a:latin typeface="Comic Sans MS"/>
                <a:cs typeface="Comic Sans MS"/>
              </a:rPr>
              <a:t>e</a:t>
            </a:r>
            <a:r>
              <a:rPr sz="2200" b="1" u="heavy" dirty="0">
                <a:solidFill>
                  <a:srgbClr val="CCCCCC"/>
                </a:solidFill>
                <a:uFill>
                  <a:solidFill>
                    <a:srgbClr val="CCCCCC"/>
                  </a:solidFill>
                </a:uFill>
                <a:latin typeface="Comic Sans MS"/>
                <a:cs typeface="Comic Sans MS"/>
              </a:rPr>
              <a:t>z</a:t>
            </a:r>
            <a:endParaRPr sz="2200">
              <a:latin typeface="Comic Sans MS"/>
              <a:cs typeface="Comic Sans MS"/>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469" y="414020"/>
            <a:ext cx="8642350" cy="2311400"/>
          </a:xfrm>
          <a:prstGeom prst="rect">
            <a:avLst/>
          </a:prstGeom>
        </p:spPr>
        <p:txBody>
          <a:bodyPr vert="horz" wrap="square" lIns="0" tIns="12700" rIns="0" bIns="0" rtlCol="0">
            <a:spAutoFit/>
          </a:bodyPr>
          <a:lstStyle/>
          <a:p>
            <a:pPr marL="12700" marR="5080">
              <a:lnSpc>
                <a:spcPct val="100000"/>
              </a:lnSpc>
              <a:spcBef>
                <a:spcPts val="100"/>
              </a:spcBef>
            </a:pPr>
            <a:r>
              <a:rPr sz="2500" spc="-5" dirty="0">
                <a:solidFill>
                  <a:srgbClr val="CCCCCC"/>
                </a:solidFill>
                <a:latin typeface="Comic Sans MS"/>
                <a:cs typeface="Comic Sans MS"/>
              </a:rPr>
              <a:t>At </a:t>
            </a:r>
            <a:r>
              <a:rPr sz="2500" spc="-10" dirty="0" smtClean="0">
                <a:solidFill>
                  <a:srgbClr val="CCCCCC"/>
                </a:solidFill>
                <a:latin typeface="Comic Sans MS"/>
                <a:cs typeface="Comic Sans MS"/>
              </a:rPr>
              <a:t>weddings</a:t>
            </a:r>
            <a:r>
              <a:rPr lang="tr-TR" sz="2500" spc="-10" dirty="0" smtClean="0">
                <a:solidFill>
                  <a:srgbClr val="CCCCCC"/>
                </a:solidFill>
                <a:latin typeface="Comic Sans MS"/>
                <a:cs typeface="Comic Sans MS"/>
              </a:rPr>
              <a:t>;</a:t>
            </a:r>
            <a:r>
              <a:rPr sz="2500" spc="-10" dirty="0" smtClean="0">
                <a:solidFill>
                  <a:srgbClr val="CCCCCC"/>
                </a:solidFill>
                <a:latin typeface="Comic Sans MS"/>
                <a:cs typeface="Comic Sans MS"/>
              </a:rPr>
              <a:t> </a:t>
            </a:r>
            <a:r>
              <a:rPr sz="2500" spc="-5" dirty="0">
                <a:solidFill>
                  <a:srgbClr val="CCCCCC"/>
                </a:solidFill>
                <a:latin typeface="Comic Sans MS"/>
                <a:cs typeface="Comic Sans MS"/>
              </a:rPr>
              <a:t>rice, </a:t>
            </a:r>
            <a:r>
              <a:rPr sz="2500" spc="-10" dirty="0">
                <a:solidFill>
                  <a:srgbClr val="CCCCCC"/>
                </a:solidFill>
                <a:latin typeface="Comic Sans MS"/>
                <a:cs typeface="Comic Sans MS"/>
              </a:rPr>
              <a:t>vegetables, beans </a:t>
            </a:r>
            <a:r>
              <a:rPr sz="2500" spc="-5" dirty="0">
                <a:solidFill>
                  <a:srgbClr val="CCCCCC"/>
                </a:solidFill>
                <a:latin typeface="Comic Sans MS"/>
                <a:cs typeface="Comic Sans MS"/>
              </a:rPr>
              <a:t>or </a:t>
            </a:r>
            <a:r>
              <a:rPr lang="tr-TR" sz="2500" spc="-10" dirty="0" smtClean="0">
                <a:solidFill>
                  <a:srgbClr val="CCCCCC"/>
                </a:solidFill>
                <a:latin typeface="Comic Sans MS"/>
                <a:cs typeface="Comic Sans MS"/>
              </a:rPr>
              <a:t>chickpea</a:t>
            </a:r>
            <a:r>
              <a:rPr sz="2500" spc="-10" dirty="0" smtClean="0">
                <a:solidFill>
                  <a:srgbClr val="CCCCCC"/>
                </a:solidFill>
                <a:latin typeface="Comic Sans MS"/>
                <a:cs typeface="Comic Sans MS"/>
              </a:rPr>
              <a:t> </a:t>
            </a:r>
            <a:r>
              <a:rPr sz="2500" spc="-5" dirty="0">
                <a:solidFill>
                  <a:srgbClr val="CCCCCC"/>
                </a:solidFill>
                <a:latin typeface="Comic Sans MS"/>
                <a:cs typeface="Comic Sans MS"/>
              </a:rPr>
              <a:t>and </a:t>
            </a:r>
            <a:r>
              <a:rPr sz="2500" spc="-10" dirty="0">
                <a:solidFill>
                  <a:srgbClr val="CCCCCC"/>
                </a:solidFill>
                <a:latin typeface="Comic Sans MS"/>
                <a:cs typeface="Comic Sans MS"/>
              </a:rPr>
              <a:t>fruit  juices </a:t>
            </a:r>
            <a:r>
              <a:rPr sz="2500" spc="-5" dirty="0">
                <a:solidFill>
                  <a:srgbClr val="CCCCCC"/>
                </a:solidFill>
                <a:latin typeface="Comic Sans MS"/>
                <a:cs typeface="Comic Sans MS"/>
              </a:rPr>
              <a:t>are </a:t>
            </a:r>
            <a:r>
              <a:rPr sz="2500" spc="-10" dirty="0">
                <a:solidFill>
                  <a:srgbClr val="CCCCCC"/>
                </a:solidFill>
                <a:latin typeface="Comic Sans MS"/>
                <a:cs typeface="Comic Sans MS"/>
              </a:rPr>
              <a:t>served </a:t>
            </a:r>
            <a:r>
              <a:rPr sz="2500" spc="-5" dirty="0">
                <a:solidFill>
                  <a:srgbClr val="CCCCCC"/>
                </a:solidFill>
                <a:latin typeface="Comic Sans MS"/>
                <a:cs typeface="Comic Sans MS"/>
              </a:rPr>
              <a:t>with </a:t>
            </a:r>
            <a:r>
              <a:rPr sz="2500" dirty="0">
                <a:solidFill>
                  <a:srgbClr val="CCCCCC"/>
                </a:solidFill>
                <a:latin typeface="Comic Sans MS"/>
                <a:cs typeface="Comic Sans MS"/>
              </a:rPr>
              <a:t>a </a:t>
            </a:r>
            <a:r>
              <a:rPr sz="2500" spc="-5" dirty="0">
                <a:solidFill>
                  <a:srgbClr val="CCCCCC"/>
                </a:solidFill>
                <a:latin typeface="Comic Sans MS"/>
                <a:cs typeface="Comic Sans MS"/>
              </a:rPr>
              <a:t>main course of meat. In nearly  every </a:t>
            </a:r>
            <a:r>
              <a:rPr sz="2500" spc="-10" dirty="0">
                <a:solidFill>
                  <a:srgbClr val="CCCCCC"/>
                </a:solidFill>
                <a:latin typeface="Comic Sans MS"/>
                <a:cs typeface="Comic Sans MS"/>
              </a:rPr>
              <a:t>region, </a:t>
            </a:r>
            <a:r>
              <a:rPr sz="2500" spc="-5" dirty="0">
                <a:solidFill>
                  <a:srgbClr val="CCCCCC"/>
                </a:solidFill>
                <a:latin typeface="Comic Sans MS"/>
                <a:cs typeface="Comic Sans MS"/>
              </a:rPr>
              <a:t>vermicelli and </a:t>
            </a:r>
            <a:r>
              <a:rPr sz="2500" spc="-10" dirty="0">
                <a:solidFill>
                  <a:srgbClr val="CCCCCC"/>
                </a:solidFill>
                <a:latin typeface="Comic Sans MS"/>
                <a:cs typeface="Comic Sans MS"/>
              </a:rPr>
              <a:t>yogurt </a:t>
            </a:r>
            <a:r>
              <a:rPr sz="2500" spc="-5" dirty="0">
                <a:solidFill>
                  <a:srgbClr val="CCCCCC"/>
                </a:solidFill>
                <a:latin typeface="Comic Sans MS"/>
                <a:cs typeface="Comic Sans MS"/>
              </a:rPr>
              <a:t>soups, keskek </a:t>
            </a:r>
            <a:r>
              <a:rPr sz="2500" spc="-10" dirty="0">
                <a:solidFill>
                  <a:srgbClr val="CCCCCC"/>
                </a:solidFill>
                <a:latin typeface="Comic Sans MS"/>
                <a:cs typeface="Comic Sans MS"/>
              </a:rPr>
              <a:t>(pounded  </a:t>
            </a:r>
            <a:r>
              <a:rPr sz="2500" spc="-5" dirty="0">
                <a:solidFill>
                  <a:srgbClr val="CCCCCC"/>
                </a:solidFill>
                <a:latin typeface="Comic Sans MS"/>
                <a:cs typeface="Comic Sans MS"/>
              </a:rPr>
              <a:t>wheat with </a:t>
            </a:r>
            <a:r>
              <a:rPr sz="2500" spc="-10" dirty="0">
                <a:solidFill>
                  <a:srgbClr val="CCCCCC"/>
                </a:solidFill>
                <a:latin typeface="Comic Sans MS"/>
                <a:cs typeface="Comic Sans MS"/>
              </a:rPr>
              <a:t>meat), </a:t>
            </a:r>
            <a:r>
              <a:rPr sz="2500" spc="-5" dirty="0">
                <a:solidFill>
                  <a:srgbClr val="CCCCCC"/>
                </a:solidFill>
                <a:latin typeface="Comic Sans MS"/>
                <a:cs typeface="Comic Sans MS"/>
              </a:rPr>
              <a:t>rice and meat are </a:t>
            </a:r>
            <a:r>
              <a:rPr sz="2500" spc="-10" dirty="0">
                <a:solidFill>
                  <a:srgbClr val="CCCCCC"/>
                </a:solidFill>
                <a:latin typeface="Comic Sans MS"/>
                <a:cs typeface="Comic Sans MS"/>
              </a:rPr>
              <a:t>served </a:t>
            </a:r>
            <a:r>
              <a:rPr sz="2500" spc="-5" dirty="0">
                <a:solidFill>
                  <a:srgbClr val="CCCCCC"/>
                </a:solidFill>
                <a:latin typeface="Comic Sans MS"/>
                <a:cs typeface="Comic Sans MS"/>
              </a:rPr>
              <a:t>at </a:t>
            </a:r>
            <a:r>
              <a:rPr sz="2500" spc="-10" dirty="0">
                <a:solidFill>
                  <a:srgbClr val="CCCCCC"/>
                </a:solidFill>
                <a:latin typeface="Comic Sans MS"/>
                <a:cs typeface="Comic Sans MS"/>
              </a:rPr>
              <a:t>wedding  </a:t>
            </a:r>
            <a:r>
              <a:rPr sz="2500" spc="-5" dirty="0">
                <a:solidFill>
                  <a:srgbClr val="CCCCCC"/>
                </a:solidFill>
                <a:latin typeface="Comic Sans MS"/>
                <a:cs typeface="Comic Sans MS"/>
              </a:rPr>
              <a:t>meals. </a:t>
            </a:r>
            <a:r>
              <a:rPr sz="2500" spc="-10" dirty="0">
                <a:solidFill>
                  <a:srgbClr val="CCCCCC"/>
                </a:solidFill>
                <a:latin typeface="Comic Sans MS"/>
                <a:cs typeface="Comic Sans MS"/>
              </a:rPr>
              <a:t>Desserts </a:t>
            </a:r>
            <a:r>
              <a:rPr sz="2500" spc="-5" dirty="0">
                <a:solidFill>
                  <a:srgbClr val="CCCCCC"/>
                </a:solidFill>
                <a:latin typeface="Comic Sans MS"/>
                <a:cs typeface="Comic Sans MS"/>
              </a:rPr>
              <a:t>are usually </a:t>
            </a:r>
            <a:r>
              <a:rPr sz="2500" spc="-10" dirty="0">
                <a:solidFill>
                  <a:srgbClr val="CCCCCC"/>
                </a:solidFill>
                <a:latin typeface="Comic Sans MS"/>
                <a:cs typeface="Comic Sans MS"/>
              </a:rPr>
              <a:t>helva, zerde </a:t>
            </a:r>
            <a:r>
              <a:rPr sz="2500" spc="-5" dirty="0">
                <a:solidFill>
                  <a:srgbClr val="CCCCCC"/>
                </a:solidFill>
                <a:latin typeface="Comic Sans MS"/>
                <a:cs typeface="Comic Sans MS"/>
              </a:rPr>
              <a:t>(a </a:t>
            </a:r>
            <a:r>
              <a:rPr sz="2500" spc="-10" dirty="0">
                <a:solidFill>
                  <a:srgbClr val="CCCCCC"/>
                </a:solidFill>
                <a:latin typeface="Comic Sans MS"/>
                <a:cs typeface="Comic Sans MS"/>
              </a:rPr>
              <a:t>gelatinous  dessert </a:t>
            </a:r>
            <a:r>
              <a:rPr sz="2500" spc="-5" dirty="0">
                <a:solidFill>
                  <a:srgbClr val="CCCCCC"/>
                </a:solidFill>
                <a:latin typeface="Comic Sans MS"/>
                <a:cs typeface="Comic Sans MS"/>
              </a:rPr>
              <a:t>colored with </a:t>
            </a:r>
            <a:r>
              <a:rPr sz="2500" spc="-10" dirty="0">
                <a:solidFill>
                  <a:srgbClr val="CCCCCC"/>
                </a:solidFill>
                <a:latin typeface="Comic Sans MS"/>
                <a:cs typeface="Comic Sans MS"/>
              </a:rPr>
              <a:t>saffron), </a:t>
            </a:r>
            <a:r>
              <a:rPr sz="2500" spc="-5" dirty="0">
                <a:solidFill>
                  <a:srgbClr val="CCCCCC"/>
                </a:solidFill>
                <a:latin typeface="Comic Sans MS"/>
                <a:cs typeface="Comic Sans MS"/>
              </a:rPr>
              <a:t>rice pudding and</a:t>
            </a:r>
            <a:r>
              <a:rPr sz="2500" spc="-35" dirty="0">
                <a:solidFill>
                  <a:srgbClr val="CCCCCC"/>
                </a:solidFill>
                <a:latin typeface="Comic Sans MS"/>
                <a:cs typeface="Comic Sans MS"/>
              </a:rPr>
              <a:t> </a:t>
            </a:r>
            <a:r>
              <a:rPr sz="2500" spc="-10" dirty="0">
                <a:solidFill>
                  <a:srgbClr val="CCCCCC"/>
                </a:solidFill>
                <a:latin typeface="Comic Sans MS"/>
                <a:cs typeface="Comic Sans MS"/>
              </a:rPr>
              <a:t>baklava.</a:t>
            </a:r>
            <a:endParaRPr sz="2500" dirty="0">
              <a:latin typeface="Comic Sans MS"/>
              <a:cs typeface="Comic Sans MS"/>
            </a:endParaRPr>
          </a:p>
        </p:txBody>
      </p:sp>
      <p:sp>
        <p:nvSpPr>
          <p:cNvPr id="3" name="object 3"/>
          <p:cNvSpPr/>
          <p:nvPr/>
        </p:nvSpPr>
        <p:spPr>
          <a:xfrm>
            <a:off x="323850" y="2923539"/>
            <a:ext cx="3745229" cy="33451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76190" y="2923539"/>
            <a:ext cx="3742690" cy="338455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479540" y="6342379"/>
            <a:ext cx="937894" cy="406400"/>
          </a:xfrm>
          <a:prstGeom prst="rect">
            <a:avLst/>
          </a:prstGeom>
        </p:spPr>
        <p:txBody>
          <a:bodyPr vert="horz" wrap="square" lIns="0" tIns="12700" rIns="0" bIns="0" rtlCol="0">
            <a:spAutoFit/>
          </a:bodyPr>
          <a:lstStyle/>
          <a:p>
            <a:pPr marL="12700">
              <a:lnSpc>
                <a:spcPct val="100000"/>
              </a:lnSpc>
              <a:spcBef>
                <a:spcPts val="100"/>
              </a:spcBef>
            </a:pPr>
            <a:r>
              <a:rPr sz="2500" b="1" u="heavy" spc="-5" dirty="0">
                <a:solidFill>
                  <a:srgbClr val="FFFFFF"/>
                </a:solidFill>
                <a:uFill>
                  <a:solidFill>
                    <a:srgbClr val="FFFFFF"/>
                  </a:solidFill>
                </a:uFill>
                <a:latin typeface="Comic Sans MS"/>
                <a:cs typeface="Comic Sans MS"/>
              </a:rPr>
              <a:t>Z</a:t>
            </a:r>
            <a:r>
              <a:rPr sz="2500" b="1" u="heavy" spc="-10" dirty="0">
                <a:solidFill>
                  <a:srgbClr val="FFFFFF"/>
                </a:solidFill>
                <a:uFill>
                  <a:solidFill>
                    <a:srgbClr val="FFFFFF"/>
                  </a:solidFill>
                </a:uFill>
                <a:latin typeface="Comic Sans MS"/>
                <a:cs typeface="Comic Sans MS"/>
              </a:rPr>
              <a:t>e</a:t>
            </a:r>
            <a:r>
              <a:rPr sz="2500" b="1" u="heavy" spc="-5" dirty="0">
                <a:solidFill>
                  <a:srgbClr val="FFFFFF"/>
                </a:solidFill>
                <a:uFill>
                  <a:solidFill>
                    <a:srgbClr val="FFFFFF"/>
                  </a:solidFill>
                </a:uFill>
                <a:latin typeface="Comic Sans MS"/>
                <a:cs typeface="Comic Sans MS"/>
              </a:rPr>
              <a:t>rde</a:t>
            </a:r>
            <a:endParaRPr sz="2500">
              <a:latin typeface="Comic Sans MS"/>
              <a:cs typeface="Comic Sans MS"/>
            </a:endParaRPr>
          </a:p>
        </p:txBody>
      </p:sp>
      <p:sp>
        <p:nvSpPr>
          <p:cNvPr id="6" name="object 6"/>
          <p:cNvSpPr txBox="1"/>
          <p:nvPr/>
        </p:nvSpPr>
        <p:spPr>
          <a:xfrm>
            <a:off x="1661160" y="6342379"/>
            <a:ext cx="1068705" cy="406400"/>
          </a:xfrm>
          <a:prstGeom prst="rect">
            <a:avLst/>
          </a:prstGeom>
        </p:spPr>
        <p:txBody>
          <a:bodyPr vert="horz" wrap="square" lIns="0" tIns="12700" rIns="0" bIns="0" rtlCol="0">
            <a:spAutoFit/>
          </a:bodyPr>
          <a:lstStyle/>
          <a:p>
            <a:pPr marL="12700">
              <a:lnSpc>
                <a:spcPct val="100000"/>
              </a:lnSpc>
              <a:spcBef>
                <a:spcPts val="100"/>
              </a:spcBef>
            </a:pPr>
            <a:r>
              <a:rPr sz="2500" b="1" u="heavy" dirty="0">
                <a:solidFill>
                  <a:srgbClr val="FFFFFF"/>
                </a:solidFill>
                <a:uFill>
                  <a:solidFill>
                    <a:srgbClr val="FFFFFF"/>
                  </a:solidFill>
                </a:uFill>
                <a:latin typeface="Comic Sans MS"/>
                <a:cs typeface="Comic Sans MS"/>
              </a:rPr>
              <a:t>K</a:t>
            </a:r>
            <a:r>
              <a:rPr sz="2500" b="1" u="heavy" spc="-10" dirty="0">
                <a:solidFill>
                  <a:srgbClr val="FFFFFF"/>
                </a:solidFill>
                <a:uFill>
                  <a:solidFill>
                    <a:srgbClr val="FFFFFF"/>
                  </a:solidFill>
                </a:uFill>
                <a:latin typeface="Comic Sans MS"/>
                <a:cs typeface="Comic Sans MS"/>
              </a:rPr>
              <a:t>eş</a:t>
            </a:r>
            <a:r>
              <a:rPr sz="2500" b="1" u="heavy" spc="-15" dirty="0">
                <a:solidFill>
                  <a:srgbClr val="FFFFFF"/>
                </a:solidFill>
                <a:uFill>
                  <a:solidFill>
                    <a:srgbClr val="FFFFFF"/>
                  </a:solidFill>
                </a:uFill>
                <a:latin typeface="Comic Sans MS"/>
                <a:cs typeface="Comic Sans MS"/>
              </a:rPr>
              <a:t>k</a:t>
            </a:r>
            <a:r>
              <a:rPr sz="2500" b="1" u="heavy" spc="-5" dirty="0">
                <a:solidFill>
                  <a:srgbClr val="FFFFFF"/>
                </a:solidFill>
                <a:uFill>
                  <a:solidFill>
                    <a:srgbClr val="FFFFFF"/>
                  </a:solidFill>
                </a:uFill>
                <a:latin typeface="Comic Sans MS"/>
                <a:cs typeface="Comic Sans MS"/>
              </a:rPr>
              <a:t>ek</a:t>
            </a:r>
            <a:endParaRPr sz="2500">
              <a:latin typeface="Comic Sans MS"/>
              <a:cs typeface="Comic Sans MS"/>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85</TotalTime>
  <Words>2063</Words>
  <Application>Microsoft Office PowerPoint</Application>
  <PresentationFormat>Ekran Gösterisi (4:3)</PresentationFormat>
  <Paragraphs>239</Paragraphs>
  <Slides>52</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52</vt:i4>
      </vt:variant>
    </vt:vector>
  </HeadingPairs>
  <TitlesOfParts>
    <vt:vector size="54" baseType="lpstr">
      <vt:lpstr>Office Theme</vt:lpstr>
      <vt:lpstr>Acrobat Document</vt:lpstr>
      <vt:lpstr>PowerPoint Sunusu</vt:lpstr>
      <vt:lpstr>PowerPoint Sunusu</vt:lpstr>
      <vt:lpstr>Culinary Culture</vt:lpstr>
      <vt:lpstr>Dishes made  from wild  vegetables</vt:lpstr>
      <vt:lpstr>Food and Beverages Eaten at Meals</vt:lpstr>
      <vt:lpstr>Food and Beverages Peculiar to Special Days</vt:lpstr>
      <vt:lpstr>PowerPoint Sunusu</vt:lpstr>
      <vt:lpstr>PowerPoint Sunusu</vt:lpstr>
      <vt:lpstr>PowerPoint Sunusu</vt:lpstr>
      <vt:lpstr>PowerPoint Sunusu</vt:lpstr>
      <vt:lpstr>Soups (Çorbalar)</vt:lpstr>
      <vt:lpstr>Tarhana Soup (Tarhana Çorbası)</vt:lpstr>
      <vt:lpstr>Yoghurt Soup (Yoğurt Çorbası)</vt:lpstr>
      <vt:lpstr>Black Cabbage Soup</vt:lpstr>
      <vt:lpstr>Soup With Home-Made Noodles</vt:lpstr>
      <vt:lpstr>Tripe Soup</vt:lpstr>
      <vt:lpstr>Kebabs &amp; Beefs (Kebap &amp; Etler)</vt:lpstr>
      <vt:lpstr>Döner (Döner)</vt:lpstr>
      <vt:lpstr>Cağ Kebab (Cağ Kebap)</vt:lpstr>
      <vt:lpstr>Skewer Kebab (Şiş Kebap)</vt:lpstr>
      <vt:lpstr>Çiğ Köfte</vt:lpstr>
      <vt:lpstr>Chicken Stew</vt:lpstr>
      <vt:lpstr>Pilav</vt:lpstr>
      <vt:lpstr>Vegetable Dishes (Sebze Yemekleri)</vt:lpstr>
      <vt:lpstr>Stuffed Food (Dolma)</vt:lpstr>
      <vt:lpstr>Grape Leaf Rolls with Olive Oil  (Zeytinyağlı Yaprak Dolması)</vt:lpstr>
      <vt:lpstr>Stuffed Cabbage</vt:lpstr>
      <vt:lpstr>Stuffed Squash</vt:lpstr>
      <vt:lpstr>Karnıyarık - Eggplants</vt:lpstr>
      <vt:lpstr>Pastries (Hamur İşleri)</vt:lpstr>
      <vt:lpstr>Lahmacun</vt:lpstr>
      <vt:lpstr>Su Böreği</vt:lpstr>
      <vt:lpstr>Mantı</vt:lpstr>
      <vt:lpstr>Mezes &amp; Salads (Mezeler &amp; Salatalar)</vt:lpstr>
      <vt:lpstr>Shepherd's Salad (Çoban Salatası)</vt:lpstr>
      <vt:lpstr>Piyaz (Piyaz)</vt:lpstr>
      <vt:lpstr>Cacık (Cacık)</vt:lpstr>
      <vt:lpstr>Cabbage-Carrot Salad</vt:lpstr>
      <vt:lpstr>Purslane Salad</vt:lpstr>
      <vt:lpstr>Drinks (İçecekler)</vt:lpstr>
      <vt:lpstr>Turkish Coffee (Türk Kahvesi)</vt:lpstr>
      <vt:lpstr>Turkish Tea (Türk Çayı)</vt:lpstr>
      <vt:lpstr>Ayran (Ayran)</vt:lpstr>
      <vt:lpstr>Rose Syrup</vt:lpstr>
      <vt:lpstr>Desserts (Tatlılar)</vt:lpstr>
      <vt:lpstr>Turkish Baklava (Baklava)</vt:lpstr>
      <vt:lpstr>Sütlaç</vt:lpstr>
      <vt:lpstr>Turkish Delight (Lokum)</vt:lpstr>
      <vt:lpstr>Chicken Breast Pudding</vt:lpstr>
      <vt:lpstr>Pumpkin Dessert</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14</cp:revision>
  <dcterms:created xsi:type="dcterms:W3CDTF">2019-01-17T11:36:38Z</dcterms:created>
  <dcterms:modified xsi:type="dcterms:W3CDTF">2020-05-03T14:48:20Z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2013-05-07T00:00:00Z</vt:filetime>
  </property>
  <property fmtid="{D5CDD505-2E9C-101B-9397-08002B2CF9AE}" pid="3" name="Creator">
    <vt:lpwstr>pdftk 1.44 - www.pdftk.com</vt:lpwstr>
  </property>
  <property fmtid="{D5CDD505-2E9C-101B-9397-08002B2CF9AE}" pid="4" name="LastSaved">
    <vt:filetime>2019-01-17T00:00:00Z</vt:filetime>
  </property>
</Properties>
</file>