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D9D4-1183-4FAB-8198-91D1D69ECBB2}" type="datetimeFigureOut">
              <a:rPr lang="es-ES" smtClean="0"/>
              <a:pPr/>
              <a:t>15/06/2016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4B59-73D2-4800-B3D1-5C5782A035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D9D4-1183-4FAB-8198-91D1D69ECBB2}" type="datetimeFigureOut">
              <a:rPr lang="es-ES" smtClean="0"/>
              <a:pPr/>
              <a:t>15/06/2016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4B59-73D2-4800-B3D1-5C5782A035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D9D4-1183-4FAB-8198-91D1D69ECBB2}" type="datetimeFigureOut">
              <a:rPr lang="es-ES" smtClean="0"/>
              <a:pPr/>
              <a:t>15/06/2016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4B59-73D2-4800-B3D1-5C5782A035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D9D4-1183-4FAB-8198-91D1D69ECBB2}" type="datetimeFigureOut">
              <a:rPr lang="es-ES" smtClean="0"/>
              <a:pPr/>
              <a:t>15/06/2016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4B59-73D2-4800-B3D1-5C5782A035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D9D4-1183-4FAB-8198-91D1D69ECBB2}" type="datetimeFigureOut">
              <a:rPr lang="es-ES" smtClean="0"/>
              <a:pPr/>
              <a:t>15/06/2016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4B59-73D2-4800-B3D1-5C5782A035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D9D4-1183-4FAB-8198-91D1D69ECBB2}" type="datetimeFigureOut">
              <a:rPr lang="es-ES" smtClean="0"/>
              <a:pPr/>
              <a:t>15/06/2016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4B59-73D2-4800-B3D1-5C5782A035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D9D4-1183-4FAB-8198-91D1D69ECBB2}" type="datetimeFigureOut">
              <a:rPr lang="es-ES" smtClean="0"/>
              <a:pPr/>
              <a:t>15/06/2016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4B59-73D2-4800-B3D1-5C5782A035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D9D4-1183-4FAB-8198-91D1D69ECBB2}" type="datetimeFigureOut">
              <a:rPr lang="es-ES" smtClean="0"/>
              <a:pPr/>
              <a:t>15/06/2016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4B59-73D2-4800-B3D1-5C5782A035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D9D4-1183-4FAB-8198-91D1D69ECBB2}" type="datetimeFigureOut">
              <a:rPr lang="es-ES" smtClean="0"/>
              <a:pPr/>
              <a:t>15/06/2016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4B59-73D2-4800-B3D1-5C5782A035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D9D4-1183-4FAB-8198-91D1D69ECBB2}" type="datetimeFigureOut">
              <a:rPr lang="es-ES" smtClean="0"/>
              <a:pPr/>
              <a:t>15/06/2016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4B59-73D2-4800-B3D1-5C5782A035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D9D4-1183-4FAB-8198-91D1D69ECBB2}" type="datetimeFigureOut">
              <a:rPr lang="es-ES" smtClean="0"/>
              <a:pPr/>
              <a:t>15/06/2016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4B59-73D2-4800-B3D1-5C5782A035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8D9D4-1183-4FAB-8198-91D1D69ECBB2}" type="datetimeFigureOut">
              <a:rPr lang="es-ES" smtClean="0"/>
              <a:pPr/>
              <a:t>15/06/2016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E4B59-73D2-4800-B3D1-5C5782A035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latin typeface="Algerian" pitchFamily="82" charset="0"/>
              </a:rPr>
              <a:t>ERASMUS+</a:t>
            </a:r>
            <a:endParaRPr lang="es-ES" dirty="0"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RODRIGO FORNER 2ºA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CAMINO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48064" y="1484784"/>
            <a:ext cx="3693096" cy="4525963"/>
          </a:xfrm>
        </p:spPr>
        <p:txBody>
          <a:bodyPr/>
          <a:lstStyle/>
          <a:p>
            <a:r>
              <a:rPr lang="es-ES" dirty="0" smtClean="0"/>
              <a:t>En el aeropuerto estaba muy nervioso, porque no sabía como iban a ser , pero lo que si sabía es que me lo iba a pasar genial con mis compañeros.</a:t>
            </a:r>
            <a:endParaRPr lang="es-ES" dirty="0"/>
          </a:p>
        </p:txBody>
      </p:sp>
      <p:pic>
        <p:nvPicPr>
          <p:cNvPr id="4" name="3 Imagen" descr="de cami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5471592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</a:t>
            </a:r>
            <a:r>
              <a:rPr lang="es-ES" dirty="0" err="1" smtClean="0"/>
              <a:t>Família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Gracias a la </a:t>
            </a:r>
            <a:r>
              <a:rPr lang="es-ES" dirty="0" err="1" smtClean="0"/>
              <a:t>família</a:t>
            </a:r>
            <a:r>
              <a:rPr lang="es-ES" dirty="0" smtClean="0"/>
              <a:t> pasé una semana  genial. Veíamos el futbol, pelis, visitamos </a:t>
            </a:r>
            <a:r>
              <a:rPr lang="es-ES" dirty="0" err="1"/>
              <a:t>T</a:t>
            </a:r>
            <a:r>
              <a:rPr lang="es-ES" dirty="0" err="1" smtClean="0"/>
              <a:t>huin</a:t>
            </a:r>
            <a:r>
              <a:rPr lang="es-ES" dirty="0" smtClean="0"/>
              <a:t> y Beaumont. Había momentos que no nos entendíamos y al final nos reíamos todos.</a:t>
            </a:r>
            <a:endParaRPr lang="es-ES" dirty="0"/>
          </a:p>
        </p:txBody>
      </p:sp>
      <p:pic>
        <p:nvPicPr>
          <p:cNvPr id="1026" name="Picture 2" descr="E:\VISITA A THU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573016"/>
            <a:ext cx="6828086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COMPAÑEROS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252536" y="1700808"/>
            <a:ext cx="5004048" cy="4525963"/>
          </a:xfrm>
        </p:spPr>
        <p:txBody>
          <a:bodyPr/>
          <a:lstStyle/>
          <a:p>
            <a:r>
              <a:rPr lang="es-ES" dirty="0" smtClean="0"/>
              <a:t>Cuando llegué pensaba que me haría amigo  de Elsa y ya está, pero al cabo del tiempo me hice amigo de los alumnos de Jaca, Pilsen y los correspondientes de mis compañeros.</a:t>
            </a:r>
            <a:endParaRPr lang="es-ES" dirty="0"/>
          </a:p>
        </p:txBody>
      </p:sp>
      <p:pic>
        <p:nvPicPr>
          <p:cNvPr id="2050" name="Picture 2" descr="E:\IMG_20160417_200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4499992" cy="4462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Brujas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68760"/>
            <a:ext cx="5122912" cy="4569371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 En Brujas me lo pasé en grande, todo era muy bonito. Jaume y yo íbamos por las tiendas hablando y riéndonos . Luego  visitamos la ciudad con un  guía turístico.</a:t>
            </a:r>
            <a:endParaRPr lang="es-ES" dirty="0"/>
          </a:p>
        </p:txBody>
      </p:sp>
      <p:pic>
        <p:nvPicPr>
          <p:cNvPr id="4" name="3 Imagen" descr="bruj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844824"/>
            <a:ext cx="4067944" cy="35010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Correspondientes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1960" y="2060848"/>
            <a:ext cx="4474840" cy="4065315"/>
          </a:xfrm>
        </p:spPr>
        <p:txBody>
          <a:bodyPr/>
          <a:lstStyle/>
          <a:p>
            <a:r>
              <a:rPr lang="es-ES" dirty="0" smtClean="0"/>
              <a:t>La relación con los correspondientes era muy buena , estábamos todo el </a:t>
            </a:r>
            <a:r>
              <a:rPr lang="es-ES" dirty="0" err="1" smtClean="0"/>
              <a:t>dia</a:t>
            </a:r>
            <a:r>
              <a:rPr lang="es-ES" dirty="0" smtClean="0"/>
              <a:t> hablando con ellos y  dando vueltas al instituto.</a:t>
            </a:r>
            <a:endParaRPr lang="es-ES" dirty="0"/>
          </a:p>
        </p:txBody>
      </p:sp>
      <p:pic>
        <p:nvPicPr>
          <p:cNvPr id="4" name="3 Imagen" descr="correspondien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060848"/>
            <a:ext cx="3960440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8"/>
            <a:ext cx="3826768" cy="4497363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Las actividades que hemos hecho han sido geniales, pero la excursión que más me ha gustado ha sido el viaje a Brujas, porque Jaume y yo nos lo pasamos en grande y también nos perdimos.</a:t>
            </a:r>
            <a:endParaRPr lang="es-ES" dirty="0"/>
          </a:p>
        </p:txBody>
      </p:sp>
      <p:pic>
        <p:nvPicPr>
          <p:cNvPr id="4" name="3 Imagen" descr="actividad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700808"/>
            <a:ext cx="5148064" cy="40770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Bélgica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39952" y="1484784"/>
            <a:ext cx="4546848" cy="4641379"/>
          </a:xfrm>
        </p:spPr>
        <p:txBody>
          <a:bodyPr/>
          <a:lstStyle/>
          <a:p>
            <a:r>
              <a:rPr lang="es-ES" dirty="0" smtClean="0"/>
              <a:t>  No he visitado toda Bélgica, he ido a Beaumont, </a:t>
            </a:r>
            <a:r>
              <a:rPr lang="es-ES" dirty="0" err="1" smtClean="0"/>
              <a:t>Thuin</a:t>
            </a:r>
            <a:r>
              <a:rPr lang="es-ES" dirty="0" smtClean="0"/>
              <a:t> y Brujas, pero  puedo decir que Bélgica es preciosa.</a:t>
            </a:r>
            <a:endParaRPr lang="es-ES" dirty="0"/>
          </a:p>
        </p:txBody>
      </p:sp>
      <p:pic>
        <p:nvPicPr>
          <p:cNvPr id="6" name="5 Imagen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724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fin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Espero </a:t>
            </a:r>
            <a:r>
              <a:rPr lang="es-ES" dirty="0" smtClean="0"/>
              <a:t>que os haya </a:t>
            </a:r>
            <a:r>
              <a:rPr lang="es-ES" err="1" smtClean="0"/>
              <a:t>gustado</a:t>
            </a:r>
            <a:r>
              <a:rPr lang="es-ES" smtClean="0"/>
              <a:t>. Un </a:t>
            </a:r>
            <a:r>
              <a:rPr lang="es-ES" dirty="0" smtClean="0"/>
              <a:t>puente que une  </a:t>
            </a:r>
            <a:r>
              <a:rPr lang="es-ES" dirty="0" err="1" smtClean="0"/>
              <a:t>paises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3 Imagen" descr="IMG_20160414_112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9144000" cy="47251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246</Words>
  <Application>Microsoft Office PowerPoint</Application>
  <PresentationFormat>Presentación en pantalla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ERASMUS+</vt:lpstr>
      <vt:lpstr>DE CAMINO</vt:lpstr>
      <vt:lpstr>La Família</vt:lpstr>
      <vt:lpstr>COMPAÑEROS </vt:lpstr>
      <vt:lpstr>Brujas</vt:lpstr>
      <vt:lpstr> Correspondientes</vt:lpstr>
      <vt:lpstr>Actividades</vt:lpstr>
      <vt:lpstr>Bélgica</vt:lpstr>
      <vt:lpstr>fin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</dc:title>
  <dc:creator>Nuria</dc:creator>
  <cp:lastModifiedBy>Nuria</cp:lastModifiedBy>
  <cp:revision>5</cp:revision>
  <dcterms:created xsi:type="dcterms:W3CDTF">2016-06-12T13:43:09Z</dcterms:created>
  <dcterms:modified xsi:type="dcterms:W3CDTF">2016-06-15T13:22:10Z</dcterms:modified>
</cp:coreProperties>
</file>