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7" r:id="rId1"/>
  </p:sldMasterIdLst>
  <p:sldIdLst>
    <p:sldId id="256" r:id="rId2"/>
    <p:sldId id="273" r:id="rId3"/>
    <p:sldId id="285" r:id="rId4"/>
    <p:sldId id="272" r:id="rId5"/>
    <p:sldId id="282" r:id="rId6"/>
    <p:sldId id="304" r:id="rId7"/>
    <p:sldId id="262" r:id="rId8"/>
    <p:sldId id="294" r:id="rId9"/>
    <p:sldId id="259" r:id="rId10"/>
    <p:sldId id="260" r:id="rId11"/>
    <p:sldId id="300" r:id="rId12"/>
    <p:sldId id="284" r:id="rId13"/>
    <p:sldId id="270" r:id="rId14"/>
    <p:sldId id="261" r:id="rId15"/>
    <p:sldId id="297" r:id="rId16"/>
    <p:sldId id="258" r:id="rId17"/>
    <p:sldId id="287" r:id="rId18"/>
    <p:sldId id="288" r:id="rId19"/>
    <p:sldId id="274" r:id="rId20"/>
    <p:sldId id="277" r:id="rId21"/>
    <p:sldId id="295" r:id="rId22"/>
    <p:sldId id="263" r:id="rId23"/>
    <p:sldId id="298" r:id="rId24"/>
    <p:sldId id="302" r:id="rId25"/>
    <p:sldId id="264" r:id="rId26"/>
    <p:sldId id="265" r:id="rId27"/>
    <p:sldId id="266" r:id="rId28"/>
    <p:sldId id="267" r:id="rId29"/>
    <p:sldId id="275" r:id="rId30"/>
    <p:sldId id="278" r:id="rId31"/>
    <p:sldId id="269" r:id="rId32"/>
    <p:sldId id="290" r:id="rId33"/>
    <p:sldId id="271" r:id="rId34"/>
    <p:sldId id="303" r:id="rId35"/>
    <p:sldId id="293" r:id="rId36"/>
    <p:sldId id="281" r:id="rId37"/>
    <p:sldId id="276" r:id="rId38"/>
    <p:sldId id="279" r:id="rId39"/>
    <p:sldId id="291" r:id="rId40"/>
    <p:sldId id="280" r:id="rId41"/>
    <p:sldId id="299" r:id="rId42"/>
    <p:sldId id="286" r:id="rId43"/>
    <p:sldId id="289" r:id="rId44"/>
    <p:sldId id="292" r:id="rId45"/>
    <p:sldId id="296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C65"/>
    <a:srgbClr val="CB0F7F"/>
    <a:srgbClr val="470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17" autoAdjust="0"/>
    <p:restoredTop sz="94660"/>
  </p:normalViewPr>
  <p:slideViewPr>
    <p:cSldViewPr snapToGrid="0">
      <p:cViewPr>
        <p:scale>
          <a:sx n="83" d="100"/>
          <a:sy n="83" d="100"/>
        </p:scale>
        <p:origin x="79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6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4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6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1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1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616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547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5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25634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319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399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4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4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4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4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4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4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4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4700" b="1" dirty="0" smtClean="0">
                <a:solidFill>
                  <a:srgbClr val="E81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fr-FR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4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4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4700" b="1" dirty="0" smtClean="0">
                <a:solidFill>
                  <a:srgbClr val="E81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(ES) »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Apprendre par le jeu.</a:t>
            </a:r>
            <a:endParaRPr lang="fr-FR" sz="3600" b="1" dirty="0"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498" y="2897747"/>
            <a:ext cx="2189410" cy="463639"/>
          </a:xfrm>
        </p:spPr>
        <p:txBody>
          <a:bodyPr/>
          <a:lstStyle/>
          <a:p>
            <a:endParaRPr lang="fr-FR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0057" y="2904185"/>
            <a:ext cx="1229934" cy="457201"/>
          </a:xfrm>
        </p:spPr>
        <p:txBody>
          <a:bodyPr>
            <a:normAutofit/>
          </a:bodyPr>
          <a:lstStyle/>
          <a:p>
            <a:endParaRPr lang="fr-FR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6" y="2073499"/>
            <a:ext cx="3696237" cy="3296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assets.potins.net/wp-content/uploads/2015/03/1425393027-f2fdc9012c0db6bcf4c0800ff8113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6" y="2073498"/>
            <a:ext cx="3812147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DINNER TIME IN CZECH REPUBLIC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03420"/>
            <a:ext cx="9070848" cy="635843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QUELLE HEURE DINE-T-ON EN REPUBLIQUE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TCHEQUE 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¿A QUÉ HORA CENA LA GENTE EN LA REPÚBLICA CHECA?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CITIES ARE THE CAPITALS OF SPAIN AND BELGIUM?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44318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QUELLES SONT LES CAPITALES DE L’ESPAGNE ET DE LA BELGIQUE </a:t>
            </a:r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LAS CAPITALES DE ESPAÑA Y BÉLGICA?</a:t>
            </a:r>
            <a:endParaRPr lang="fr-F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RIVERS OF CZECH REPUBLIC.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94860"/>
            <a:ext cx="9070848" cy="80010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LISTEZ TROIS FLEUVES TCHEQUES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RÍOS CHECOS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 France, </a:t>
            </a:r>
            <a:r>
              <a:rPr lang="fr-FR" sz="4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czech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4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belguim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fr-FR" sz="4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fr-FR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434840"/>
            <a:ext cx="9070848" cy="80010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LOCALISEZ SUR LA CARTE LA FRANCE, L’ESPAGNE, LA RÉPUBLIQUE TCHÈQUE ET LA BELGIQUE.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SITUAD EN EL MAPA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FRANCIA, ESPAÑA, LA REPÚBLICA CHECA Y BÉLGICA,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DINNER TIME IN BELGIUM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530" y="4629150"/>
            <a:ext cx="9070848" cy="89154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QUELLE HEURE DINE-T-ON EN BELGIQUE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¿A QUÉ HORA CENA LA GENTE EN BÉLGICA?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CULINARY SPECIALTIES FOR SPAIN.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26280"/>
            <a:ext cx="9070848" cy="612983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SPECIALITES CULINAIRES ESPAGNOLES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ESPECIALIDADES CULINARIAS ESPAÑOLAS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THIS PERSONALITY FROM CZECH REPUBLIC?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52010"/>
            <a:ext cx="9070848" cy="75438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EST CETTE PERSONNALITE TCHEQUE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¿QUIÉN ES ESTE CHECO FAMOSO?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26" y="2936385"/>
            <a:ext cx="2189410" cy="463639"/>
          </a:xfrm>
        </p:spPr>
        <p:txBody>
          <a:bodyPr/>
          <a:lstStyle/>
          <a:p>
            <a:endParaRPr lang="fr-FR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7764" y="2440547"/>
            <a:ext cx="1229934" cy="457201"/>
          </a:xfrm>
        </p:spPr>
        <p:txBody>
          <a:bodyPr>
            <a:normAutofit/>
          </a:bodyPr>
          <a:lstStyle/>
          <a:p>
            <a:endParaRPr lang="fr-FR" sz="900" dirty="0"/>
          </a:p>
        </p:txBody>
      </p:sp>
      <p:pic>
        <p:nvPicPr>
          <p:cNvPr id="9218" name="Picture 2" descr="http://www.progetto.cz/wp-content/uploads/2013/08/32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92" y="2047740"/>
            <a:ext cx="5424710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MONUMENT ? </a:t>
            </a:r>
            <a:b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CITY CAN YOU ADMIRE IT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44318"/>
          </a:xfrm>
        </p:spPr>
        <p:txBody>
          <a:bodyPr>
            <a:normAutofit fontScale="70000" lnSpcReduction="20000"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 DE CE MONUMENT ? DANS QUELLE VILLE PEUX-TU L’ADMIRER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¿CÓMO SE LLAMA ESTE MONUMENTO? ¿EN QUÉ CIUDAD PUEDES ADMIRARLO?</a:t>
            </a: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625" y="2361718"/>
            <a:ext cx="1403798" cy="355724"/>
          </a:xfrm>
        </p:spPr>
        <p:txBody>
          <a:bodyPr/>
          <a:lstStyle/>
          <a:p>
            <a:endParaRPr lang="fr-FR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942" y="2820472"/>
            <a:ext cx="1591164" cy="231821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pic>
        <p:nvPicPr>
          <p:cNvPr id="4098" name="Picture 2" descr="http://s2.lavenircdn.net/Assets/Images_Upload/Actu24/2015/01/06/6d54f394-9576-11e4-adea-0f004f690169_web_scale_0.0774793_0.0774793__.jpg?maxheight=380&amp;maxwidth=568&amp;scale=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0" y="2049664"/>
            <a:ext cx="5823353" cy="33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625" y="2361718"/>
            <a:ext cx="1403798" cy="355724"/>
          </a:xfrm>
        </p:spPr>
        <p:txBody>
          <a:bodyPr/>
          <a:lstStyle/>
          <a:p>
            <a:endParaRPr lang="fr-FR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942" y="2820472"/>
            <a:ext cx="1591164" cy="231821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pic>
        <p:nvPicPr>
          <p:cNvPr id="7170" name="Picture 2" descr="http://www.optimome.com/sites/default/files/photos/musee-du-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61" y="2060621"/>
            <a:ext cx="5953125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QUOTE 3 BORDER COUNTRIES OF BELGIUM.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469130"/>
            <a:ext cx="9070848" cy="76581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PAYS FRONTALIERS DE LA BELGIQUE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 3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 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FRONTERIZOS DE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BÉLGICA.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QUOTE THE COLOURS OF THE FLAG OF SPAIN AND CZECH REPUBLIC.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4431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QUELLES SONT LES COULEURS DES DRAPEAUX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ESPAGNOL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TCHEQUE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LOS COLORES DE LA BANDERA ESPAÑOLA Y DE LA BANDERA CHECA?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DINNER TIME IN FRANCE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9003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QUELLE HEURE DINE-T-ON EN FRANCE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QUÉ HORA CENA LA GENTE EN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FRANCIA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HEAD OF STATE IN BELGIUM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60570"/>
            <a:ext cx="9070848" cy="85725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EST LE CHEF D’ETAT BELGE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¿QUIÉN ES EL JEFE DE ESTADO EN BÉLGICA?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THOSE </a:t>
            </a:r>
            <a:r>
              <a:rPr lang="fr-FR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FROM 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SPAIN?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4718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SONT CES PERSONNALITES ESPAGNOLES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¿QUIÉ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 SON ESTOS ESPAÑOLES FAMOSOS?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289" y="2678805"/>
            <a:ext cx="2498503" cy="380519"/>
          </a:xfrm>
        </p:spPr>
        <p:txBody>
          <a:bodyPr/>
          <a:lstStyle/>
          <a:p>
            <a:endParaRPr lang="fr-FR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4597" y="2811403"/>
            <a:ext cx="2498502" cy="45720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2138487"/>
            <a:ext cx="3406459" cy="31553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http://www.sothebys.com/content/dam/sothebys-pages/blogs/ModernImpressions/2016/1/picasso-ceramics-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3" y="2009104"/>
            <a:ext cx="3773509" cy="33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COUNTRIES ARE PART OF THE EUROPEAN UNION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503420"/>
            <a:ext cx="9070848" cy="77724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COMBIEN DE PAYS COMPOSENT L’UNION EUROPENNE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¿DE CUÁNTOS PAÍSES SE COMPONE LA UNIÓN EUROPEA?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COLOURS OF THE FLAG OF France AND BELGIUM ?</a:t>
            </a:r>
            <a:endParaRPr lang="fr-FR" sz="4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887" y="4682062"/>
            <a:ext cx="9530367" cy="598598"/>
          </a:xfrm>
        </p:spPr>
        <p:txBody>
          <a:bodyPr>
            <a:no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QUELLES SONT LES COULEURS DES DRAPEAUX FRANCAIS ET BELGE 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FR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CUÁLES SON LOS COLORES DE LA BANDERA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FRANCESA 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DE LA BANDERA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BELGA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MONUMENT ? </a:t>
            </a:r>
            <a:b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CITY CAN YOU ADMIRE IT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24328"/>
          </a:xfrm>
        </p:spPr>
        <p:txBody>
          <a:bodyPr>
            <a:no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 DE CE MONUMENT ? DANS QUELLE VILLE PEUX-TU L’ADMIRER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SE LLAMA ESTE MONUMENTO? ¿EN QUÉ CIUDAD PUEDES ADMIRARLO?</a:t>
            </a: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CITIES ARE THE CAPITALS OF CZECH REPUBLIC AND FRANCE?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29150"/>
            <a:ext cx="9070848" cy="651510"/>
          </a:xfrm>
        </p:spPr>
        <p:txBody>
          <a:bodyPr>
            <a:normAutofit fontScale="62500" lnSpcReduction="20000"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QUELLES SONT LES CAPITALES DE LA REPUBLIQUE TCHEQUE ET DE LA FRANCE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¿CUÁLES SON LAS CAPITALES DE LA REPÚBLICA CHECA Y DE FRANCIA?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625" y="2361718"/>
            <a:ext cx="1403798" cy="355724"/>
          </a:xfrm>
        </p:spPr>
        <p:txBody>
          <a:bodyPr/>
          <a:lstStyle/>
          <a:p>
            <a:endParaRPr lang="fr-FR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942" y="2820472"/>
            <a:ext cx="1591164" cy="231821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pic>
        <p:nvPicPr>
          <p:cNvPr id="6146" name="Picture 2" descr="https://teacherbackpacker.files.wordpress.com/2013/06/dscf1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07" y="2060618"/>
            <a:ext cx="5731098" cy="33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KING OF SPAIN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37710"/>
            <a:ext cx="9070848" cy="90297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SE NOMME LE ROI D’ESPAGNE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SE LLAMA EL REY DE ESPAÑA?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RIVERS OF BELGIUM.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9290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LISTEZ TROIS FLEUVES BELGES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RÍOS BELGAS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 THOSES CITIES ON THE MAP :</a:t>
            </a:r>
            <a:b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Madrid,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barcelone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prague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pLZen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marseille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bruxelles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beaumont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457700"/>
            <a:ext cx="9070848" cy="834390"/>
          </a:xfrm>
        </p:spPr>
        <p:txBody>
          <a:bodyPr>
            <a:normAutofit fontScale="55000" lnSpcReduction="20000"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LOCALISEZ SUR LA CARTE LES VILLES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SUIVANTES: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Madrid, Barcelone, Prague,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Plzen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Lyon, Marseille, Bruxelles, Beaumont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SITUAD ESTAS CIUDADES EN EL MAPA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MADRID, BARCELONA, PRAGA, PILSEN, LYON, MARSELLA, BRUSELAS, BEAUMONT.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HEAD OF STATE IN FRANCE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3575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EST LE CHEF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D’ETAT FRANÇAIS 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¿QUIÉN ES EL JEFE DE ESTADO FRANCÉS?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QUOTE 3 BORDER COUNTRIES OF SPAIN.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446" y="4453462"/>
            <a:ext cx="9070848" cy="83862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PAYS FRONTALIERS DE L’ESPAGNE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 3 PAÍSES FRONTERIZOS DE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ESPAÑA.</a:t>
            </a: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CULINARY SPECIALTIES FOR BELGIUM.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2432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SPECIALITES CULINAIRES BELGES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ESPECIALIDADES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CULINARIAS BELGAS.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MONUMENT ? </a:t>
            </a:r>
            <a:b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CITY CAN YOU ADMIRE IT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709160"/>
            <a:ext cx="9070848" cy="651510"/>
          </a:xfrm>
        </p:spPr>
        <p:txBody>
          <a:bodyPr>
            <a:normAutofit fontScale="70000" lnSpcReduction="20000"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 DE CE MONUMENT ? DANS QUELLE VILLE PEUX-TU L’ADMIRER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SE LLAMA ESTE MONUMENTO? ¿EN QUÉ CIUDAD PUEDES ADMIRARLO?</a:t>
            </a:r>
          </a:p>
          <a:p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625" y="2361718"/>
            <a:ext cx="1403798" cy="355724"/>
          </a:xfrm>
        </p:spPr>
        <p:txBody>
          <a:bodyPr/>
          <a:lstStyle/>
          <a:p>
            <a:endParaRPr lang="fr-FR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942" y="2820472"/>
            <a:ext cx="1591164" cy="231821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pic>
        <p:nvPicPr>
          <p:cNvPr id="5122" name="Picture 2" descr="http://www.bidc.eus/src/uploads/2014/04/zzz-guggenheim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8" y="2073498"/>
            <a:ext cx="5962918" cy="32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RIVERS OF FRANCE.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03420"/>
            <a:ext cx="9070848" cy="635843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LISTEZ TROIS FLEUVES FRANCAIS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RÍOS FRANCESES.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MONUMENT ? </a:t>
            </a:r>
            <a:b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CITY CAN YOU ADMIRE IT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4960" y="4754880"/>
            <a:ext cx="9070848" cy="651510"/>
          </a:xfrm>
        </p:spPr>
        <p:txBody>
          <a:bodyPr>
            <a:normAutofit fontScale="70000" lnSpcReduction="20000"/>
          </a:bodyPr>
          <a:lstStyle/>
          <a:p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LE NOM DE CE MONUMENT ? DANS QUELLE VILLE PEUX-TU L’ADMIRER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¿CÓMO SE LLAMA ESTE MONUMENTO? ¿EN QUÉ CIUDAD PUEDES ADMIRARLO?</a:t>
            </a:r>
            <a:endParaRPr 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CULINARY SPECIALTIES FOR CZECH REPUBLIC.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1289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SPECIALITES CULINAIRES TCHEQUES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ESPECIALIDADES CULINARIAS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CHECAS.</a:t>
            </a: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DINNER TIME IN SPAIN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1289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QUELLE HEURE DINE-T-ON EN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ESPAGNE ?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¿A QUÉ HORA CENA LA GENTE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ESPAÑA?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THOSE FRENCH PERSONALITY?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9290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SONT CES PERSONNALITES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FRANCAISES ? 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¿QUIÉNES SON ESTOS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FRANCESES 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FAMOSOS?</a:t>
            </a: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498" y="2897747"/>
            <a:ext cx="2189410" cy="463639"/>
          </a:xfrm>
        </p:spPr>
        <p:txBody>
          <a:bodyPr/>
          <a:lstStyle/>
          <a:p>
            <a:endParaRPr lang="fr-FR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0057" y="2904185"/>
            <a:ext cx="1229934" cy="457201"/>
          </a:xfrm>
        </p:spPr>
        <p:txBody>
          <a:bodyPr>
            <a:normAutofit/>
          </a:bodyPr>
          <a:lstStyle/>
          <a:p>
            <a:endParaRPr lang="fr-FR" sz="900" dirty="0"/>
          </a:p>
        </p:txBody>
      </p:sp>
      <p:pic>
        <p:nvPicPr>
          <p:cNvPr id="8194" name="Picture 2" descr="http://www.telestar.fr/var/telestar/storage/images/2014/articles/mort-de-jacques-chirac-la-folle-rumeur-40035/425023-1-fre-FR/Mort-de-Jacques-Chirac-la-folle-rum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9" y="2021982"/>
            <a:ext cx="3503053" cy="33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dith-piaf.narod.ru/piaf784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5" y="2021982"/>
            <a:ext cx="3464417" cy="336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RIVERS OF SPAIN.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6717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LISTEZ TROIS FLEUVES ESPAGNOLS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RÍOS ESPAÑOLES.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QUOTE 3 BORDER COUNTRIES OF FRANCE.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701468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PAYS FRONTALIERS DE LA FRANCE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 3 PAÍSES FRONTERIZOS DE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FRANCIA.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HEAD OF STATE IN SPAIN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72000"/>
            <a:ext cx="9070848" cy="73152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EST LE CHEF D’ETAT ESPAGNOL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¿QUIÉN ES EL JEFE DE ESTADO ESPAÑOL?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3 CULINARY SPECIALTIES FOR </a:t>
            </a:r>
            <a:r>
              <a:rPr lang="fr-FR" sz="4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60570"/>
            <a:ext cx="9070848" cy="578693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SPECIALITES CULINAIRES FRANCAISES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TRES ESPECIALIDADES CULINARIAS FRANCESAS.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HEAD OF STATE IN CZECH REPUBLIC 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49140"/>
            <a:ext cx="9070848" cy="590123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EST LE CHEF D’ETAT TCHEQUE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¿QUIÉN ES EL JEFE DE ESTADO DE LA REPÚBLICA CHECA?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10 COUNTRIES OF THE EUROPEAN UNION.</a:t>
            </a:r>
            <a:r>
              <a:rPr lang="fr-FR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countries).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655748"/>
          </a:xfrm>
        </p:spPr>
        <p:txBody>
          <a:bodyPr>
            <a:normAutofit lnSpcReduction="10000"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 FAITE DE VOTRE PAYS, LISTEZ 10 ETATS QUI APPARTIENNENT A L’UNION EUROPENNE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10 ESTADOS EUROPEOS SIN MENCIONAR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VUESTRO.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QUOTE 3 BORDER COUNTRIES OF CZECH REPUBLIC.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06290"/>
            <a:ext cx="9070848" cy="62865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CITEZ 3 PAYS FRONTALIERS DE LA REPUBLIQUE TCHEQUE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CITAD </a:t>
            </a:r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PAÍSES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FRONTERIZOS DE LA REPÚBLICA CHECA.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THOSE PERSONALITY FROM BELGIUM?</a:t>
            </a:r>
            <a:endParaRPr lang="fr-FR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240" y="4549140"/>
            <a:ext cx="9070848" cy="880110"/>
          </a:xfrm>
        </p:spPr>
        <p:txBody>
          <a:bodyPr>
            <a:normAutofit/>
          </a:bodyPr>
          <a:lstStyle/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SONT CES PERSONNALITES 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BELGES ? </a:t>
            </a:r>
          </a:p>
          <a:p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</a:t>
            </a:r>
            <a:r>
              <a:rPr lang="fr-F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IÉNES SON ESTOS BELGAS FAMOSOS?</a:t>
            </a:r>
            <a:endParaRPr lang="fr-F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357</TotalTime>
  <Words>996</Words>
  <Application>Microsoft Office PowerPoint</Application>
  <PresentationFormat>Personnalisé</PresentationFormat>
  <Paragraphs>109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Savon</vt:lpstr>
      <vt:lpstr>« APRENDIENDO CON EMOCION(ES) »</vt:lpstr>
      <vt:lpstr>Présentation PowerPoint</vt:lpstr>
      <vt:lpstr>WHICH CITIES ARE THE CAPITALS OF CZECH REPUBLIC AND FRANCE?</vt:lpstr>
      <vt:lpstr>WHAT IS THE NAME OF THIS MONUMENT ?  IN WHICH CITY CAN YOU ADMIRE IT ?</vt:lpstr>
      <vt:lpstr>LIST 3 CULINARY SPECIALTIES FOR france.</vt:lpstr>
      <vt:lpstr>WHO IS THE HEAD OF STATE IN CZECH REPUBLIC ?</vt:lpstr>
      <vt:lpstr>LIST 10 COUNTRIES OF THE EUROPEAN UNION.  (except your countries).</vt:lpstr>
      <vt:lpstr>QUOTE 3 BORDER COUNTRIES OF CZECH REPUBLIC.</vt:lpstr>
      <vt:lpstr>WHO ARE THOSE PERSONALITY FROM BELGIUM?</vt:lpstr>
      <vt:lpstr>Présentation PowerPoint</vt:lpstr>
      <vt:lpstr>WHAT IS THE DINNER TIME IN CZECH REPUBLIC ?</vt:lpstr>
      <vt:lpstr>WHICH CITIES ARE THE CAPITALS OF SPAIN AND BELGIUM?</vt:lpstr>
      <vt:lpstr>LIST 3 RIVERS OF CZECH REPUBLIC.</vt:lpstr>
      <vt:lpstr>LOCATE France, spain, czech republic and belguim on the map.</vt:lpstr>
      <vt:lpstr>WHAT IS THE DINNER TIME IN BELGIUM ?</vt:lpstr>
      <vt:lpstr>LIST 3 CULINARY SPECIALTIES FOR SPAIN.</vt:lpstr>
      <vt:lpstr>WHO IS THIS PERSONALITY FROM CZECH REPUBLIC?</vt:lpstr>
      <vt:lpstr>Présentation PowerPoint</vt:lpstr>
      <vt:lpstr>WHAT IS THE NAME OF THIS MONUMENT ?  IN WHICH CITY CAN YOU ADMIRE IT ?</vt:lpstr>
      <vt:lpstr>Présentation PowerPoint</vt:lpstr>
      <vt:lpstr>QUOTE 3 BORDER COUNTRIES OF BELGIUM.</vt:lpstr>
      <vt:lpstr>QUOTE THE COLOURS OF THE FLAG OF SPAIN AND CZECH REPUBLIC.</vt:lpstr>
      <vt:lpstr>WHAT IS THE DINNER TIME IN FRANCE ?</vt:lpstr>
      <vt:lpstr>WHO IS THE HEAD OF STATE IN BELGIUM ?</vt:lpstr>
      <vt:lpstr>WHO ARE THOSE PERSONALITY FROM SPAIN?</vt:lpstr>
      <vt:lpstr>Présentation PowerPoint</vt:lpstr>
      <vt:lpstr>HOW MANY COUNTRIES ARE PART OF THE EUROPEAN UNION ?</vt:lpstr>
      <vt:lpstr>WHAT ARE THE COLOURS OF THE FLAG OF France AND BELGIUM ?</vt:lpstr>
      <vt:lpstr>WHAT IS THE NAME OF THIS MONUMENT ?  IN WHICH CITY CAN YOU ADMIRE IT ?</vt:lpstr>
      <vt:lpstr>Présentation PowerPoint</vt:lpstr>
      <vt:lpstr>WHAT IS THE NAME OF THE KING OF SPAIN ?</vt:lpstr>
      <vt:lpstr>LIST 3 RIVERS OF BELGIUM.</vt:lpstr>
      <vt:lpstr>LOCATE THOSES CITIES ON THE MAP : Madrid, barcelone, prague, pLZen, lyon, marseille, bruxelles, beaumont.</vt:lpstr>
      <vt:lpstr>WHO IS THE HEAD OF STATE IN FRANCE ?</vt:lpstr>
      <vt:lpstr>QUOTE 3 BORDER COUNTRIES OF SPAIN.</vt:lpstr>
      <vt:lpstr>LIST 3 CULINARY SPECIALTIES FOR BELGIUM.</vt:lpstr>
      <vt:lpstr>WHAT IS THE NAME OF THIS MONUMENT ?  IN WHICH CITY CAN YOU ADMIRE IT ?</vt:lpstr>
      <vt:lpstr>Présentation PowerPoint</vt:lpstr>
      <vt:lpstr>LIST 3 RIVERS OF FRANCE.</vt:lpstr>
      <vt:lpstr>LIST 3 CULINARY SPECIALTIES FOR CZECH REPUBLIC.</vt:lpstr>
      <vt:lpstr>WHAT IS THE DINNER TIME IN SPAIN ?</vt:lpstr>
      <vt:lpstr>WHO ARE THOSE FRENCH PERSONALITY?</vt:lpstr>
      <vt:lpstr>Présentation PowerPoint</vt:lpstr>
      <vt:lpstr>LIST 3 RIVERS OF SPAIN.</vt:lpstr>
      <vt:lpstr>QUOTE 3 BORDER COUNTRIES OF FRANCE.</vt:lpstr>
      <vt:lpstr>WHO IS THE HEAD OF STATE IN SPAIN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Hélène</dc:creator>
  <cp:lastModifiedBy>Cécile Morzadec</cp:lastModifiedBy>
  <cp:revision>93</cp:revision>
  <dcterms:created xsi:type="dcterms:W3CDTF">2016-05-02T07:07:26Z</dcterms:created>
  <dcterms:modified xsi:type="dcterms:W3CDTF">2016-05-05T13:26:06Z</dcterms:modified>
</cp:coreProperties>
</file>