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32" r:id="rId4"/>
    <p:sldId id="333" r:id="rId5"/>
    <p:sldId id="260" r:id="rId6"/>
    <p:sldId id="264" r:id="rId7"/>
    <p:sldId id="266" r:id="rId8"/>
    <p:sldId id="272" r:id="rId9"/>
    <p:sldId id="286" r:id="rId10"/>
    <p:sldId id="290" r:id="rId11"/>
    <p:sldId id="302" r:id="rId12"/>
    <p:sldId id="317" r:id="rId13"/>
    <p:sldId id="307" r:id="rId14"/>
    <p:sldId id="324" r:id="rId15"/>
    <p:sldId id="314" r:id="rId16"/>
    <p:sldId id="312" r:id="rId17"/>
    <p:sldId id="313" r:id="rId18"/>
    <p:sldId id="319" r:id="rId19"/>
    <p:sldId id="330" r:id="rId20"/>
    <p:sldId id="331" r:id="rId21"/>
    <p:sldId id="334" r:id="rId22"/>
    <p:sldId id="33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945" y="-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672A6-3EDB-46D6-B0D2-4AE521A8281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FE1BCB3-BD12-4FED-9E1B-73F504CFC453}">
      <dgm:prSet phldrT="[Texte]"/>
      <dgm:spPr/>
      <dgm:t>
        <a:bodyPr/>
        <a:lstStyle/>
        <a:p>
          <a:r>
            <a:rPr lang="fr-FR" dirty="0" smtClean="0"/>
            <a:t>Lundi</a:t>
          </a:r>
          <a:endParaRPr lang="fr-FR" dirty="0"/>
        </a:p>
      </dgm:t>
    </dgm:pt>
    <dgm:pt modelId="{705C81E1-04B6-4AF1-B757-2A06EAB9C7C8}" type="parTrans" cxnId="{E440C35B-4B5D-4119-BED3-773F1A19B7DC}">
      <dgm:prSet/>
      <dgm:spPr/>
      <dgm:t>
        <a:bodyPr/>
        <a:lstStyle/>
        <a:p>
          <a:endParaRPr lang="fr-FR"/>
        </a:p>
      </dgm:t>
    </dgm:pt>
    <dgm:pt modelId="{0EE1412D-1879-4777-AC9D-CFB52CAA22B0}" type="sibTrans" cxnId="{E440C35B-4B5D-4119-BED3-773F1A19B7DC}">
      <dgm:prSet/>
      <dgm:spPr/>
      <dgm:t>
        <a:bodyPr/>
        <a:lstStyle/>
        <a:p>
          <a:endParaRPr lang="fr-FR"/>
        </a:p>
      </dgm:t>
    </dgm:pt>
    <dgm:pt modelId="{0CAD7993-F487-40E5-AA0D-A29BFA265F88}">
      <dgm:prSet phldrT="[Texte]"/>
      <dgm:spPr/>
      <dgm:t>
        <a:bodyPr/>
        <a:lstStyle/>
        <a:p>
          <a:r>
            <a:rPr lang="fr-FR" dirty="0" smtClean="0"/>
            <a:t>Ateliers au lycée</a:t>
          </a:r>
          <a:endParaRPr lang="fr-FR" dirty="0"/>
        </a:p>
      </dgm:t>
    </dgm:pt>
    <dgm:pt modelId="{0AAD987E-7040-447D-B47C-073B5E8D43F2}" type="parTrans" cxnId="{C90A1516-A153-4A39-BB20-6A1809DF3224}">
      <dgm:prSet/>
      <dgm:spPr/>
      <dgm:t>
        <a:bodyPr/>
        <a:lstStyle/>
        <a:p>
          <a:endParaRPr lang="fr-FR"/>
        </a:p>
      </dgm:t>
    </dgm:pt>
    <dgm:pt modelId="{FBD632A8-4378-4770-8DB4-618666D85DCC}" type="sibTrans" cxnId="{C90A1516-A153-4A39-BB20-6A1809DF3224}">
      <dgm:prSet/>
      <dgm:spPr/>
      <dgm:t>
        <a:bodyPr/>
        <a:lstStyle/>
        <a:p>
          <a:endParaRPr lang="fr-FR"/>
        </a:p>
      </dgm:t>
    </dgm:pt>
    <dgm:pt modelId="{93A787A1-46F2-4B9E-B8C8-D3B6753BCC93}">
      <dgm:prSet phldrT="[Texte]"/>
      <dgm:spPr/>
      <dgm:t>
        <a:bodyPr/>
        <a:lstStyle/>
        <a:p>
          <a:r>
            <a:rPr lang="fr-FR" dirty="0" smtClean="0"/>
            <a:t>Présentations diverses</a:t>
          </a:r>
          <a:endParaRPr lang="fr-FR" dirty="0"/>
        </a:p>
      </dgm:t>
    </dgm:pt>
    <dgm:pt modelId="{402A000E-7EF0-4E56-B5A3-B66BE2D1D996}" type="parTrans" cxnId="{E590B9A7-CBAF-46AE-9F64-4E4147B82446}">
      <dgm:prSet/>
      <dgm:spPr/>
      <dgm:t>
        <a:bodyPr/>
        <a:lstStyle/>
        <a:p>
          <a:endParaRPr lang="fr-FR"/>
        </a:p>
      </dgm:t>
    </dgm:pt>
    <dgm:pt modelId="{2B9D11A8-C568-4ECD-A3AD-20211F0837E2}" type="sibTrans" cxnId="{E590B9A7-CBAF-46AE-9F64-4E4147B82446}">
      <dgm:prSet/>
      <dgm:spPr/>
      <dgm:t>
        <a:bodyPr/>
        <a:lstStyle/>
        <a:p>
          <a:endParaRPr lang="fr-FR"/>
        </a:p>
      </dgm:t>
    </dgm:pt>
    <dgm:pt modelId="{9E9CBE95-9E99-429E-9D9E-83F55614B480}">
      <dgm:prSet phldrT="[Texte]"/>
      <dgm:spPr/>
      <dgm:t>
        <a:bodyPr/>
        <a:lstStyle/>
        <a:p>
          <a:r>
            <a:rPr lang="fr-FR" dirty="0" smtClean="0"/>
            <a:t>Mardi</a:t>
          </a:r>
          <a:endParaRPr lang="fr-FR" dirty="0"/>
        </a:p>
      </dgm:t>
    </dgm:pt>
    <dgm:pt modelId="{2D403C66-0E32-4611-B671-173B63674970}" type="parTrans" cxnId="{F895C99D-822B-4961-BD4B-E60613269DFE}">
      <dgm:prSet/>
      <dgm:spPr/>
      <dgm:t>
        <a:bodyPr/>
        <a:lstStyle/>
        <a:p>
          <a:endParaRPr lang="fr-FR"/>
        </a:p>
      </dgm:t>
    </dgm:pt>
    <dgm:pt modelId="{277E6AC2-0D11-49AC-BB82-6F27314D4BF6}" type="sibTrans" cxnId="{F895C99D-822B-4961-BD4B-E60613269DFE}">
      <dgm:prSet/>
      <dgm:spPr/>
      <dgm:t>
        <a:bodyPr/>
        <a:lstStyle/>
        <a:p>
          <a:endParaRPr lang="fr-FR"/>
        </a:p>
      </dgm:t>
    </dgm:pt>
    <dgm:pt modelId="{BD0B3F12-57FB-450C-A94A-4310275B0EA8}">
      <dgm:prSet phldrT="[Texte]"/>
      <dgm:spPr/>
      <dgm:t>
        <a:bodyPr/>
        <a:lstStyle/>
        <a:p>
          <a:r>
            <a:rPr lang="fr-FR" dirty="0" err="1" smtClean="0"/>
            <a:t>Auvers</a:t>
          </a:r>
          <a:endParaRPr lang="fr-FR" dirty="0"/>
        </a:p>
      </dgm:t>
    </dgm:pt>
    <dgm:pt modelId="{04C3D01D-AABF-4444-9B69-9619CAAE5651}" type="parTrans" cxnId="{A394BE2F-8529-4BD4-AD44-1C3FD434C054}">
      <dgm:prSet/>
      <dgm:spPr/>
      <dgm:t>
        <a:bodyPr/>
        <a:lstStyle/>
        <a:p>
          <a:endParaRPr lang="fr-FR"/>
        </a:p>
      </dgm:t>
    </dgm:pt>
    <dgm:pt modelId="{2531DE45-D2D1-4F7E-BB28-761D69A6D611}" type="sibTrans" cxnId="{A394BE2F-8529-4BD4-AD44-1C3FD434C054}">
      <dgm:prSet/>
      <dgm:spPr/>
      <dgm:t>
        <a:bodyPr/>
        <a:lstStyle/>
        <a:p>
          <a:endParaRPr lang="fr-FR"/>
        </a:p>
      </dgm:t>
    </dgm:pt>
    <dgm:pt modelId="{3F174579-E44B-4773-8D5F-B7553737870A}">
      <dgm:prSet phldrT="[Texte]"/>
      <dgm:spPr/>
      <dgm:t>
        <a:bodyPr/>
        <a:lstStyle/>
        <a:p>
          <a:r>
            <a:rPr lang="fr-FR" dirty="0" smtClean="0"/>
            <a:t>Maison Van Gogh</a:t>
          </a:r>
          <a:endParaRPr lang="fr-FR" dirty="0"/>
        </a:p>
      </dgm:t>
    </dgm:pt>
    <dgm:pt modelId="{F5078C67-5393-480C-A112-F45D08A7A861}" type="parTrans" cxnId="{EB94A20B-E7BE-4D7A-A34C-55108D54100B}">
      <dgm:prSet/>
      <dgm:spPr/>
      <dgm:t>
        <a:bodyPr/>
        <a:lstStyle/>
        <a:p>
          <a:endParaRPr lang="fr-FR"/>
        </a:p>
      </dgm:t>
    </dgm:pt>
    <dgm:pt modelId="{857DF464-BA0E-40CF-B418-F1F106A115B3}" type="sibTrans" cxnId="{EB94A20B-E7BE-4D7A-A34C-55108D54100B}">
      <dgm:prSet/>
      <dgm:spPr/>
      <dgm:t>
        <a:bodyPr/>
        <a:lstStyle/>
        <a:p>
          <a:endParaRPr lang="fr-FR"/>
        </a:p>
      </dgm:t>
    </dgm:pt>
    <dgm:pt modelId="{26CC1AFA-BCFE-4790-B89F-D496362DD48B}">
      <dgm:prSet phldrT="[Texte]"/>
      <dgm:spPr/>
      <dgm:t>
        <a:bodyPr/>
        <a:lstStyle/>
        <a:p>
          <a:r>
            <a:rPr lang="fr-FR" dirty="0" smtClean="0"/>
            <a:t>Mercredi</a:t>
          </a:r>
          <a:endParaRPr lang="fr-FR" dirty="0"/>
        </a:p>
      </dgm:t>
    </dgm:pt>
    <dgm:pt modelId="{24715AB9-D84A-497C-854A-4A84FBA634F0}" type="parTrans" cxnId="{30084EA0-CD5B-4290-84AE-B2A1D4C0172F}">
      <dgm:prSet/>
      <dgm:spPr/>
      <dgm:t>
        <a:bodyPr/>
        <a:lstStyle/>
        <a:p>
          <a:endParaRPr lang="fr-FR"/>
        </a:p>
      </dgm:t>
    </dgm:pt>
    <dgm:pt modelId="{115E6257-318D-464B-872E-212CED4DE41E}" type="sibTrans" cxnId="{30084EA0-CD5B-4290-84AE-B2A1D4C0172F}">
      <dgm:prSet/>
      <dgm:spPr/>
      <dgm:t>
        <a:bodyPr/>
        <a:lstStyle/>
        <a:p>
          <a:endParaRPr lang="fr-FR"/>
        </a:p>
      </dgm:t>
    </dgm:pt>
    <dgm:pt modelId="{739FF5DE-DA37-4CF5-BE3D-7E4A6405DFB7}">
      <dgm:prSet phldrT="[Texte]"/>
      <dgm:spPr/>
      <dgm:t>
        <a:bodyPr/>
        <a:lstStyle/>
        <a:p>
          <a:r>
            <a:rPr lang="fr-FR" dirty="0" smtClean="0"/>
            <a:t>Giverny</a:t>
          </a:r>
          <a:endParaRPr lang="fr-FR" dirty="0"/>
        </a:p>
      </dgm:t>
    </dgm:pt>
    <dgm:pt modelId="{826B23D8-F90C-4BB7-B08A-AA6DA597903B}" type="parTrans" cxnId="{ECDA11B0-7B65-46D4-96E3-CFB37840EFDC}">
      <dgm:prSet/>
      <dgm:spPr/>
      <dgm:t>
        <a:bodyPr/>
        <a:lstStyle/>
        <a:p>
          <a:endParaRPr lang="fr-FR"/>
        </a:p>
      </dgm:t>
    </dgm:pt>
    <dgm:pt modelId="{C75A208A-78E3-40E9-9149-FF0113DBF892}" type="sibTrans" cxnId="{ECDA11B0-7B65-46D4-96E3-CFB37840EFDC}">
      <dgm:prSet/>
      <dgm:spPr/>
      <dgm:t>
        <a:bodyPr/>
        <a:lstStyle/>
        <a:p>
          <a:endParaRPr lang="fr-FR"/>
        </a:p>
      </dgm:t>
    </dgm:pt>
    <dgm:pt modelId="{E9EC1454-9F86-4943-9424-873D26D6838A}">
      <dgm:prSet phldrT="[Texte]"/>
      <dgm:spPr/>
      <dgm:t>
        <a:bodyPr/>
        <a:lstStyle/>
        <a:p>
          <a:r>
            <a:rPr lang="fr-FR" dirty="0" smtClean="0"/>
            <a:t>Maison Claude Monet</a:t>
          </a:r>
          <a:endParaRPr lang="fr-FR" dirty="0"/>
        </a:p>
      </dgm:t>
    </dgm:pt>
    <dgm:pt modelId="{89E7EB87-4EF7-4E43-AAAF-144EA8073DA9}" type="parTrans" cxnId="{BB91A2FE-8363-44D0-8529-349AA423B135}">
      <dgm:prSet/>
      <dgm:spPr/>
      <dgm:t>
        <a:bodyPr/>
        <a:lstStyle/>
        <a:p>
          <a:endParaRPr lang="fr-FR"/>
        </a:p>
      </dgm:t>
    </dgm:pt>
    <dgm:pt modelId="{783F70C0-A4B2-4991-A229-C999FBF13063}" type="sibTrans" cxnId="{BB91A2FE-8363-44D0-8529-349AA423B135}">
      <dgm:prSet/>
      <dgm:spPr/>
      <dgm:t>
        <a:bodyPr/>
        <a:lstStyle/>
        <a:p>
          <a:endParaRPr lang="fr-FR"/>
        </a:p>
      </dgm:t>
    </dgm:pt>
    <dgm:pt modelId="{5D51EB96-E6B9-46BB-B24C-501C3558ED9E}">
      <dgm:prSet/>
      <dgm:spPr/>
      <dgm:t>
        <a:bodyPr/>
        <a:lstStyle/>
        <a:p>
          <a:r>
            <a:rPr lang="fr-FR" dirty="0" smtClean="0"/>
            <a:t>Jeudi</a:t>
          </a:r>
          <a:endParaRPr lang="fr-FR" dirty="0"/>
        </a:p>
      </dgm:t>
    </dgm:pt>
    <dgm:pt modelId="{E44C82A7-D9EA-4DCD-B8C9-F92197CA404B}" type="parTrans" cxnId="{158CC473-39A4-4CC1-883A-91D21DFE48A0}">
      <dgm:prSet/>
      <dgm:spPr/>
      <dgm:t>
        <a:bodyPr/>
        <a:lstStyle/>
        <a:p>
          <a:endParaRPr lang="fr-FR"/>
        </a:p>
      </dgm:t>
    </dgm:pt>
    <dgm:pt modelId="{5307AA7B-2E04-49AD-BFAA-BF1DE0EA91E5}" type="sibTrans" cxnId="{158CC473-39A4-4CC1-883A-91D21DFE48A0}">
      <dgm:prSet/>
      <dgm:spPr/>
      <dgm:t>
        <a:bodyPr/>
        <a:lstStyle/>
        <a:p>
          <a:endParaRPr lang="fr-FR"/>
        </a:p>
      </dgm:t>
    </dgm:pt>
    <dgm:pt modelId="{85507869-F993-4566-8103-4D6ED9F3610F}">
      <dgm:prSet/>
      <dgm:spPr/>
      <dgm:t>
        <a:bodyPr/>
        <a:lstStyle/>
        <a:p>
          <a:r>
            <a:rPr lang="fr-FR" dirty="0" smtClean="0"/>
            <a:t>Vendredi</a:t>
          </a:r>
          <a:endParaRPr lang="fr-FR" dirty="0"/>
        </a:p>
      </dgm:t>
    </dgm:pt>
    <dgm:pt modelId="{EE385214-F66E-44F5-AE92-8662C07DED55}" type="parTrans" cxnId="{E5C82858-C17A-4A6C-A8E8-D67DCD654898}">
      <dgm:prSet/>
      <dgm:spPr/>
      <dgm:t>
        <a:bodyPr/>
        <a:lstStyle/>
        <a:p>
          <a:endParaRPr lang="fr-FR"/>
        </a:p>
      </dgm:t>
    </dgm:pt>
    <dgm:pt modelId="{89C5C2DC-1720-4707-A2DA-7483E75AF045}" type="sibTrans" cxnId="{E5C82858-C17A-4A6C-A8E8-D67DCD654898}">
      <dgm:prSet/>
      <dgm:spPr/>
      <dgm:t>
        <a:bodyPr/>
        <a:lstStyle/>
        <a:p>
          <a:endParaRPr lang="fr-FR"/>
        </a:p>
      </dgm:t>
    </dgm:pt>
    <dgm:pt modelId="{06C2D63E-8209-4B27-8A2E-1869EA8BD6F8}">
      <dgm:prSet phldrT="[Texte]"/>
      <dgm:spPr/>
      <dgm:t>
        <a:bodyPr/>
        <a:lstStyle/>
        <a:p>
          <a:r>
            <a:rPr lang="fr-FR" dirty="0" smtClean="0"/>
            <a:t>Expo Caillebotte</a:t>
          </a:r>
          <a:endParaRPr lang="fr-FR" dirty="0"/>
        </a:p>
      </dgm:t>
    </dgm:pt>
    <dgm:pt modelId="{E71613D4-8187-4FE8-82C5-4E81A88B01FC}" type="parTrans" cxnId="{B05A1B82-0C79-44BC-B7F3-ED4C8160200B}">
      <dgm:prSet/>
      <dgm:spPr/>
      <dgm:t>
        <a:bodyPr/>
        <a:lstStyle/>
        <a:p>
          <a:endParaRPr lang="fr-FR"/>
        </a:p>
      </dgm:t>
    </dgm:pt>
    <dgm:pt modelId="{968BE5EF-A062-4A7B-8265-52BC6EF5886B}" type="sibTrans" cxnId="{B05A1B82-0C79-44BC-B7F3-ED4C8160200B}">
      <dgm:prSet/>
      <dgm:spPr/>
      <dgm:t>
        <a:bodyPr/>
        <a:lstStyle/>
        <a:p>
          <a:endParaRPr lang="fr-FR"/>
        </a:p>
      </dgm:t>
    </dgm:pt>
    <dgm:pt modelId="{4B407158-5CBF-49DE-8FDE-C36762DB91A6}">
      <dgm:prSet phldrT="[Texte]"/>
      <dgm:spPr/>
      <dgm:t>
        <a:bodyPr/>
        <a:lstStyle/>
        <a:p>
          <a:r>
            <a:rPr lang="fr-FR" dirty="0" smtClean="0"/>
            <a:t>Parcours multimédia au château</a:t>
          </a:r>
          <a:endParaRPr lang="fr-FR" dirty="0"/>
        </a:p>
      </dgm:t>
    </dgm:pt>
    <dgm:pt modelId="{D620F9E6-6C37-4F4B-92E0-25B0A9AC93A1}" type="parTrans" cxnId="{29C4CEC5-F7FA-4DCC-9986-E517E9840196}">
      <dgm:prSet/>
      <dgm:spPr/>
      <dgm:t>
        <a:bodyPr/>
        <a:lstStyle/>
        <a:p>
          <a:endParaRPr lang="fr-FR"/>
        </a:p>
      </dgm:t>
    </dgm:pt>
    <dgm:pt modelId="{3B559FCA-54AC-4912-A6C8-8639AC9E5DB6}" type="sibTrans" cxnId="{29C4CEC5-F7FA-4DCC-9986-E517E9840196}">
      <dgm:prSet/>
      <dgm:spPr/>
      <dgm:t>
        <a:bodyPr/>
        <a:lstStyle/>
        <a:p>
          <a:endParaRPr lang="fr-FR"/>
        </a:p>
      </dgm:t>
    </dgm:pt>
    <dgm:pt modelId="{CDBD5091-044E-4919-9853-44E88A23C5FC}">
      <dgm:prSet/>
      <dgm:spPr/>
      <dgm:t>
        <a:bodyPr/>
        <a:lstStyle/>
        <a:p>
          <a:r>
            <a:rPr lang="fr-FR" dirty="0" smtClean="0"/>
            <a:t>Château d’Ecouen</a:t>
          </a:r>
          <a:endParaRPr lang="fr-FR" dirty="0"/>
        </a:p>
      </dgm:t>
    </dgm:pt>
    <dgm:pt modelId="{BD9859FB-2111-45BD-9660-7AF34EB77C0F}" type="parTrans" cxnId="{30F8A39D-91B0-48C3-A13F-029558E5F912}">
      <dgm:prSet/>
      <dgm:spPr/>
      <dgm:t>
        <a:bodyPr/>
        <a:lstStyle/>
        <a:p>
          <a:endParaRPr lang="fr-FR"/>
        </a:p>
      </dgm:t>
    </dgm:pt>
    <dgm:pt modelId="{C560E7D8-CC7E-477A-929B-A6C357B0B39C}" type="sibTrans" cxnId="{30F8A39D-91B0-48C3-A13F-029558E5F912}">
      <dgm:prSet/>
      <dgm:spPr/>
      <dgm:t>
        <a:bodyPr/>
        <a:lstStyle/>
        <a:p>
          <a:endParaRPr lang="fr-FR"/>
        </a:p>
      </dgm:t>
    </dgm:pt>
    <dgm:pt modelId="{FEC770FF-7971-485D-9DEB-CDF68BEE8294}">
      <dgm:prSet/>
      <dgm:spPr/>
      <dgm:t>
        <a:bodyPr/>
        <a:lstStyle/>
        <a:p>
          <a:r>
            <a:rPr lang="fr-FR" dirty="0" smtClean="0"/>
            <a:t>Préparation de la soirée</a:t>
          </a:r>
          <a:endParaRPr lang="fr-FR" dirty="0"/>
        </a:p>
      </dgm:t>
    </dgm:pt>
    <dgm:pt modelId="{A3F4A9DD-206B-4B58-A7DA-06EA6F9A9266}" type="parTrans" cxnId="{558F4D86-0EDE-4913-98EB-4CE0ABF185DC}">
      <dgm:prSet/>
      <dgm:spPr/>
      <dgm:t>
        <a:bodyPr/>
        <a:lstStyle/>
        <a:p>
          <a:endParaRPr lang="fr-FR"/>
        </a:p>
      </dgm:t>
    </dgm:pt>
    <dgm:pt modelId="{FDB430C7-B666-4E2F-ABA6-228015D08E2A}" type="sibTrans" cxnId="{558F4D86-0EDE-4913-98EB-4CE0ABF185DC}">
      <dgm:prSet/>
      <dgm:spPr/>
      <dgm:t>
        <a:bodyPr/>
        <a:lstStyle/>
        <a:p>
          <a:endParaRPr lang="fr-FR"/>
        </a:p>
      </dgm:t>
    </dgm:pt>
    <dgm:pt modelId="{22F96413-523B-427B-8F18-D3DFB48FA8B4}">
      <dgm:prSet/>
      <dgm:spPr/>
      <dgm:t>
        <a:bodyPr/>
        <a:lstStyle/>
        <a:p>
          <a:r>
            <a:rPr lang="fr-FR" dirty="0" smtClean="0"/>
            <a:t>Ateliers au lycée</a:t>
          </a:r>
          <a:endParaRPr lang="fr-FR" dirty="0"/>
        </a:p>
      </dgm:t>
    </dgm:pt>
    <dgm:pt modelId="{2156987A-E170-4E46-9964-33F3C71ED69D}" type="parTrans" cxnId="{DDABE173-9C6D-4D36-95C9-7BC26F1EE768}">
      <dgm:prSet/>
      <dgm:spPr/>
      <dgm:t>
        <a:bodyPr/>
        <a:lstStyle/>
        <a:p>
          <a:endParaRPr lang="fr-FR"/>
        </a:p>
      </dgm:t>
    </dgm:pt>
    <dgm:pt modelId="{5E4CD8D9-F14D-4D92-ADC7-5456F76A007F}" type="sibTrans" cxnId="{DDABE173-9C6D-4D36-95C9-7BC26F1EE768}">
      <dgm:prSet/>
      <dgm:spPr/>
      <dgm:t>
        <a:bodyPr/>
        <a:lstStyle/>
        <a:p>
          <a:endParaRPr lang="fr-FR"/>
        </a:p>
      </dgm:t>
    </dgm:pt>
    <dgm:pt modelId="{3306279B-28D1-45F8-8414-5E249CB78CB1}">
      <dgm:prSet phldrT="[Texte]"/>
      <dgm:spPr/>
      <dgm:t>
        <a:bodyPr/>
        <a:lstStyle/>
        <a:p>
          <a:r>
            <a:rPr lang="fr-FR" dirty="0" smtClean="0"/>
            <a:t>Petit déjeuner</a:t>
          </a:r>
          <a:endParaRPr lang="fr-FR" dirty="0"/>
        </a:p>
      </dgm:t>
    </dgm:pt>
    <dgm:pt modelId="{ADDE5404-2BCA-4347-ACB1-65B71110C5B6}" type="parTrans" cxnId="{4C4488AA-E956-4D5F-B165-81694A890B9B}">
      <dgm:prSet/>
      <dgm:spPr/>
      <dgm:t>
        <a:bodyPr/>
        <a:lstStyle/>
        <a:p>
          <a:endParaRPr lang="fr-FR"/>
        </a:p>
      </dgm:t>
    </dgm:pt>
    <dgm:pt modelId="{ACFE2A68-750A-441E-A6AE-A31540D8CBEE}" type="sibTrans" cxnId="{4C4488AA-E956-4D5F-B165-81694A890B9B}">
      <dgm:prSet/>
      <dgm:spPr/>
      <dgm:t>
        <a:bodyPr/>
        <a:lstStyle/>
        <a:p>
          <a:endParaRPr lang="fr-FR"/>
        </a:p>
      </dgm:t>
    </dgm:pt>
    <dgm:pt modelId="{57A9D9ED-7124-44DD-B839-63F368509FEE}">
      <dgm:prSet/>
      <dgm:spPr/>
      <dgm:t>
        <a:bodyPr/>
        <a:lstStyle/>
        <a:p>
          <a:r>
            <a:rPr lang="fr-FR" dirty="0" err="1" smtClean="0"/>
            <a:t>Flashmob</a:t>
          </a:r>
          <a:endParaRPr lang="fr-FR" dirty="0"/>
        </a:p>
      </dgm:t>
    </dgm:pt>
    <dgm:pt modelId="{BA1A7733-AF2B-418A-9DBC-400D3F0DEEF2}" type="parTrans" cxnId="{B9DDF342-DCEE-4753-96BE-CF40339E122D}">
      <dgm:prSet/>
      <dgm:spPr/>
      <dgm:t>
        <a:bodyPr/>
        <a:lstStyle/>
        <a:p>
          <a:endParaRPr lang="fr-FR"/>
        </a:p>
      </dgm:t>
    </dgm:pt>
    <dgm:pt modelId="{0EEA3A9C-857A-44BA-86AC-8EFB393AFDD3}" type="sibTrans" cxnId="{B9DDF342-DCEE-4753-96BE-CF40339E122D}">
      <dgm:prSet/>
      <dgm:spPr/>
      <dgm:t>
        <a:bodyPr/>
        <a:lstStyle/>
        <a:p>
          <a:endParaRPr lang="fr-FR"/>
        </a:p>
      </dgm:t>
    </dgm:pt>
    <dgm:pt modelId="{9F2517C1-8EBD-46B7-8D90-9F6AD32851BF}">
      <dgm:prSet/>
      <dgm:spPr/>
      <dgm:t>
        <a:bodyPr/>
        <a:lstStyle/>
        <a:p>
          <a:r>
            <a:rPr lang="fr-FR" dirty="0" smtClean="0"/>
            <a:t>Soirée Erasmus+ : théâtre, expo</a:t>
          </a:r>
          <a:endParaRPr lang="fr-FR" dirty="0"/>
        </a:p>
      </dgm:t>
    </dgm:pt>
    <dgm:pt modelId="{B69D1797-C3D7-4C82-82B3-F20FA0C945A2}" type="parTrans" cxnId="{BA9D2A35-7E49-4D56-9E9A-98794B51E721}">
      <dgm:prSet/>
      <dgm:spPr/>
      <dgm:t>
        <a:bodyPr/>
        <a:lstStyle/>
        <a:p>
          <a:endParaRPr lang="fr-FR"/>
        </a:p>
      </dgm:t>
    </dgm:pt>
    <dgm:pt modelId="{FAF6220C-77A5-4195-9B0A-47DA73492F1D}" type="sibTrans" cxnId="{BA9D2A35-7E49-4D56-9E9A-98794B51E721}">
      <dgm:prSet/>
      <dgm:spPr/>
      <dgm:t>
        <a:bodyPr/>
        <a:lstStyle/>
        <a:p>
          <a:endParaRPr lang="fr-FR"/>
        </a:p>
      </dgm:t>
    </dgm:pt>
    <dgm:pt modelId="{E5883666-8A11-4AE8-8F10-EFC7496C89EC}" type="pres">
      <dgm:prSet presAssocID="{B52672A6-3EDB-46D6-B0D2-4AE521A828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68C06C-F3C1-40AB-8000-48B0D3572DF7}" type="pres">
      <dgm:prSet presAssocID="{FFE1BCB3-BD12-4FED-9E1B-73F504CFC453}" presName="composite" presStyleCnt="0"/>
      <dgm:spPr/>
    </dgm:pt>
    <dgm:pt modelId="{33E537F0-B01D-47A6-B53A-383CB30F7763}" type="pres">
      <dgm:prSet presAssocID="{FFE1BCB3-BD12-4FED-9E1B-73F504CFC45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FE4672-CC97-4F22-9666-A71117E09B76}" type="pres">
      <dgm:prSet presAssocID="{FFE1BCB3-BD12-4FED-9E1B-73F504CFC453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8F9CDF-E425-47FD-B364-C9C5E4F2C1F0}" type="pres">
      <dgm:prSet presAssocID="{0EE1412D-1879-4777-AC9D-CFB52CAA22B0}" presName="space" presStyleCnt="0"/>
      <dgm:spPr/>
    </dgm:pt>
    <dgm:pt modelId="{78D447C7-8FD1-4CEE-8394-FF40219DC9D0}" type="pres">
      <dgm:prSet presAssocID="{9E9CBE95-9E99-429E-9D9E-83F55614B480}" presName="composite" presStyleCnt="0"/>
      <dgm:spPr/>
    </dgm:pt>
    <dgm:pt modelId="{0BDFB560-F129-444E-A96A-C0FEEDCF1A5F}" type="pres">
      <dgm:prSet presAssocID="{9E9CBE95-9E99-429E-9D9E-83F55614B48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1CFEF0-A090-4A71-BA87-665804F6A53A}" type="pres">
      <dgm:prSet presAssocID="{9E9CBE95-9E99-429E-9D9E-83F55614B480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6898F4-0534-436D-8079-E7F54404E45D}" type="pres">
      <dgm:prSet presAssocID="{277E6AC2-0D11-49AC-BB82-6F27314D4BF6}" presName="space" presStyleCnt="0"/>
      <dgm:spPr/>
    </dgm:pt>
    <dgm:pt modelId="{F75F96DF-3B99-4F90-8C76-EB5F5FCB15C3}" type="pres">
      <dgm:prSet presAssocID="{26CC1AFA-BCFE-4790-B89F-D496362DD48B}" presName="composite" presStyleCnt="0"/>
      <dgm:spPr/>
    </dgm:pt>
    <dgm:pt modelId="{516A49E5-B601-45EC-8792-83C8CDE6DB8C}" type="pres">
      <dgm:prSet presAssocID="{26CC1AFA-BCFE-4790-B89F-D496362DD48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9D8E1D-F3FE-43CD-A38C-E498ACF0E14F}" type="pres">
      <dgm:prSet presAssocID="{26CC1AFA-BCFE-4790-B89F-D496362DD48B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9E097F-69CD-4878-98FB-A56777882516}" type="pres">
      <dgm:prSet presAssocID="{115E6257-318D-464B-872E-212CED4DE41E}" presName="space" presStyleCnt="0"/>
      <dgm:spPr/>
    </dgm:pt>
    <dgm:pt modelId="{A2936A59-AAED-47DA-8BA4-51A7FFAB2D81}" type="pres">
      <dgm:prSet presAssocID="{5D51EB96-E6B9-46BB-B24C-501C3558ED9E}" presName="composite" presStyleCnt="0"/>
      <dgm:spPr/>
    </dgm:pt>
    <dgm:pt modelId="{C086ACC0-96C2-490F-9A50-28E91453E330}" type="pres">
      <dgm:prSet presAssocID="{5D51EB96-E6B9-46BB-B24C-501C3558ED9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D23D4-734C-443C-A021-E41CDCC7B2B0}" type="pres">
      <dgm:prSet presAssocID="{5D51EB96-E6B9-46BB-B24C-501C3558ED9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21A19A-58BA-42E1-B930-C9777423642A}" type="pres">
      <dgm:prSet presAssocID="{5307AA7B-2E04-49AD-BFAA-BF1DE0EA91E5}" presName="space" presStyleCnt="0"/>
      <dgm:spPr/>
    </dgm:pt>
    <dgm:pt modelId="{7BB487E2-C38B-473A-AD89-BA3817EB6619}" type="pres">
      <dgm:prSet presAssocID="{85507869-F993-4566-8103-4D6ED9F3610F}" presName="composite" presStyleCnt="0"/>
      <dgm:spPr/>
    </dgm:pt>
    <dgm:pt modelId="{F3DFB338-42E4-46B3-9753-DEAF2C55822B}" type="pres">
      <dgm:prSet presAssocID="{85507869-F993-4566-8103-4D6ED9F3610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8DD336-4781-44DA-9DCC-6645739F1711}" type="pres">
      <dgm:prSet presAssocID="{85507869-F993-4566-8103-4D6ED9F3610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8F4D86-0EDE-4913-98EB-4CE0ABF185DC}" srcId="{85507869-F993-4566-8103-4D6ED9F3610F}" destId="{FEC770FF-7971-485D-9DEB-CDF68BEE8294}" srcOrd="1" destOrd="0" parTransId="{A3F4A9DD-206B-4B58-A7DA-06EA6F9A9266}" sibTransId="{FDB430C7-B666-4E2F-ABA6-228015D08E2A}"/>
    <dgm:cxn modelId="{EEF5C9F8-8678-45BB-B459-8D480662DB79}" type="presOf" srcId="{FFE1BCB3-BD12-4FED-9E1B-73F504CFC453}" destId="{33E537F0-B01D-47A6-B53A-383CB30F7763}" srcOrd="0" destOrd="0" presId="urn:microsoft.com/office/officeart/2005/8/layout/hList1"/>
    <dgm:cxn modelId="{30084EA0-CD5B-4290-84AE-B2A1D4C0172F}" srcId="{B52672A6-3EDB-46D6-B0D2-4AE521A8281E}" destId="{26CC1AFA-BCFE-4790-B89F-D496362DD48B}" srcOrd="2" destOrd="0" parTransId="{24715AB9-D84A-497C-854A-4A84FBA634F0}" sibTransId="{115E6257-318D-464B-872E-212CED4DE41E}"/>
    <dgm:cxn modelId="{2ED47C1F-B125-43E1-8156-7347B896DED3}" type="presOf" srcId="{93A787A1-46F2-4B9E-B8C8-D3B6753BCC93}" destId="{13FE4672-CC97-4F22-9666-A71117E09B76}" srcOrd="0" destOrd="2" presId="urn:microsoft.com/office/officeart/2005/8/layout/hList1"/>
    <dgm:cxn modelId="{9040B31A-BAC6-46AD-82BE-BE206A1F3F95}" type="presOf" srcId="{57A9D9ED-7124-44DD-B839-63F368509FEE}" destId="{071D23D4-734C-443C-A021-E41CDCC7B2B0}" srcOrd="0" destOrd="1" presId="urn:microsoft.com/office/officeart/2005/8/layout/hList1"/>
    <dgm:cxn modelId="{A394BE2F-8529-4BD4-AD44-1C3FD434C054}" srcId="{9E9CBE95-9E99-429E-9D9E-83F55614B480}" destId="{BD0B3F12-57FB-450C-A94A-4310275B0EA8}" srcOrd="0" destOrd="0" parTransId="{04C3D01D-AABF-4444-9B69-9619CAAE5651}" sibTransId="{2531DE45-D2D1-4F7E-BB28-761D69A6D611}"/>
    <dgm:cxn modelId="{1A660224-9C40-4021-A0C0-8A134EF9E0E8}" type="presOf" srcId="{B52672A6-3EDB-46D6-B0D2-4AE521A8281E}" destId="{E5883666-8A11-4AE8-8F10-EFC7496C89EC}" srcOrd="0" destOrd="0" presId="urn:microsoft.com/office/officeart/2005/8/layout/hList1"/>
    <dgm:cxn modelId="{29C4CEC5-F7FA-4DCC-9986-E517E9840196}" srcId="{9E9CBE95-9E99-429E-9D9E-83F55614B480}" destId="{4B407158-5CBF-49DE-8FDE-C36762DB91A6}" srcOrd="2" destOrd="0" parTransId="{D620F9E6-6C37-4F4B-92E0-25B0A9AC93A1}" sibTransId="{3B559FCA-54AC-4912-A6C8-8639AC9E5DB6}"/>
    <dgm:cxn modelId="{C4AA459F-F871-4799-AB7A-25A4006E386C}" type="presOf" srcId="{E9EC1454-9F86-4943-9424-873D26D6838A}" destId="{CB9D8E1D-F3FE-43CD-A38C-E498ACF0E14F}" srcOrd="0" destOrd="2" presId="urn:microsoft.com/office/officeart/2005/8/layout/hList1"/>
    <dgm:cxn modelId="{E440C35B-4B5D-4119-BED3-773F1A19B7DC}" srcId="{B52672A6-3EDB-46D6-B0D2-4AE521A8281E}" destId="{FFE1BCB3-BD12-4FED-9E1B-73F504CFC453}" srcOrd="0" destOrd="0" parTransId="{705C81E1-04B6-4AF1-B757-2A06EAB9C7C8}" sibTransId="{0EE1412D-1879-4777-AC9D-CFB52CAA22B0}"/>
    <dgm:cxn modelId="{158CC473-39A4-4CC1-883A-91D21DFE48A0}" srcId="{B52672A6-3EDB-46D6-B0D2-4AE521A8281E}" destId="{5D51EB96-E6B9-46BB-B24C-501C3558ED9E}" srcOrd="3" destOrd="0" parTransId="{E44C82A7-D9EA-4DCD-B8C9-F92197CA404B}" sibTransId="{5307AA7B-2E04-49AD-BFAA-BF1DE0EA91E5}"/>
    <dgm:cxn modelId="{C332EB7A-7DCE-4D90-8B11-2B54BF60266C}" type="presOf" srcId="{85507869-F993-4566-8103-4D6ED9F3610F}" destId="{F3DFB338-42E4-46B3-9753-DEAF2C55822B}" srcOrd="0" destOrd="0" presId="urn:microsoft.com/office/officeart/2005/8/layout/hList1"/>
    <dgm:cxn modelId="{2466EA90-E433-454F-83A4-59339EF17BD1}" type="presOf" srcId="{06C2D63E-8209-4B27-8A2E-1869EA8BD6F8}" destId="{CB9D8E1D-F3FE-43CD-A38C-E498ACF0E14F}" srcOrd="0" destOrd="1" presId="urn:microsoft.com/office/officeart/2005/8/layout/hList1"/>
    <dgm:cxn modelId="{CEA775E9-376F-423C-B0E0-5716DB725FA9}" type="presOf" srcId="{4B407158-5CBF-49DE-8FDE-C36762DB91A6}" destId="{1A1CFEF0-A090-4A71-BA87-665804F6A53A}" srcOrd="0" destOrd="2" presId="urn:microsoft.com/office/officeart/2005/8/layout/hList1"/>
    <dgm:cxn modelId="{EB94A20B-E7BE-4D7A-A34C-55108D54100B}" srcId="{9E9CBE95-9E99-429E-9D9E-83F55614B480}" destId="{3F174579-E44B-4773-8D5F-B7553737870A}" srcOrd="1" destOrd="0" parTransId="{F5078C67-5393-480C-A112-F45D08A7A861}" sibTransId="{857DF464-BA0E-40CF-B418-F1F106A115B3}"/>
    <dgm:cxn modelId="{E590B9A7-CBAF-46AE-9F64-4E4147B82446}" srcId="{FFE1BCB3-BD12-4FED-9E1B-73F504CFC453}" destId="{93A787A1-46F2-4B9E-B8C8-D3B6753BCC93}" srcOrd="2" destOrd="0" parTransId="{402A000E-7EF0-4E56-B5A3-B66BE2D1D996}" sibTransId="{2B9D11A8-C568-4ECD-A3AD-20211F0837E2}"/>
    <dgm:cxn modelId="{B9DDF342-DCEE-4753-96BE-CF40339E122D}" srcId="{5D51EB96-E6B9-46BB-B24C-501C3558ED9E}" destId="{57A9D9ED-7124-44DD-B839-63F368509FEE}" srcOrd="1" destOrd="0" parTransId="{BA1A7733-AF2B-418A-9DBC-400D3F0DEEF2}" sibTransId="{0EEA3A9C-857A-44BA-86AC-8EFB393AFDD3}"/>
    <dgm:cxn modelId="{BB91A2FE-8363-44D0-8529-349AA423B135}" srcId="{26CC1AFA-BCFE-4790-B89F-D496362DD48B}" destId="{E9EC1454-9F86-4943-9424-873D26D6838A}" srcOrd="2" destOrd="0" parTransId="{89E7EB87-4EF7-4E43-AAAF-144EA8073DA9}" sibTransId="{783F70C0-A4B2-4991-A229-C999FBF13063}"/>
    <dgm:cxn modelId="{F74D0335-E020-4D82-9538-FA3D731219BC}" type="presOf" srcId="{0CAD7993-F487-40E5-AA0D-A29BFA265F88}" destId="{13FE4672-CC97-4F22-9666-A71117E09B76}" srcOrd="0" destOrd="1" presId="urn:microsoft.com/office/officeart/2005/8/layout/hList1"/>
    <dgm:cxn modelId="{30F8A39D-91B0-48C3-A13F-029558E5F912}" srcId="{85507869-F993-4566-8103-4D6ED9F3610F}" destId="{CDBD5091-044E-4919-9853-44E88A23C5FC}" srcOrd="0" destOrd="0" parTransId="{BD9859FB-2111-45BD-9660-7AF34EB77C0F}" sibTransId="{C560E7D8-CC7E-477A-929B-A6C357B0B39C}"/>
    <dgm:cxn modelId="{637AF3F4-F52A-4C4A-9629-0E4F15A9FF6E}" type="presOf" srcId="{26CC1AFA-BCFE-4790-B89F-D496362DD48B}" destId="{516A49E5-B601-45EC-8792-83C8CDE6DB8C}" srcOrd="0" destOrd="0" presId="urn:microsoft.com/office/officeart/2005/8/layout/hList1"/>
    <dgm:cxn modelId="{DDABE173-9C6D-4D36-95C9-7BC26F1EE768}" srcId="{5D51EB96-E6B9-46BB-B24C-501C3558ED9E}" destId="{22F96413-523B-427B-8F18-D3DFB48FA8B4}" srcOrd="0" destOrd="0" parTransId="{2156987A-E170-4E46-9964-33F3C71ED69D}" sibTransId="{5E4CD8D9-F14D-4D92-ADC7-5456F76A007F}"/>
    <dgm:cxn modelId="{C90A1516-A153-4A39-BB20-6A1809DF3224}" srcId="{FFE1BCB3-BD12-4FED-9E1B-73F504CFC453}" destId="{0CAD7993-F487-40E5-AA0D-A29BFA265F88}" srcOrd="1" destOrd="0" parTransId="{0AAD987E-7040-447D-B47C-073B5E8D43F2}" sibTransId="{FBD632A8-4378-4770-8DB4-618666D85DCC}"/>
    <dgm:cxn modelId="{82E1BA17-D6D9-43FB-9858-390B900530DD}" type="presOf" srcId="{3306279B-28D1-45F8-8414-5E249CB78CB1}" destId="{13FE4672-CC97-4F22-9666-A71117E09B76}" srcOrd="0" destOrd="0" presId="urn:microsoft.com/office/officeart/2005/8/layout/hList1"/>
    <dgm:cxn modelId="{B4C97489-F753-4F09-AAEE-61AAB5A60CC7}" type="presOf" srcId="{739FF5DE-DA37-4CF5-BE3D-7E4A6405DFB7}" destId="{CB9D8E1D-F3FE-43CD-A38C-E498ACF0E14F}" srcOrd="0" destOrd="0" presId="urn:microsoft.com/office/officeart/2005/8/layout/hList1"/>
    <dgm:cxn modelId="{4C4488AA-E956-4D5F-B165-81694A890B9B}" srcId="{FFE1BCB3-BD12-4FED-9E1B-73F504CFC453}" destId="{3306279B-28D1-45F8-8414-5E249CB78CB1}" srcOrd="0" destOrd="0" parTransId="{ADDE5404-2BCA-4347-ACB1-65B71110C5B6}" sibTransId="{ACFE2A68-750A-441E-A6AE-A31540D8CBEE}"/>
    <dgm:cxn modelId="{0B369BFF-C43D-4DD0-98CF-C788544BBD04}" type="presOf" srcId="{9F2517C1-8EBD-46B7-8D90-9F6AD32851BF}" destId="{DB8DD336-4781-44DA-9DCC-6645739F1711}" srcOrd="0" destOrd="2" presId="urn:microsoft.com/office/officeart/2005/8/layout/hList1"/>
    <dgm:cxn modelId="{B1D64940-0F3A-46C8-973B-F88F1735D480}" type="presOf" srcId="{5D51EB96-E6B9-46BB-B24C-501C3558ED9E}" destId="{C086ACC0-96C2-490F-9A50-28E91453E330}" srcOrd="0" destOrd="0" presId="urn:microsoft.com/office/officeart/2005/8/layout/hList1"/>
    <dgm:cxn modelId="{BA9D2A35-7E49-4D56-9E9A-98794B51E721}" srcId="{85507869-F993-4566-8103-4D6ED9F3610F}" destId="{9F2517C1-8EBD-46B7-8D90-9F6AD32851BF}" srcOrd="2" destOrd="0" parTransId="{B69D1797-C3D7-4C82-82B3-F20FA0C945A2}" sibTransId="{FAF6220C-77A5-4195-9B0A-47DA73492F1D}"/>
    <dgm:cxn modelId="{B05A1B82-0C79-44BC-B7F3-ED4C8160200B}" srcId="{26CC1AFA-BCFE-4790-B89F-D496362DD48B}" destId="{06C2D63E-8209-4B27-8A2E-1869EA8BD6F8}" srcOrd="1" destOrd="0" parTransId="{E71613D4-8187-4FE8-82C5-4E81A88B01FC}" sibTransId="{968BE5EF-A062-4A7B-8265-52BC6EF5886B}"/>
    <dgm:cxn modelId="{ECDA11B0-7B65-46D4-96E3-CFB37840EFDC}" srcId="{26CC1AFA-BCFE-4790-B89F-D496362DD48B}" destId="{739FF5DE-DA37-4CF5-BE3D-7E4A6405DFB7}" srcOrd="0" destOrd="0" parTransId="{826B23D8-F90C-4BB7-B08A-AA6DA597903B}" sibTransId="{C75A208A-78E3-40E9-9149-FF0113DBF892}"/>
    <dgm:cxn modelId="{6105CEB7-5596-440B-BA45-006145DA97DE}" type="presOf" srcId="{3F174579-E44B-4773-8D5F-B7553737870A}" destId="{1A1CFEF0-A090-4A71-BA87-665804F6A53A}" srcOrd="0" destOrd="1" presId="urn:microsoft.com/office/officeart/2005/8/layout/hList1"/>
    <dgm:cxn modelId="{086F51F9-6E13-42D8-959E-F6565B238ACB}" type="presOf" srcId="{CDBD5091-044E-4919-9853-44E88A23C5FC}" destId="{DB8DD336-4781-44DA-9DCC-6645739F1711}" srcOrd="0" destOrd="0" presId="urn:microsoft.com/office/officeart/2005/8/layout/hList1"/>
    <dgm:cxn modelId="{F895C99D-822B-4961-BD4B-E60613269DFE}" srcId="{B52672A6-3EDB-46D6-B0D2-4AE521A8281E}" destId="{9E9CBE95-9E99-429E-9D9E-83F55614B480}" srcOrd="1" destOrd="0" parTransId="{2D403C66-0E32-4611-B671-173B63674970}" sibTransId="{277E6AC2-0D11-49AC-BB82-6F27314D4BF6}"/>
    <dgm:cxn modelId="{68E44718-63D4-44EB-A5B2-BA6BB7903DC1}" type="presOf" srcId="{9E9CBE95-9E99-429E-9D9E-83F55614B480}" destId="{0BDFB560-F129-444E-A96A-C0FEEDCF1A5F}" srcOrd="0" destOrd="0" presId="urn:microsoft.com/office/officeart/2005/8/layout/hList1"/>
    <dgm:cxn modelId="{118C07D0-4529-4FC0-B98A-7B1B39420525}" type="presOf" srcId="{FEC770FF-7971-485D-9DEB-CDF68BEE8294}" destId="{DB8DD336-4781-44DA-9DCC-6645739F1711}" srcOrd="0" destOrd="1" presId="urn:microsoft.com/office/officeart/2005/8/layout/hList1"/>
    <dgm:cxn modelId="{411394AD-FC5F-4F07-9053-7248499150C1}" type="presOf" srcId="{22F96413-523B-427B-8F18-D3DFB48FA8B4}" destId="{071D23D4-734C-443C-A021-E41CDCC7B2B0}" srcOrd="0" destOrd="0" presId="urn:microsoft.com/office/officeart/2005/8/layout/hList1"/>
    <dgm:cxn modelId="{E5C82858-C17A-4A6C-A8E8-D67DCD654898}" srcId="{B52672A6-3EDB-46D6-B0D2-4AE521A8281E}" destId="{85507869-F993-4566-8103-4D6ED9F3610F}" srcOrd="4" destOrd="0" parTransId="{EE385214-F66E-44F5-AE92-8662C07DED55}" sibTransId="{89C5C2DC-1720-4707-A2DA-7483E75AF045}"/>
    <dgm:cxn modelId="{CCB8F670-C00B-4EDA-A634-1910EEF28021}" type="presOf" srcId="{BD0B3F12-57FB-450C-A94A-4310275B0EA8}" destId="{1A1CFEF0-A090-4A71-BA87-665804F6A53A}" srcOrd="0" destOrd="0" presId="urn:microsoft.com/office/officeart/2005/8/layout/hList1"/>
    <dgm:cxn modelId="{8F351CBB-05FB-4056-970A-EF0881EA3AB1}" type="presParOf" srcId="{E5883666-8A11-4AE8-8F10-EFC7496C89EC}" destId="{FB68C06C-F3C1-40AB-8000-48B0D3572DF7}" srcOrd="0" destOrd="0" presId="urn:microsoft.com/office/officeart/2005/8/layout/hList1"/>
    <dgm:cxn modelId="{389F3ECB-17DC-4E1A-8B37-49E3DF1F4ABA}" type="presParOf" srcId="{FB68C06C-F3C1-40AB-8000-48B0D3572DF7}" destId="{33E537F0-B01D-47A6-B53A-383CB30F7763}" srcOrd="0" destOrd="0" presId="urn:microsoft.com/office/officeart/2005/8/layout/hList1"/>
    <dgm:cxn modelId="{B33D80B9-20E1-4717-B95A-DE761B79654F}" type="presParOf" srcId="{FB68C06C-F3C1-40AB-8000-48B0D3572DF7}" destId="{13FE4672-CC97-4F22-9666-A71117E09B76}" srcOrd="1" destOrd="0" presId="urn:microsoft.com/office/officeart/2005/8/layout/hList1"/>
    <dgm:cxn modelId="{AF2D8A06-15F0-43A3-9B2B-2341F6D8C23E}" type="presParOf" srcId="{E5883666-8A11-4AE8-8F10-EFC7496C89EC}" destId="{CC8F9CDF-E425-47FD-B364-C9C5E4F2C1F0}" srcOrd="1" destOrd="0" presId="urn:microsoft.com/office/officeart/2005/8/layout/hList1"/>
    <dgm:cxn modelId="{60455437-3E38-48A6-90DA-C7B113C6E658}" type="presParOf" srcId="{E5883666-8A11-4AE8-8F10-EFC7496C89EC}" destId="{78D447C7-8FD1-4CEE-8394-FF40219DC9D0}" srcOrd="2" destOrd="0" presId="urn:microsoft.com/office/officeart/2005/8/layout/hList1"/>
    <dgm:cxn modelId="{D56EB535-18C5-4466-BDB9-DC0462931EB4}" type="presParOf" srcId="{78D447C7-8FD1-4CEE-8394-FF40219DC9D0}" destId="{0BDFB560-F129-444E-A96A-C0FEEDCF1A5F}" srcOrd="0" destOrd="0" presId="urn:microsoft.com/office/officeart/2005/8/layout/hList1"/>
    <dgm:cxn modelId="{9D772D6A-0AD9-4756-A966-DA19A5B75A02}" type="presParOf" srcId="{78D447C7-8FD1-4CEE-8394-FF40219DC9D0}" destId="{1A1CFEF0-A090-4A71-BA87-665804F6A53A}" srcOrd="1" destOrd="0" presId="urn:microsoft.com/office/officeart/2005/8/layout/hList1"/>
    <dgm:cxn modelId="{DB2F92E6-6377-478A-91A1-842524D9C349}" type="presParOf" srcId="{E5883666-8A11-4AE8-8F10-EFC7496C89EC}" destId="{C46898F4-0534-436D-8079-E7F54404E45D}" srcOrd="3" destOrd="0" presId="urn:microsoft.com/office/officeart/2005/8/layout/hList1"/>
    <dgm:cxn modelId="{7C00DC87-4C48-4D6D-A97F-067A3F3AA6E9}" type="presParOf" srcId="{E5883666-8A11-4AE8-8F10-EFC7496C89EC}" destId="{F75F96DF-3B99-4F90-8C76-EB5F5FCB15C3}" srcOrd="4" destOrd="0" presId="urn:microsoft.com/office/officeart/2005/8/layout/hList1"/>
    <dgm:cxn modelId="{E10937B0-F8D2-4F7A-8B4C-6DB18B5788EF}" type="presParOf" srcId="{F75F96DF-3B99-4F90-8C76-EB5F5FCB15C3}" destId="{516A49E5-B601-45EC-8792-83C8CDE6DB8C}" srcOrd="0" destOrd="0" presId="urn:microsoft.com/office/officeart/2005/8/layout/hList1"/>
    <dgm:cxn modelId="{BE2BD24F-D714-4E9F-A435-FD4507E7A51D}" type="presParOf" srcId="{F75F96DF-3B99-4F90-8C76-EB5F5FCB15C3}" destId="{CB9D8E1D-F3FE-43CD-A38C-E498ACF0E14F}" srcOrd="1" destOrd="0" presId="urn:microsoft.com/office/officeart/2005/8/layout/hList1"/>
    <dgm:cxn modelId="{4F72686B-5428-40C2-AC54-748FFCE72DFE}" type="presParOf" srcId="{E5883666-8A11-4AE8-8F10-EFC7496C89EC}" destId="{959E097F-69CD-4878-98FB-A56777882516}" srcOrd="5" destOrd="0" presId="urn:microsoft.com/office/officeart/2005/8/layout/hList1"/>
    <dgm:cxn modelId="{A4CB1907-3A4C-47A7-857B-5A8DF1AC2AFD}" type="presParOf" srcId="{E5883666-8A11-4AE8-8F10-EFC7496C89EC}" destId="{A2936A59-AAED-47DA-8BA4-51A7FFAB2D81}" srcOrd="6" destOrd="0" presId="urn:microsoft.com/office/officeart/2005/8/layout/hList1"/>
    <dgm:cxn modelId="{5621DA7E-AF7C-4332-89F4-98D541862216}" type="presParOf" srcId="{A2936A59-AAED-47DA-8BA4-51A7FFAB2D81}" destId="{C086ACC0-96C2-490F-9A50-28E91453E330}" srcOrd="0" destOrd="0" presId="urn:microsoft.com/office/officeart/2005/8/layout/hList1"/>
    <dgm:cxn modelId="{A27165D9-0BBA-4309-A397-F4644EFAEF64}" type="presParOf" srcId="{A2936A59-AAED-47DA-8BA4-51A7FFAB2D81}" destId="{071D23D4-734C-443C-A021-E41CDCC7B2B0}" srcOrd="1" destOrd="0" presId="urn:microsoft.com/office/officeart/2005/8/layout/hList1"/>
    <dgm:cxn modelId="{1616B41B-68C3-4450-A943-4936D131A19C}" type="presParOf" srcId="{E5883666-8A11-4AE8-8F10-EFC7496C89EC}" destId="{AE21A19A-58BA-42E1-B930-C9777423642A}" srcOrd="7" destOrd="0" presId="urn:microsoft.com/office/officeart/2005/8/layout/hList1"/>
    <dgm:cxn modelId="{8F511775-F822-406A-B435-F7D213EA9B29}" type="presParOf" srcId="{E5883666-8A11-4AE8-8F10-EFC7496C89EC}" destId="{7BB487E2-C38B-473A-AD89-BA3817EB6619}" srcOrd="8" destOrd="0" presId="urn:microsoft.com/office/officeart/2005/8/layout/hList1"/>
    <dgm:cxn modelId="{7914B3EC-4299-49BD-81EF-AF9EC91C1744}" type="presParOf" srcId="{7BB487E2-C38B-473A-AD89-BA3817EB6619}" destId="{F3DFB338-42E4-46B3-9753-DEAF2C55822B}" srcOrd="0" destOrd="0" presId="urn:microsoft.com/office/officeart/2005/8/layout/hList1"/>
    <dgm:cxn modelId="{B5489FBF-FA7B-44BD-A6E2-AF753D970779}" type="presParOf" srcId="{7BB487E2-C38B-473A-AD89-BA3817EB6619}" destId="{DB8DD336-4781-44DA-9DCC-6645739F17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2CFBA-06D8-4476-9639-A360693A011F}" type="doc">
      <dgm:prSet loTypeId="urn:microsoft.com/office/officeart/2005/8/layout/hProcess6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EADD6E8-43C6-40CC-A8BC-442883E9B1F0}">
      <dgm:prSet phldrT="[Texte]" custT="1"/>
      <dgm:spPr/>
      <dgm:t>
        <a:bodyPr/>
        <a:lstStyle/>
        <a:p>
          <a:r>
            <a:rPr lang="fr-FR" sz="3200" dirty="0" smtClean="0"/>
            <a:t>2015</a:t>
          </a:r>
        </a:p>
        <a:p>
          <a:r>
            <a:rPr lang="fr-FR" sz="3200" dirty="0" smtClean="0"/>
            <a:t>2016</a:t>
          </a:r>
          <a:endParaRPr lang="fr-FR" sz="3200" dirty="0"/>
        </a:p>
      </dgm:t>
    </dgm:pt>
    <dgm:pt modelId="{3B7020F0-D491-4724-BFFD-66EC3FC6C61E}" type="parTrans" cxnId="{243E1E09-C262-41C0-A3EF-0274F739D78D}">
      <dgm:prSet/>
      <dgm:spPr/>
      <dgm:t>
        <a:bodyPr/>
        <a:lstStyle/>
        <a:p>
          <a:endParaRPr lang="fr-FR" sz="1600"/>
        </a:p>
      </dgm:t>
    </dgm:pt>
    <dgm:pt modelId="{689032E2-30F1-427F-8F18-F5565BE0E591}" type="sibTrans" cxnId="{243E1E09-C262-41C0-A3EF-0274F739D78D}">
      <dgm:prSet/>
      <dgm:spPr/>
      <dgm:t>
        <a:bodyPr/>
        <a:lstStyle/>
        <a:p>
          <a:endParaRPr lang="fr-FR" sz="1600"/>
        </a:p>
      </dgm:t>
    </dgm:pt>
    <dgm:pt modelId="{DF6C4534-4870-4607-B8F9-579472F4D109}">
      <dgm:prSet phldrT="[Texte]" custT="1"/>
      <dgm:spPr/>
      <dgm:t>
        <a:bodyPr/>
        <a:lstStyle/>
        <a:p>
          <a:r>
            <a:rPr lang="fr-FR" sz="2000" dirty="0" smtClean="0"/>
            <a:t>Novembre : Valence</a:t>
          </a:r>
          <a:endParaRPr lang="fr-FR" sz="2000" dirty="0"/>
        </a:p>
      </dgm:t>
    </dgm:pt>
    <dgm:pt modelId="{3AA473AB-A5B0-4327-804F-D8E36FF16305}" type="parTrans" cxnId="{A1567E80-707A-4AFF-9AAD-748FF477BE62}">
      <dgm:prSet/>
      <dgm:spPr/>
      <dgm:t>
        <a:bodyPr/>
        <a:lstStyle/>
        <a:p>
          <a:endParaRPr lang="fr-FR" sz="1600"/>
        </a:p>
      </dgm:t>
    </dgm:pt>
    <dgm:pt modelId="{27B0B5CD-BFFE-4409-9629-8501D32E09C2}" type="sibTrans" cxnId="{A1567E80-707A-4AFF-9AAD-748FF477BE62}">
      <dgm:prSet/>
      <dgm:spPr/>
      <dgm:t>
        <a:bodyPr/>
        <a:lstStyle/>
        <a:p>
          <a:endParaRPr lang="fr-FR" sz="1600"/>
        </a:p>
      </dgm:t>
    </dgm:pt>
    <dgm:pt modelId="{C8720792-5A5D-44E2-AE0B-528A43B4A9B8}">
      <dgm:prSet phldrT="[Texte]" custT="1"/>
      <dgm:spPr/>
      <dgm:t>
        <a:bodyPr/>
        <a:lstStyle/>
        <a:p>
          <a:r>
            <a:rPr lang="fr-FR" sz="2000" dirty="0" smtClean="0"/>
            <a:t>Avril : Beaumont</a:t>
          </a:r>
          <a:endParaRPr lang="fr-FR" sz="2000" dirty="0"/>
        </a:p>
      </dgm:t>
    </dgm:pt>
    <dgm:pt modelId="{96F22054-B781-41C0-A409-16EC787B2353}" type="parTrans" cxnId="{0C5B9E87-E278-4C8D-88D3-15F0C8EA9D4C}">
      <dgm:prSet/>
      <dgm:spPr/>
      <dgm:t>
        <a:bodyPr/>
        <a:lstStyle/>
        <a:p>
          <a:endParaRPr lang="fr-FR" sz="1600"/>
        </a:p>
      </dgm:t>
    </dgm:pt>
    <dgm:pt modelId="{9B519A89-C6B7-462B-A1A3-281EBFBECED3}" type="sibTrans" cxnId="{0C5B9E87-E278-4C8D-88D3-15F0C8EA9D4C}">
      <dgm:prSet/>
      <dgm:spPr/>
      <dgm:t>
        <a:bodyPr/>
        <a:lstStyle/>
        <a:p>
          <a:endParaRPr lang="fr-FR" sz="1600"/>
        </a:p>
      </dgm:t>
    </dgm:pt>
    <dgm:pt modelId="{DFE988CA-AA8C-40CC-A448-CA952B491B50}">
      <dgm:prSet phldrT="[Texte]" custT="1"/>
      <dgm:spPr/>
      <dgm:t>
        <a:bodyPr/>
        <a:lstStyle/>
        <a:p>
          <a:r>
            <a:rPr lang="fr-FR" sz="3200" dirty="0" smtClean="0"/>
            <a:t>2016</a:t>
          </a:r>
        </a:p>
        <a:p>
          <a:r>
            <a:rPr lang="fr-FR" sz="3200" dirty="0" smtClean="0"/>
            <a:t>2017</a:t>
          </a:r>
          <a:endParaRPr lang="fr-FR" sz="3200" dirty="0"/>
        </a:p>
      </dgm:t>
    </dgm:pt>
    <dgm:pt modelId="{0B92EE83-2F87-415C-883E-9B716F81D10A}" type="parTrans" cxnId="{F2E5C47C-9187-4CF2-8CC3-E0C580522930}">
      <dgm:prSet/>
      <dgm:spPr/>
      <dgm:t>
        <a:bodyPr/>
        <a:lstStyle/>
        <a:p>
          <a:endParaRPr lang="fr-FR" sz="1600"/>
        </a:p>
      </dgm:t>
    </dgm:pt>
    <dgm:pt modelId="{62F76503-27E0-43CC-881A-5AB7EFEEA1DA}" type="sibTrans" cxnId="{F2E5C47C-9187-4CF2-8CC3-E0C580522930}">
      <dgm:prSet/>
      <dgm:spPr/>
      <dgm:t>
        <a:bodyPr/>
        <a:lstStyle/>
        <a:p>
          <a:endParaRPr lang="fr-FR" sz="1600"/>
        </a:p>
      </dgm:t>
    </dgm:pt>
    <dgm:pt modelId="{5B15BE84-AD64-4FEC-93FD-047AEB2944FD}">
      <dgm:prSet phldrT="[Texte]" custT="1"/>
      <dgm:spPr/>
      <dgm:t>
        <a:bodyPr/>
        <a:lstStyle/>
        <a:p>
          <a:pPr>
            <a:tabLst>
              <a:tab pos="273050" algn="l"/>
            </a:tabLst>
          </a:pPr>
          <a:r>
            <a:rPr lang="fr-FR" sz="2000" dirty="0" smtClean="0"/>
            <a:t> Mars :  </a:t>
          </a:r>
          <a:br>
            <a:rPr lang="fr-FR" sz="2000" dirty="0" smtClean="0"/>
          </a:br>
          <a:r>
            <a:rPr lang="fr-FR" sz="2000" dirty="0" smtClean="0"/>
            <a:t>	Pilsen</a:t>
          </a:r>
          <a:endParaRPr lang="fr-FR" sz="2000" dirty="0"/>
        </a:p>
      </dgm:t>
    </dgm:pt>
    <dgm:pt modelId="{55285966-8B09-43B1-B7AE-92E53F3C2B85}" type="parTrans" cxnId="{4CFB7D85-A95C-4A0B-A6DE-8F274EFBD093}">
      <dgm:prSet/>
      <dgm:spPr/>
      <dgm:t>
        <a:bodyPr/>
        <a:lstStyle/>
        <a:p>
          <a:endParaRPr lang="fr-FR" sz="1600"/>
        </a:p>
      </dgm:t>
    </dgm:pt>
    <dgm:pt modelId="{6D58C188-2636-477C-8574-D274726009DF}" type="sibTrans" cxnId="{4CFB7D85-A95C-4A0B-A6DE-8F274EFBD093}">
      <dgm:prSet/>
      <dgm:spPr/>
      <dgm:t>
        <a:bodyPr/>
        <a:lstStyle/>
        <a:p>
          <a:endParaRPr lang="fr-FR" sz="1600"/>
        </a:p>
      </dgm:t>
    </dgm:pt>
    <dgm:pt modelId="{988C72D3-92A2-4C77-889A-97C50258CF16}">
      <dgm:prSet phldrT="[Texte]" custT="1"/>
      <dgm:spPr/>
      <dgm:t>
        <a:bodyPr/>
        <a:lstStyle/>
        <a:p>
          <a:r>
            <a:rPr lang="fr-FR" sz="2000" dirty="0" smtClean="0"/>
            <a:t>Mai : Valence</a:t>
          </a:r>
          <a:endParaRPr lang="fr-FR" sz="2000" dirty="0"/>
        </a:p>
      </dgm:t>
    </dgm:pt>
    <dgm:pt modelId="{28D45757-F060-4E27-903C-84775E6CA96D}" type="parTrans" cxnId="{D808F6A2-A5C5-4003-BAEA-5E2A9F1DACF9}">
      <dgm:prSet/>
      <dgm:spPr/>
      <dgm:t>
        <a:bodyPr/>
        <a:lstStyle/>
        <a:p>
          <a:endParaRPr lang="fr-FR" sz="1600"/>
        </a:p>
      </dgm:t>
    </dgm:pt>
    <dgm:pt modelId="{82CA5D39-45BB-499B-93D5-41E73E672B42}" type="sibTrans" cxnId="{D808F6A2-A5C5-4003-BAEA-5E2A9F1DACF9}">
      <dgm:prSet/>
      <dgm:spPr/>
      <dgm:t>
        <a:bodyPr/>
        <a:lstStyle/>
        <a:p>
          <a:endParaRPr lang="fr-FR" sz="1600"/>
        </a:p>
      </dgm:t>
    </dgm:pt>
    <dgm:pt modelId="{445FBF0F-DC53-4AE6-9E1B-6D6EC68CA53B}">
      <dgm:prSet phldrT="[Texte]" custT="1"/>
      <dgm:spPr/>
      <dgm:t>
        <a:bodyPr/>
        <a:lstStyle/>
        <a:p>
          <a:r>
            <a:rPr lang="fr-FR" sz="2000" dirty="0" smtClean="0"/>
            <a:t>Mai : Eaubonne</a:t>
          </a:r>
          <a:endParaRPr lang="fr-FR" sz="2000" dirty="0"/>
        </a:p>
      </dgm:t>
    </dgm:pt>
    <dgm:pt modelId="{7DFFB7FE-6828-41DC-90C6-C44F59F5D655}" type="parTrans" cxnId="{3A9E8CED-C807-4C63-9F8D-21F6288D3047}">
      <dgm:prSet/>
      <dgm:spPr/>
      <dgm:t>
        <a:bodyPr/>
        <a:lstStyle/>
        <a:p>
          <a:endParaRPr lang="fr-FR" sz="1600"/>
        </a:p>
      </dgm:t>
    </dgm:pt>
    <dgm:pt modelId="{3E1ECAB7-17A4-4049-9A47-F395BAF9F404}" type="sibTrans" cxnId="{3A9E8CED-C807-4C63-9F8D-21F6288D3047}">
      <dgm:prSet/>
      <dgm:spPr/>
      <dgm:t>
        <a:bodyPr/>
        <a:lstStyle/>
        <a:p>
          <a:endParaRPr lang="fr-FR" sz="1600"/>
        </a:p>
      </dgm:t>
    </dgm:pt>
    <dgm:pt modelId="{C58720C6-5F2F-4257-BD3A-EEF40B18181F}">
      <dgm:prSet phldrT="[Texte]" custT="1"/>
      <dgm:spPr/>
      <dgm:t>
        <a:bodyPr/>
        <a:lstStyle/>
        <a:p>
          <a:pPr eaLnBrk="1" latinLnBrk="0">
            <a:tabLst>
              <a:tab pos="273050" algn="l"/>
            </a:tabLst>
          </a:pPr>
          <a:r>
            <a:rPr lang="fr-FR" sz="2000" dirty="0" smtClean="0"/>
            <a:t> Novembre :     	Jaca</a:t>
          </a:r>
        </a:p>
      </dgm:t>
    </dgm:pt>
    <dgm:pt modelId="{42D8187E-67B7-4B79-BA1E-B31A464E65E1}" type="parTrans" cxnId="{FB441A6D-048B-4DBD-958E-7D3C92BB7D1E}">
      <dgm:prSet/>
      <dgm:spPr/>
      <dgm:t>
        <a:bodyPr/>
        <a:lstStyle/>
        <a:p>
          <a:endParaRPr lang="fr-FR" sz="1600"/>
        </a:p>
      </dgm:t>
    </dgm:pt>
    <dgm:pt modelId="{07781EA9-E773-4614-A136-9AB92D65CF0A}" type="sibTrans" cxnId="{FB441A6D-048B-4DBD-958E-7D3C92BB7D1E}">
      <dgm:prSet/>
      <dgm:spPr/>
      <dgm:t>
        <a:bodyPr/>
        <a:lstStyle/>
        <a:p>
          <a:endParaRPr lang="fr-FR" sz="1600"/>
        </a:p>
      </dgm:t>
    </dgm:pt>
    <dgm:pt modelId="{09F78692-75F1-4DF3-BF05-1568E13647C6}" type="pres">
      <dgm:prSet presAssocID="{ADB2CFBA-06D8-4476-9639-A360693A011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1130EB-4C50-4AA9-B5C6-4F7E972978C4}" type="pres">
      <dgm:prSet presAssocID="{5EADD6E8-43C6-40CC-A8BC-442883E9B1F0}" presName="compNode" presStyleCnt="0"/>
      <dgm:spPr/>
      <dgm:t>
        <a:bodyPr/>
        <a:lstStyle/>
        <a:p>
          <a:endParaRPr lang="fr-FR"/>
        </a:p>
      </dgm:t>
    </dgm:pt>
    <dgm:pt modelId="{170F23A3-2798-4C90-8691-183B26D3EF55}" type="pres">
      <dgm:prSet presAssocID="{5EADD6E8-43C6-40CC-A8BC-442883E9B1F0}" presName="noGeometry" presStyleCnt="0"/>
      <dgm:spPr/>
      <dgm:t>
        <a:bodyPr/>
        <a:lstStyle/>
        <a:p>
          <a:endParaRPr lang="fr-FR"/>
        </a:p>
      </dgm:t>
    </dgm:pt>
    <dgm:pt modelId="{42D89968-EC93-441A-9881-22D3E84F255E}" type="pres">
      <dgm:prSet presAssocID="{5EADD6E8-43C6-40CC-A8BC-442883E9B1F0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2B4E66-3A9A-4CF4-A154-B889C75E3BAD}" type="pres">
      <dgm:prSet presAssocID="{5EADD6E8-43C6-40CC-A8BC-442883E9B1F0}" presName="childTextHidden" presStyleLbl="bgAccFollowNode1" presStyleIdx="0" presStyleCnt="2"/>
      <dgm:spPr/>
      <dgm:t>
        <a:bodyPr/>
        <a:lstStyle/>
        <a:p>
          <a:endParaRPr lang="fr-FR"/>
        </a:p>
      </dgm:t>
    </dgm:pt>
    <dgm:pt modelId="{C9874C03-EF93-4605-83EE-46A670C7DBC0}" type="pres">
      <dgm:prSet presAssocID="{5EADD6E8-43C6-40CC-A8BC-442883E9B1F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E94F36-2F1D-4E9C-AD2A-470218F976EF}" type="pres">
      <dgm:prSet presAssocID="{5EADD6E8-43C6-40CC-A8BC-442883E9B1F0}" presName="aSpace" presStyleCnt="0"/>
      <dgm:spPr/>
      <dgm:t>
        <a:bodyPr/>
        <a:lstStyle/>
        <a:p>
          <a:endParaRPr lang="fr-FR"/>
        </a:p>
      </dgm:t>
    </dgm:pt>
    <dgm:pt modelId="{6722392C-A0C3-433B-9767-0D0646C646CA}" type="pres">
      <dgm:prSet presAssocID="{DFE988CA-AA8C-40CC-A448-CA952B491B50}" presName="compNode" presStyleCnt="0"/>
      <dgm:spPr/>
      <dgm:t>
        <a:bodyPr/>
        <a:lstStyle/>
        <a:p>
          <a:endParaRPr lang="fr-FR"/>
        </a:p>
      </dgm:t>
    </dgm:pt>
    <dgm:pt modelId="{B52C57D7-0835-4DAE-9F5A-B17FA2D85AF0}" type="pres">
      <dgm:prSet presAssocID="{DFE988CA-AA8C-40CC-A448-CA952B491B50}" presName="noGeometry" presStyleCnt="0"/>
      <dgm:spPr/>
      <dgm:t>
        <a:bodyPr/>
        <a:lstStyle/>
        <a:p>
          <a:endParaRPr lang="fr-FR"/>
        </a:p>
      </dgm:t>
    </dgm:pt>
    <dgm:pt modelId="{C738D45A-222A-4610-9CFB-41CF4B0623CD}" type="pres">
      <dgm:prSet presAssocID="{DFE988CA-AA8C-40CC-A448-CA952B491B50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AE04DE-94D6-4B56-A4B0-687720A0B139}" type="pres">
      <dgm:prSet presAssocID="{DFE988CA-AA8C-40CC-A448-CA952B491B50}" presName="childTextHidden" presStyleLbl="bgAccFollowNode1" presStyleIdx="1" presStyleCnt="2"/>
      <dgm:spPr/>
      <dgm:t>
        <a:bodyPr/>
        <a:lstStyle/>
        <a:p>
          <a:endParaRPr lang="fr-FR"/>
        </a:p>
      </dgm:t>
    </dgm:pt>
    <dgm:pt modelId="{15819261-1D62-460F-8EDB-DAC29553EB4A}" type="pres">
      <dgm:prSet presAssocID="{DFE988CA-AA8C-40CC-A448-CA952B491B5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297769-3C51-456E-810B-3AD24B64C923}" type="presOf" srcId="{445FBF0F-DC53-4AE6-9E1B-6D6EC68CA53B}" destId="{C32B4E66-3A9A-4CF4-A154-B889C75E3BAD}" srcOrd="1" destOrd="2" presId="urn:microsoft.com/office/officeart/2005/8/layout/hProcess6"/>
    <dgm:cxn modelId="{3626E311-D851-4802-90DD-510BF57E9FDB}" type="presOf" srcId="{C8720792-5A5D-44E2-AE0B-528A43B4A9B8}" destId="{42D89968-EC93-441A-9881-22D3E84F255E}" srcOrd="0" destOrd="1" presId="urn:microsoft.com/office/officeart/2005/8/layout/hProcess6"/>
    <dgm:cxn modelId="{C18D9D9D-438B-409E-BED7-5E748F5F2EE6}" type="presOf" srcId="{5EADD6E8-43C6-40CC-A8BC-442883E9B1F0}" destId="{C9874C03-EF93-4605-83EE-46A670C7DBC0}" srcOrd="0" destOrd="0" presId="urn:microsoft.com/office/officeart/2005/8/layout/hProcess6"/>
    <dgm:cxn modelId="{FB441A6D-048B-4DBD-958E-7D3C92BB7D1E}" srcId="{DFE988CA-AA8C-40CC-A448-CA952B491B50}" destId="{C58720C6-5F2F-4257-BD3A-EEF40B18181F}" srcOrd="0" destOrd="0" parTransId="{42D8187E-67B7-4B79-BA1E-B31A464E65E1}" sibTransId="{07781EA9-E773-4614-A136-9AB92D65CF0A}"/>
    <dgm:cxn modelId="{73CC4C71-98CD-4C65-BE4F-88B8C8CF4B9B}" type="presOf" srcId="{5B15BE84-AD64-4FEC-93FD-047AEB2944FD}" destId="{C738D45A-222A-4610-9CFB-41CF4B0623CD}" srcOrd="0" destOrd="1" presId="urn:microsoft.com/office/officeart/2005/8/layout/hProcess6"/>
    <dgm:cxn modelId="{3A9E8CED-C807-4C63-9F8D-21F6288D3047}" srcId="{5EADD6E8-43C6-40CC-A8BC-442883E9B1F0}" destId="{445FBF0F-DC53-4AE6-9E1B-6D6EC68CA53B}" srcOrd="2" destOrd="0" parTransId="{7DFFB7FE-6828-41DC-90C6-C44F59F5D655}" sibTransId="{3E1ECAB7-17A4-4049-9A47-F395BAF9F404}"/>
    <dgm:cxn modelId="{F2E5C47C-9187-4CF2-8CC3-E0C580522930}" srcId="{ADB2CFBA-06D8-4476-9639-A360693A011F}" destId="{DFE988CA-AA8C-40CC-A448-CA952B491B50}" srcOrd="1" destOrd="0" parTransId="{0B92EE83-2F87-415C-883E-9B716F81D10A}" sibTransId="{62F76503-27E0-43CC-881A-5AB7EFEEA1DA}"/>
    <dgm:cxn modelId="{D808F6A2-A5C5-4003-BAEA-5E2A9F1DACF9}" srcId="{DFE988CA-AA8C-40CC-A448-CA952B491B50}" destId="{988C72D3-92A2-4C77-889A-97C50258CF16}" srcOrd="2" destOrd="0" parTransId="{28D45757-F060-4E27-903C-84775E6CA96D}" sibTransId="{82CA5D39-45BB-499B-93D5-41E73E672B42}"/>
    <dgm:cxn modelId="{4CFB7D85-A95C-4A0B-A6DE-8F274EFBD093}" srcId="{DFE988CA-AA8C-40CC-A448-CA952B491B50}" destId="{5B15BE84-AD64-4FEC-93FD-047AEB2944FD}" srcOrd="1" destOrd="0" parTransId="{55285966-8B09-43B1-B7AE-92E53F3C2B85}" sibTransId="{6D58C188-2636-477C-8574-D274726009DF}"/>
    <dgm:cxn modelId="{1CA34E96-519F-4C23-A5BB-2E7AADA2F33F}" type="presOf" srcId="{C8720792-5A5D-44E2-AE0B-528A43B4A9B8}" destId="{C32B4E66-3A9A-4CF4-A154-B889C75E3BAD}" srcOrd="1" destOrd="1" presId="urn:microsoft.com/office/officeart/2005/8/layout/hProcess6"/>
    <dgm:cxn modelId="{9871BECE-00B7-46C7-942C-5DD3B7F1BD51}" type="presOf" srcId="{5B15BE84-AD64-4FEC-93FD-047AEB2944FD}" destId="{C0AE04DE-94D6-4B56-A4B0-687720A0B139}" srcOrd="1" destOrd="1" presId="urn:microsoft.com/office/officeart/2005/8/layout/hProcess6"/>
    <dgm:cxn modelId="{DF27668D-FED7-4426-9357-92A1FEA0B81B}" type="presOf" srcId="{DF6C4534-4870-4607-B8F9-579472F4D109}" destId="{42D89968-EC93-441A-9881-22D3E84F255E}" srcOrd="0" destOrd="0" presId="urn:microsoft.com/office/officeart/2005/8/layout/hProcess6"/>
    <dgm:cxn modelId="{EF028DCF-024E-4BBE-9E58-4C8C9CBD7BFD}" type="presOf" srcId="{988C72D3-92A2-4C77-889A-97C50258CF16}" destId="{C738D45A-222A-4610-9CFB-41CF4B0623CD}" srcOrd="0" destOrd="2" presId="urn:microsoft.com/office/officeart/2005/8/layout/hProcess6"/>
    <dgm:cxn modelId="{243E1E09-C262-41C0-A3EF-0274F739D78D}" srcId="{ADB2CFBA-06D8-4476-9639-A360693A011F}" destId="{5EADD6E8-43C6-40CC-A8BC-442883E9B1F0}" srcOrd="0" destOrd="0" parTransId="{3B7020F0-D491-4724-BFFD-66EC3FC6C61E}" sibTransId="{689032E2-30F1-427F-8F18-F5565BE0E591}"/>
    <dgm:cxn modelId="{4D0C58B3-7B43-4BF8-9CCF-59FF5441A7D8}" type="presOf" srcId="{C58720C6-5F2F-4257-BD3A-EEF40B18181F}" destId="{C738D45A-222A-4610-9CFB-41CF4B0623CD}" srcOrd="0" destOrd="0" presId="urn:microsoft.com/office/officeart/2005/8/layout/hProcess6"/>
    <dgm:cxn modelId="{E98936B1-8C2D-49B0-9F46-489DA28E6A4C}" type="presOf" srcId="{DFE988CA-AA8C-40CC-A448-CA952B491B50}" destId="{15819261-1D62-460F-8EDB-DAC29553EB4A}" srcOrd="0" destOrd="0" presId="urn:microsoft.com/office/officeart/2005/8/layout/hProcess6"/>
    <dgm:cxn modelId="{0C5B9E87-E278-4C8D-88D3-15F0C8EA9D4C}" srcId="{5EADD6E8-43C6-40CC-A8BC-442883E9B1F0}" destId="{C8720792-5A5D-44E2-AE0B-528A43B4A9B8}" srcOrd="1" destOrd="0" parTransId="{96F22054-B781-41C0-A409-16EC787B2353}" sibTransId="{9B519A89-C6B7-462B-A1A3-281EBFBECED3}"/>
    <dgm:cxn modelId="{64D855F1-4615-49C0-9740-8F41090A4C47}" type="presOf" srcId="{988C72D3-92A2-4C77-889A-97C50258CF16}" destId="{C0AE04DE-94D6-4B56-A4B0-687720A0B139}" srcOrd="1" destOrd="2" presId="urn:microsoft.com/office/officeart/2005/8/layout/hProcess6"/>
    <dgm:cxn modelId="{5B723438-D48A-4734-941E-B603240F5308}" type="presOf" srcId="{DF6C4534-4870-4607-B8F9-579472F4D109}" destId="{C32B4E66-3A9A-4CF4-A154-B889C75E3BAD}" srcOrd="1" destOrd="0" presId="urn:microsoft.com/office/officeart/2005/8/layout/hProcess6"/>
    <dgm:cxn modelId="{DC21B6E8-95A7-48DD-A2B4-2A04CFCE1B63}" type="presOf" srcId="{ADB2CFBA-06D8-4476-9639-A360693A011F}" destId="{09F78692-75F1-4DF3-BF05-1568E13647C6}" srcOrd="0" destOrd="0" presId="urn:microsoft.com/office/officeart/2005/8/layout/hProcess6"/>
    <dgm:cxn modelId="{D745EB89-8289-463C-A844-7ED60E044896}" type="presOf" srcId="{C58720C6-5F2F-4257-BD3A-EEF40B18181F}" destId="{C0AE04DE-94D6-4B56-A4B0-687720A0B139}" srcOrd="1" destOrd="0" presId="urn:microsoft.com/office/officeart/2005/8/layout/hProcess6"/>
    <dgm:cxn modelId="{D303E971-FF5E-48F9-9778-5D161B19FCB6}" type="presOf" srcId="{445FBF0F-DC53-4AE6-9E1B-6D6EC68CA53B}" destId="{42D89968-EC93-441A-9881-22D3E84F255E}" srcOrd="0" destOrd="2" presId="urn:microsoft.com/office/officeart/2005/8/layout/hProcess6"/>
    <dgm:cxn modelId="{A1567E80-707A-4AFF-9AAD-748FF477BE62}" srcId="{5EADD6E8-43C6-40CC-A8BC-442883E9B1F0}" destId="{DF6C4534-4870-4607-B8F9-579472F4D109}" srcOrd="0" destOrd="0" parTransId="{3AA473AB-A5B0-4327-804F-D8E36FF16305}" sibTransId="{27B0B5CD-BFFE-4409-9629-8501D32E09C2}"/>
    <dgm:cxn modelId="{24E4B26A-3239-4F69-BF3D-93C5006306A1}" type="presParOf" srcId="{09F78692-75F1-4DF3-BF05-1568E13647C6}" destId="{911130EB-4C50-4AA9-B5C6-4F7E972978C4}" srcOrd="0" destOrd="0" presId="urn:microsoft.com/office/officeart/2005/8/layout/hProcess6"/>
    <dgm:cxn modelId="{08028425-1FBA-4144-9305-F5ACC0A41A7B}" type="presParOf" srcId="{911130EB-4C50-4AA9-B5C6-4F7E972978C4}" destId="{170F23A3-2798-4C90-8691-183B26D3EF55}" srcOrd="0" destOrd="0" presId="urn:microsoft.com/office/officeart/2005/8/layout/hProcess6"/>
    <dgm:cxn modelId="{1C45F92B-7BAF-4138-9ACA-613D9BB69A00}" type="presParOf" srcId="{911130EB-4C50-4AA9-B5C6-4F7E972978C4}" destId="{42D89968-EC93-441A-9881-22D3E84F255E}" srcOrd="1" destOrd="0" presId="urn:microsoft.com/office/officeart/2005/8/layout/hProcess6"/>
    <dgm:cxn modelId="{0C3A7BAE-1973-4D5E-A12D-9CB6C540ED75}" type="presParOf" srcId="{911130EB-4C50-4AA9-B5C6-4F7E972978C4}" destId="{C32B4E66-3A9A-4CF4-A154-B889C75E3BAD}" srcOrd="2" destOrd="0" presId="urn:microsoft.com/office/officeart/2005/8/layout/hProcess6"/>
    <dgm:cxn modelId="{3E204BA4-7CF5-420E-95D1-BC5B36D04D0F}" type="presParOf" srcId="{911130EB-4C50-4AA9-B5C6-4F7E972978C4}" destId="{C9874C03-EF93-4605-83EE-46A670C7DBC0}" srcOrd="3" destOrd="0" presId="urn:microsoft.com/office/officeart/2005/8/layout/hProcess6"/>
    <dgm:cxn modelId="{8D005CAB-46A8-45BC-B2BA-BB1F75E4DD02}" type="presParOf" srcId="{09F78692-75F1-4DF3-BF05-1568E13647C6}" destId="{19E94F36-2F1D-4E9C-AD2A-470218F976EF}" srcOrd="1" destOrd="0" presId="urn:microsoft.com/office/officeart/2005/8/layout/hProcess6"/>
    <dgm:cxn modelId="{09EED635-D363-4142-8E9B-E11A8E533F85}" type="presParOf" srcId="{09F78692-75F1-4DF3-BF05-1568E13647C6}" destId="{6722392C-A0C3-433B-9767-0D0646C646CA}" srcOrd="2" destOrd="0" presId="urn:microsoft.com/office/officeart/2005/8/layout/hProcess6"/>
    <dgm:cxn modelId="{D6560C39-B02A-4F21-A065-67CDDB04E5C1}" type="presParOf" srcId="{6722392C-A0C3-433B-9767-0D0646C646CA}" destId="{B52C57D7-0835-4DAE-9F5A-B17FA2D85AF0}" srcOrd="0" destOrd="0" presId="urn:microsoft.com/office/officeart/2005/8/layout/hProcess6"/>
    <dgm:cxn modelId="{52AC8078-F526-485F-9574-1050E47B3702}" type="presParOf" srcId="{6722392C-A0C3-433B-9767-0D0646C646CA}" destId="{C738D45A-222A-4610-9CFB-41CF4B0623CD}" srcOrd="1" destOrd="0" presId="urn:microsoft.com/office/officeart/2005/8/layout/hProcess6"/>
    <dgm:cxn modelId="{F82500DF-C435-48CD-BA37-F7649399988D}" type="presParOf" srcId="{6722392C-A0C3-433B-9767-0D0646C646CA}" destId="{C0AE04DE-94D6-4B56-A4B0-687720A0B139}" srcOrd="2" destOrd="0" presId="urn:microsoft.com/office/officeart/2005/8/layout/hProcess6"/>
    <dgm:cxn modelId="{ED7C9020-E24A-4531-8E9D-7F61E4849C99}" type="presParOf" srcId="{6722392C-A0C3-433B-9767-0D0646C646CA}" destId="{15819261-1D62-460F-8EDB-DAC29553EB4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26581-4093-4E42-8F3C-CFA6D30D43B2}" type="doc">
      <dgm:prSet loTypeId="urn:microsoft.com/office/officeart/2005/8/layout/hList9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9821830-B6A1-47A2-9A38-B1DB5DCDCB29}">
      <dgm:prSet phldrT="[Texte]"/>
      <dgm:spPr/>
      <dgm:t>
        <a:bodyPr/>
        <a:lstStyle/>
        <a:p>
          <a:r>
            <a:rPr lang="fr-FR" dirty="0" smtClean="0"/>
            <a:t>Jaca</a:t>
          </a:r>
          <a:endParaRPr lang="fr-FR" dirty="0"/>
        </a:p>
      </dgm:t>
    </dgm:pt>
    <dgm:pt modelId="{6083E1DD-8A78-4557-9D72-FF721E1007A2}" type="parTrans" cxnId="{E505886C-7B47-425F-AF1F-1F9975F6979C}">
      <dgm:prSet/>
      <dgm:spPr/>
      <dgm:t>
        <a:bodyPr/>
        <a:lstStyle/>
        <a:p>
          <a:endParaRPr lang="fr-FR"/>
        </a:p>
      </dgm:t>
    </dgm:pt>
    <dgm:pt modelId="{3AB8235C-4657-4EEE-ABCD-0DD46C136529}" type="sibTrans" cxnId="{E505886C-7B47-425F-AF1F-1F9975F6979C}">
      <dgm:prSet/>
      <dgm:spPr/>
      <dgm:t>
        <a:bodyPr/>
        <a:lstStyle/>
        <a:p>
          <a:endParaRPr lang="fr-FR"/>
        </a:p>
      </dgm:t>
    </dgm:pt>
    <dgm:pt modelId="{563B5C60-9520-498F-A07A-44812650E2C4}">
      <dgm:prSet phldrT="[Texte]"/>
      <dgm:spPr/>
      <dgm:t>
        <a:bodyPr/>
        <a:lstStyle/>
        <a:p>
          <a:r>
            <a:rPr lang="fr-FR" dirty="0" smtClean="0"/>
            <a:t>Ateliers filmiques</a:t>
          </a:r>
          <a:endParaRPr lang="fr-FR" dirty="0"/>
        </a:p>
      </dgm:t>
    </dgm:pt>
    <dgm:pt modelId="{E19EA7EC-C776-40D4-918D-CF75A366B2FA}" type="parTrans" cxnId="{FC28BE13-9030-43D8-912A-5FE3C61ADD0F}">
      <dgm:prSet/>
      <dgm:spPr/>
      <dgm:t>
        <a:bodyPr/>
        <a:lstStyle/>
        <a:p>
          <a:endParaRPr lang="fr-FR"/>
        </a:p>
      </dgm:t>
    </dgm:pt>
    <dgm:pt modelId="{7388D578-E92D-45CB-9023-F0DD923BB239}" type="sibTrans" cxnId="{FC28BE13-9030-43D8-912A-5FE3C61ADD0F}">
      <dgm:prSet/>
      <dgm:spPr/>
      <dgm:t>
        <a:bodyPr/>
        <a:lstStyle/>
        <a:p>
          <a:endParaRPr lang="fr-FR"/>
        </a:p>
      </dgm:t>
    </dgm:pt>
    <dgm:pt modelId="{CBAF9A6B-5D5A-4E91-8E3C-DAD6853E7891}">
      <dgm:prSet phldrT="[Texte]"/>
      <dgm:spPr/>
      <dgm:t>
        <a:bodyPr/>
        <a:lstStyle/>
        <a:p>
          <a:r>
            <a:rPr lang="fr-FR" dirty="0" smtClean="0"/>
            <a:t>Harcèlement</a:t>
          </a:r>
          <a:endParaRPr lang="fr-FR" dirty="0"/>
        </a:p>
      </dgm:t>
    </dgm:pt>
    <dgm:pt modelId="{5ADEC913-8C7B-4F4C-BA70-E887B663DDEE}" type="parTrans" cxnId="{9956780F-1674-4D17-B251-9CD80D20C3F2}">
      <dgm:prSet/>
      <dgm:spPr/>
      <dgm:t>
        <a:bodyPr/>
        <a:lstStyle/>
        <a:p>
          <a:endParaRPr lang="fr-FR"/>
        </a:p>
      </dgm:t>
    </dgm:pt>
    <dgm:pt modelId="{1814A536-EB08-47D7-82AA-5ABE5DA63771}" type="sibTrans" cxnId="{9956780F-1674-4D17-B251-9CD80D20C3F2}">
      <dgm:prSet/>
      <dgm:spPr/>
      <dgm:t>
        <a:bodyPr/>
        <a:lstStyle/>
        <a:p>
          <a:endParaRPr lang="fr-FR"/>
        </a:p>
      </dgm:t>
    </dgm:pt>
    <dgm:pt modelId="{B4D8003C-EFF4-47DD-875A-C4BC68BA2E2E}">
      <dgm:prSet phldrT="[Texte]"/>
      <dgm:spPr/>
      <dgm:t>
        <a:bodyPr/>
        <a:lstStyle/>
        <a:p>
          <a:r>
            <a:rPr lang="fr-FR" dirty="0" smtClean="0"/>
            <a:t>Pilsen</a:t>
          </a:r>
          <a:endParaRPr lang="fr-FR" dirty="0"/>
        </a:p>
      </dgm:t>
    </dgm:pt>
    <dgm:pt modelId="{9E3A286E-48B4-40C4-AD04-9B8BB5F198AD}" type="parTrans" cxnId="{ADB9A49D-8BF2-4320-AA8F-22B4F0C2D391}">
      <dgm:prSet/>
      <dgm:spPr/>
      <dgm:t>
        <a:bodyPr/>
        <a:lstStyle/>
        <a:p>
          <a:endParaRPr lang="fr-FR"/>
        </a:p>
      </dgm:t>
    </dgm:pt>
    <dgm:pt modelId="{0911CFED-A367-4CB4-A626-1F0EB2CA3B5A}" type="sibTrans" cxnId="{ADB9A49D-8BF2-4320-AA8F-22B4F0C2D391}">
      <dgm:prSet/>
      <dgm:spPr/>
      <dgm:t>
        <a:bodyPr/>
        <a:lstStyle/>
        <a:p>
          <a:endParaRPr lang="fr-FR"/>
        </a:p>
      </dgm:t>
    </dgm:pt>
    <dgm:pt modelId="{F7DCD593-D9FE-4773-A67D-34B533918E2E}">
      <dgm:prSet phldrT="[Texte]"/>
      <dgm:spPr/>
      <dgm:t>
        <a:bodyPr/>
        <a:lstStyle/>
        <a:p>
          <a:r>
            <a:rPr lang="fr-FR" dirty="0" smtClean="0"/>
            <a:t>Sciences</a:t>
          </a:r>
          <a:endParaRPr lang="fr-FR" dirty="0"/>
        </a:p>
      </dgm:t>
    </dgm:pt>
    <dgm:pt modelId="{491C0D5D-B85E-48BD-A417-AF5E2E41267E}" type="parTrans" cxnId="{C0578A26-53F7-4A1F-9730-99C3F117E93B}">
      <dgm:prSet/>
      <dgm:spPr/>
      <dgm:t>
        <a:bodyPr/>
        <a:lstStyle/>
        <a:p>
          <a:endParaRPr lang="fr-FR"/>
        </a:p>
      </dgm:t>
    </dgm:pt>
    <dgm:pt modelId="{1254D95B-3CCE-42E9-83DA-ECD1C96D7D54}" type="sibTrans" cxnId="{C0578A26-53F7-4A1F-9730-99C3F117E93B}">
      <dgm:prSet/>
      <dgm:spPr/>
      <dgm:t>
        <a:bodyPr/>
        <a:lstStyle/>
        <a:p>
          <a:endParaRPr lang="fr-FR"/>
        </a:p>
      </dgm:t>
    </dgm:pt>
    <dgm:pt modelId="{DD6019F7-ECD8-4875-A8EF-12C8B8CADFAB}">
      <dgm:prSet phldrT="[Texte]"/>
      <dgm:spPr/>
      <dgm:t>
        <a:bodyPr/>
        <a:lstStyle/>
        <a:p>
          <a:r>
            <a:rPr lang="fr-FR" dirty="0" smtClean="0"/>
            <a:t>Musique</a:t>
          </a:r>
          <a:endParaRPr lang="fr-FR" dirty="0"/>
        </a:p>
      </dgm:t>
    </dgm:pt>
    <dgm:pt modelId="{94D83A09-AB16-40C3-9190-C5B786C18992}" type="parTrans" cxnId="{116ABFB7-5BC6-4286-A635-7FD492FA3DEE}">
      <dgm:prSet/>
      <dgm:spPr/>
      <dgm:t>
        <a:bodyPr/>
        <a:lstStyle/>
        <a:p>
          <a:endParaRPr lang="fr-FR"/>
        </a:p>
      </dgm:t>
    </dgm:pt>
    <dgm:pt modelId="{6D4D692A-76BD-4408-A135-3AF1392793C9}" type="sibTrans" cxnId="{116ABFB7-5BC6-4286-A635-7FD492FA3DEE}">
      <dgm:prSet/>
      <dgm:spPr/>
      <dgm:t>
        <a:bodyPr/>
        <a:lstStyle/>
        <a:p>
          <a:endParaRPr lang="fr-FR"/>
        </a:p>
      </dgm:t>
    </dgm:pt>
    <dgm:pt modelId="{7D1E137C-E187-46D5-A846-ED82163BACBB}">
      <dgm:prSet/>
      <dgm:spPr/>
      <dgm:t>
        <a:bodyPr/>
        <a:lstStyle/>
        <a:p>
          <a:r>
            <a:rPr lang="fr-FR" dirty="0" smtClean="0"/>
            <a:t>Valence</a:t>
          </a:r>
          <a:endParaRPr lang="fr-FR" dirty="0"/>
        </a:p>
      </dgm:t>
    </dgm:pt>
    <dgm:pt modelId="{14F26F68-01B7-4A28-BBDB-ADE2021B52DF}" type="parTrans" cxnId="{670BEDBC-C40E-4379-ADDC-12A9695DACAF}">
      <dgm:prSet/>
      <dgm:spPr/>
      <dgm:t>
        <a:bodyPr/>
        <a:lstStyle/>
        <a:p>
          <a:endParaRPr lang="fr-FR"/>
        </a:p>
      </dgm:t>
    </dgm:pt>
    <dgm:pt modelId="{1486B4F9-68D0-4E35-BCC8-2F5F1C57F3A5}" type="sibTrans" cxnId="{670BEDBC-C40E-4379-ADDC-12A9695DACAF}">
      <dgm:prSet/>
      <dgm:spPr/>
      <dgm:t>
        <a:bodyPr/>
        <a:lstStyle/>
        <a:p>
          <a:endParaRPr lang="fr-FR"/>
        </a:p>
      </dgm:t>
    </dgm:pt>
    <dgm:pt modelId="{9E8E4A8D-4EAC-4689-91F5-B9EF0BB14292}">
      <dgm:prSet/>
      <dgm:spPr/>
      <dgm:t>
        <a:bodyPr/>
        <a:lstStyle/>
        <a:p>
          <a:r>
            <a:rPr lang="fr-FR" dirty="0" smtClean="0"/>
            <a:t>Clôture du projet</a:t>
          </a:r>
          <a:endParaRPr lang="fr-FR" dirty="0"/>
        </a:p>
      </dgm:t>
    </dgm:pt>
    <dgm:pt modelId="{AB8DD093-1012-4E3E-BA2E-ED77509080CA}" type="parTrans" cxnId="{E8E531AF-7C05-4C46-887F-E33A215B15FE}">
      <dgm:prSet/>
      <dgm:spPr/>
      <dgm:t>
        <a:bodyPr/>
        <a:lstStyle/>
        <a:p>
          <a:endParaRPr lang="fr-FR"/>
        </a:p>
      </dgm:t>
    </dgm:pt>
    <dgm:pt modelId="{3D1D546E-DA11-4C55-AFC1-9635B21305C5}" type="sibTrans" cxnId="{E8E531AF-7C05-4C46-887F-E33A215B15FE}">
      <dgm:prSet/>
      <dgm:spPr/>
      <dgm:t>
        <a:bodyPr/>
        <a:lstStyle/>
        <a:p>
          <a:endParaRPr lang="fr-FR"/>
        </a:p>
      </dgm:t>
    </dgm:pt>
    <dgm:pt modelId="{014741A8-144B-4D90-B212-9FAF20E18167}" type="pres">
      <dgm:prSet presAssocID="{1B326581-4093-4E42-8F3C-CFA6D30D43B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B824743-2C0A-4000-A14C-0977D3F68EAB}" type="pres">
      <dgm:prSet presAssocID="{49821830-B6A1-47A2-9A38-B1DB5DCDCB29}" presName="posSpace" presStyleCnt="0"/>
      <dgm:spPr/>
    </dgm:pt>
    <dgm:pt modelId="{63E6055A-13A1-44E4-947E-526F0754BF95}" type="pres">
      <dgm:prSet presAssocID="{49821830-B6A1-47A2-9A38-B1DB5DCDCB29}" presName="vertFlow" presStyleCnt="0"/>
      <dgm:spPr/>
    </dgm:pt>
    <dgm:pt modelId="{BC448246-A6D8-4E90-9AD5-6DE33A4399EB}" type="pres">
      <dgm:prSet presAssocID="{49821830-B6A1-47A2-9A38-B1DB5DCDCB29}" presName="topSpace" presStyleCnt="0"/>
      <dgm:spPr/>
    </dgm:pt>
    <dgm:pt modelId="{EC18CA1D-089E-43BC-B00C-D7753F997536}" type="pres">
      <dgm:prSet presAssocID="{49821830-B6A1-47A2-9A38-B1DB5DCDCB29}" presName="firstComp" presStyleCnt="0"/>
      <dgm:spPr/>
    </dgm:pt>
    <dgm:pt modelId="{4DD3FEB0-6C8F-47BC-A65F-D13847C12FA9}" type="pres">
      <dgm:prSet presAssocID="{49821830-B6A1-47A2-9A38-B1DB5DCDCB29}" presName="firstChild" presStyleLbl="bgAccFollowNode1" presStyleIdx="0" presStyleCnt="5"/>
      <dgm:spPr/>
      <dgm:t>
        <a:bodyPr/>
        <a:lstStyle/>
        <a:p>
          <a:endParaRPr lang="fr-FR"/>
        </a:p>
      </dgm:t>
    </dgm:pt>
    <dgm:pt modelId="{665077C5-9E6E-4A92-992B-CBC81EE3BD82}" type="pres">
      <dgm:prSet presAssocID="{49821830-B6A1-47A2-9A38-B1DB5DCDCB29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CC745E-BF0F-4BB6-969D-B584F1DB80B4}" type="pres">
      <dgm:prSet presAssocID="{CBAF9A6B-5D5A-4E91-8E3C-DAD6853E7891}" presName="comp" presStyleCnt="0"/>
      <dgm:spPr/>
    </dgm:pt>
    <dgm:pt modelId="{B6FA1593-F2EF-4699-951A-F64BBE90B57C}" type="pres">
      <dgm:prSet presAssocID="{CBAF9A6B-5D5A-4E91-8E3C-DAD6853E7891}" presName="child" presStyleLbl="bgAccFollowNode1" presStyleIdx="1" presStyleCnt="5"/>
      <dgm:spPr/>
      <dgm:t>
        <a:bodyPr/>
        <a:lstStyle/>
        <a:p>
          <a:endParaRPr lang="fr-FR"/>
        </a:p>
      </dgm:t>
    </dgm:pt>
    <dgm:pt modelId="{24F3319E-46A2-4398-A6BC-3CF87BF4CAB8}" type="pres">
      <dgm:prSet presAssocID="{CBAF9A6B-5D5A-4E91-8E3C-DAD6853E7891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4DC481-3CBC-42A3-93B9-446EFF37B54D}" type="pres">
      <dgm:prSet presAssocID="{49821830-B6A1-47A2-9A38-B1DB5DCDCB29}" presName="negSpace" presStyleCnt="0"/>
      <dgm:spPr/>
    </dgm:pt>
    <dgm:pt modelId="{B9F78223-457B-4623-9A8A-D15E309470D7}" type="pres">
      <dgm:prSet presAssocID="{49821830-B6A1-47A2-9A38-B1DB5DCDCB29}" presName="circle" presStyleLbl="node1" presStyleIdx="0" presStyleCnt="3"/>
      <dgm:spPr/>
      <dgm:t>
        <a:bodyPr/>
        <a:lstStyle/>
        <a:p>
          <a:endParaRPr lang="fr-FR"/>
        </a:p>
      </dgm:t>
    </dgm:pt>
    <dgm:pt modelId="{C8197013-7D9E-430C-9D24-98378EDD8D6D}" type="pres">
      <dgm:prSet presAssocID="{3AB8235C-4657-4EEE-ABCD-0DD46C136529}" presName="transSpace" presStyleCnt="0"/>
      <dgm:spPr/>
    </dgm:pt>
    <dgm:pt modelId="{83829619-4DF2-45CF-8C7D-E202D932E243}" type="pres">
      <dgm:prSet presAssocID="{B4D8003C-EFF4-47DD-875A-C4BC68BA2E2E}" presName="posSpace" presStyleCnt="0"/>
      <dgm:spPr/>
    </dgm:pt>
    <dgm:pt modelId="{C0819F44-AAC8-4E37-841B-80410F4B7BF5}" type="pres">
      <dgm:prSet presAssocID="{B4D8003C-EFF4-47DD-875A-C4BC68BA2E2E}" presName="vertFlow" presStyleCnt="0"/>
      <dgm:spPr/>
    </dgm:pt>
    <dgm:pt modelId="{DE9A6B26-7D56-494B-9EF8-3F2B2AD93300}" type="pres">
      <dgm:prSet presAssocID="{B4D8003C-EFF4-47DD-875A-C4BC68BA2E2E}" presName="topSpace" presStyleCnt="0"/>
      <dgm:spPr/>
    </dgm:pt>
    <dgm:pt modelId="{E796DBD7-9D58-4A26-A32C-57525EAB54BF}" type="pres">
      <dgm:prSet presAssocID="{B4D8003C-EFF4-47DD-875A-C4BC68BA2E2E}" presName="firstComp" presStyleCnt="0"/>
      <dgm:spPr/>
    </dgm:pt>
    <dgm:pt modelId="{6DC6D5AD-6E6E-4792-B5E2-B1909ACF901F}" type="pres">
      <dgm:prSet presAssocID="{B4D8003C-EFF4-47DD-875A-C4BC68BA2E2E}" presName="firstChild" presStyleLbl="bgAccFollowNode1" presStyleIdx="2" presStyleCnt="5"/>
      <dgm:spPr/>
      <dgm:t>
        <a:bodyPr/>
        <a:lstStyle/>
        <a:p>
          <a:endParaRPr lang="fr-FR"/>
        </a:p>
      </dgm:t>
    </dgm:pt>
    <dgm:pt modelId="{C39A7D91-C09D-4D69-9C5E-F303CEEF2843}" type="pres">
      <dgm:prSet presAssocID="{B4D8003C-EFF4-47DD-875A-C4BC68BA2E2E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FDEBB8-430B-47C7-B847-7888F320F7E9}" type="pres">
      <dgm:prSet presAssocID="{DD6019F7-ECD8-4875-A8EF-12C8B8CADFAB}" presName="comp" presStyleCnt="0"/>
      <dgm:spPr/>
    </dgm:pt>
    <dgm:pt modelId="{0E93B157-D6B7-433E-8577-1C9EA7EEED78}" type="pres">
      <dgm:prSet presAssocID="{DD6019F7-ECD8-4875-A8EF-12C8B8CADFAB}" presName="child" presStyleLbl="bgAccFollowNode1" presStyleIdx="3" presStyleCnt="5"/>
      <dgm:spPr/>
      <dgm:t>
        <a:bodyPr/>
        <a:lstStyle/>
        <a:p>
          <a:endParaRPr lang="fr-FR"/>
        </a:p>
      </dgm:t>
    </dgm:pt>
    <dgm:pt modelId="{79F85BA6-FB75-4D64-9438-8025EA08711B}" type="pres">
      <dgm:prSet presAssocID="{DD6019F7-ECD8-4875-A8EF-12C8B8CADFAB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D4717D-B2F6-4DE4-99E5-6CF274C7E7F7}" type="pres">
      <dgm:prSet presAssocID="{B4D8003C-EFF4-47DD-875A-C4BC68BA2E2E}" presName="negSpace" presStyleCnt="0"/>
      <dgm:spPr/>
    </dgm:pt>
    <dgm:pt modelId="{2ED20918-2FFA-4353-9975-A13F42DF7EF5}" type="pres">
      <dgm:prSet presAssocID="{B4D8003C-EFF4-47DD-875A-C4BC68BA2E2E}" presName="circle" presStyleLbl="node1" presStyleIdx="1" presStyleCnt="3"/>
      <dgm:spPr/>
      <dgm:t>
        <a:bodyPr/>
        <a:lstStyle/>
        <a:p>
          <a:endParaRPr lang="fr-FR"/>
        </a:p>
      </dgm:t>
    </dgm:pt>
    <dgm:pt modelId="{CD9BED83-82EE-4F08-A6E6-FC12C5545BE6}" type="pres">
      <dgm:prSet presAssocID="{0911CFED-A367-4CB4-A626-1F0EB2CA3B5A}" presName="transSpace" presStyleCnt="0"/>
      <dgm:spPr/>
    </dgm:pt>
    <dgm:pt modelId="{91D314A7-1345-4633-9F0D-0BF2344033AB}" type="pres">
      <dgm:prSet presAssocID="{7D1E137C-E187-46D5-A846-ED82163BACBB}" presName="posSpace" presStyleCnt="0"/>
      <dgm:spPr/>
    </dgm:pt>
    <dgm:pt modelId="{8BC65E23-7E98-45BB-88DA-0CD1B4BD2E2C}" type="pres">
      <dgm:prSet presAssocID="{7D1E137C-E187-46D5-A846-ED82163BACBB}" presName="vertFlow" presStyleCnt="0"/>
      <dgm:spPr/>
    </dgm:pt>
    <dgm:pt modelId="{A53686A8-B0E2-4F96-A691-CCE7926D45E0}" type="pres">
      <dgm:prSet presAssocID="{7D1E137C-E187-46D5-A846-ED82163BACBB}" presName="topSpace" presStyleCnt="0"/>
      <dgm:spPr/>
    </dgm:pt>
    <dgm:pt modelId="{EC98A325-41E1-42DA-80FB-9DD1A2CB9D3F}" type="pres">
      <dgm:prSet presAssocID="{7D1E137C-E187-46D5-A846-ED82163BACBB}" presName="firstComp" presStyleCnt="0"/>
      <dgm:spPr/>
    </dgm:pt>
    <dgm:pt modelId="{EB538CC7-DC02-4356-87BA-3B6AC7182962}" type="pres">
      <dgm:prSet presAssocID="{7D1E137C-E187-46D5-A846-ED82163BACBB}" presName="firstChild" presStyleLbl="bgAccFollowNode1" presStyleIdx="4" presStyleCnt="5"/>
      <dgm:spPr/>
      <dgm:t>
        <a:bodyPr/>
        <a:lstStyle/>
        <a:p>
          <a:endParaRPr lang="fr-FR"/>
        </a:p>
      </dgm:t>
    </dgm:pt>
    <dgm:pt modelId="{9FA1E46A-9B66-4EA7-A569-CF4271DE544F}" type="pres">
      <dgm:prSet presAssocID="{7D1E137C-E187-46D5-A846-ED82163BACBB}" presName="first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2623F3-69A1-4D6A-94CC-DCB4A9B4E3E4}" type="pres">
      <dgm:prSet presAssocID="{7D1E137C-E187-46D5-A846-ED82163BACBB}" presName="negSpace" presStyleCnt="0"/>
      <dgm:spPr/>
    </dgm:pt>
    <dgm:pt modelId="{5BB09B10-5581-4ED8-BB4D-7E71B79A086E}" type="pres">
      <dgm:prSet presAssocID="{7D1E137C-E187-46D5-A846-ED82163BACBB}" presName="circle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93DB9300-1150-40D5-95BA-523981428FBC}" type="presOf" srcId="{CBAF9A6B-5D5A-4E91-8E3C-DAD6853E7891}" destId="{24F3319E-46A2-4398-A6BC-3CF87BF4CAB8}" srcOrd="1" destOrd="0" presId="urn:microsoft.com/office/officeart/2005/8/layout/hList9"/>
    <dgm:cxn modelId="{FC28BE13-9030-43D8-912A-5FE3C61ADD0F}" srcId="{49821830-B6A1-47A2-9A38-B1DB5DCDCB29}" destId="{563B5C60-9520-498F-A07A-44812650E2C4}" srcOrd="0" destOrd="0" parTransId="{E19EA7EC-C776-40D4-918D-CF75A366B2FA}" sibTransId="{7388D578-E92D-45CB-9023-F0DD923BB239}"/>
    <dgm:cxn modelId="{F1C2AD37-1E4B-4BCD-98B9-37A6D5B9B2BC}" type="presOf" srcId="{DD6019F7-ECD8-4875-A8EF-12C8B8CADFAB}" destId="{0E93B157-D6B7-433E-8577-1C9EA7EEED78}" srcOrd="0" destOrd="0" presId="urn:microsoft.com/office/officeart/2005/8/layout/hList9"/>
    <dgm:cxn modelId="{A07DE15A-A298-4B93-85BA-CB76E2BAFFE3}" type="presOf" srcId="{49821830-B6A1-47A2-9A38-B1DB5DCDCB29}" destId="{B9F78223-457B-4623-9A8A-D15E309470D7}" srcOrd="0" destOrd="0" presId="urn:microsoft.com/office/officeart/2005/8/layout/hList9"/>
    <dgm:cxn modelId="{ADB9A49D-8BF2-4320-AA8F-22B4F0C2D391}" srcId="{1B326581-4093-4E42-8F3C-CFA6D30D43B2}" destId="{B4D8003C-EFF4-47DD-875A-C4BC68BA2E2E}" srcOrd="1" destOrd="0" parTransId="{9E3A286E-48B4-40C4-AD04-9B8BB5F198AD}" sibTransId="{0911CFED-A367-4CB4-A626-1F0EB2CA3B5A}"/>
    <dgm:cxn modelId="{EE74887B-2E79-457F-AA6E-89C9B54A0505}" type="presOf" srcId="{9E8E4A8D-4EAC-4689-91F5-B9EF0BB14292}" destId="{EB538CC7-DC02-4356-87BA-3B6AC7182962}" srcOrd="0" destOrd="0" presId="urn:microsoft.com/office/officeart/2005/8/layout/hList9"/>
    <dgm:cxn modelId="{C0578A26-53F7-4A1F-9730-99C3F117E93B}" srcId="{B4D8003C-EFF4-47DD-875A-C4BC68BA2E2E}" destId="{F7DCD593-D9FE-4773-A67D-34B533918E2E}" srcOrd="0" destOrd="0" parTransId="{491C0D5D-B85E-48BD-A417-AF5E2E41267E}" sibTransId="{1254D95B-3CCE-42E9-83DA-ECD1C96D7D54}"/>
    <dgm:cxn modelId="{E0D42FE5-B432-4CBC-A0A9-E48859421C87}" type="presOf" srcId="{563B5C60-9520-498F-A07A-44812650E2C4}" destId="{665077C5-9E6E-4A92-992B-CBC81EE3BD82}" srcOrd="1" destOrd="0" presId="urn:microsoft.com/office/officeart/2005/8/layout/hList9"/>
    <dgm:cxn modelId="{E8E531AF-7C05-4C46-887F-E33A215B15FE}" srcId="{7D1E137C-E187-46D5-A846-ED82163BACBB}" destId="{9E8E4A8D-4EAC-4689-91F5-B9EF0BB14292}" srcOrd="0" destOrd="0" parTransId="{AB8DD093-1012-4E3E-BA2E-ED77509080CA}" sibTransId="{3D1D546E-DA11-4C55-AFC1-9635B21305C5}"/>
    <dgm:cxn modelId="{E505886C-7B47-425F-AF1F-1F9975F6979C}" srcId="{1B326581-4093-4E42-8F3C-CFA6D30D43B2}" destId="{49821830-B6A1-47A2-9A38-B1DB5DCDCB29}" srcOrd="0" destOrd="0" parTransId="{6083E1DD-8A78-4557-9D72-FF721E1007A2}" sibTransId="{3AB8235C-4657-4EEE-ABCD-0DD46C136529}"/>
    <dgm:cxn modelId="{210194A2-A6DD-427C-8103-D0BA27AF48D0}" type="presOf" srcId="{CBAF9A6B-5D5A-4E91-8E3C-DAD6853E7891}" destId="{B6FA1593-F2EF-4699-951A-F64BBE90B57C}" srcOrd="0" destOrd="0" presId="urn:microsoft.com/office/officeart/2005/8/layout/hList9"/>
    <dgm:cxn modelId="{670BEDBC-C40E-4379-ADDC-12A9695DACAF}" srcId="{1B326581-4093-4E42-8F3C-CFA6D30D43B2}" destId="{7D1E137C-E187-46D5-A846-ED82163BACBB}" srcOrd="2" destOrd="0" parTransId="{14F26F68-01B7-4A28-BBDB-ADE2021B52DF}" sibTransId="{1486B4F9-68D0-4E35-BCC8-2F5F1C57F3A5}"/>
    <dgm:cxn modelId="{7E75BA22-598B-420A-AF3F-BEB539A167F5}" type="presOf" srcId="{F7DCD593-D9FE-4773-A67D-34B533918E2E}" destId="{C39A7D91-C09D-4D69-9C5E-F303CEEF2843}" srcOrd="1" destOrd="0" presId="urn:microsoft.com/office/officeart/2005/8/layout/hList9"/>
    <dgm:cxn modelId="{9A966465-5A1D-4F3D-88D1-7AB645A88487}" type="presOf" srcId="{563B5C60-9520-498F-A07A-44812650E2C4}" destId="{4DD3FEB0-6C8F-47BC-A65F-D13847C12FA9}" srcOrd="0" destOrd="0" presId="urn:microsoft.com/office/officeart/2005/8/layout/hList9"/>
    <dgm:cxn modelId="{9747D305-E299-489D-8C2E-3222F7B3D43B}" type="presOf" srcId="{1B326581-4093-4E42-8F3C-CFA6D30D43B2}" destId="{014741A8-144B-4D90-B212-9FAF20E18167}" srcOrd="0" destOrd="0" presId="urn:microsoft.com/office/officeart/2005/8/layout/hList9"/>
    <dgm:cxn modelId="{116ABFB7-5BC6-4286-A635-7FD492FA3DEE}" srcId="{B4D8003C-EFF4-47DD-875A-C4BC68BA2E2E}" destId="{DD6019F7-ECD8-4875-A8EF-12C8B8CADFAB}" srcOrd="1" destOrd="0" parTransId="{94D83A09-AB16-40C3-9190-C5B786C18992}" sibTransId="{6D4D692A-76BD-4408-A135-3AF1392793C9}"/>
    <dgm:cxn modelId="{C91A344D-375D-43B7-97D8-529233E927EE}" type="presOf" srcId="{B4D8003C-EFF4-47DD-875A-C4BC68BA2E2E}" destId="{2ED20918-2FFA-4353-9975-A13F42DF7EF5}" srcOrd="0" destOrd="0" presId="urn:microsoft.com/office/officeart/2005/8/layout/hList9"/>
    <dgm:cxn modelId="{3E263AF6-D1B9-4D93-AFD2-0561FC121704}" type="presOf" srcId="{7D1E137C-E187-46D5-A846-ED82163BACBB}" destId="{5BB09B10-5581-4ED8-BB4D-7E71B79A086E}" srcOrd="0" destOrd="0" presId="urn:microsoft.com/office/officeart/2005/8/layout/hList9"/>
    <dgm:cxn modelId="{4FEA6735-503B-420F-BEF4-F75639AD4155}" type="presOf" srcId="{F7DCD593-D9FE-4773-A67D-34B533918E2E}" destId="{6DC6D5AD-6E6E-4792-B5E2-B1909ACF901F}" srcOrd="0" destOrd="0" presId="urn:microsoft.com/office/officeart/2005/8/layout/hList9"/>
    <dgm:cxn modelId="{FCA4295A-6146-430C-9A1C-B86A0FD56335}" type="presOf" srcId="{DD6019F7-ECD8-4875-A8EF-12C8B8CADFAB}" destId="{79F85BA6-FB75-4D64-9438-8025EA08711B}" srcOrd="1" destOrd="0" presId="urn:microsoft.com/office/officeart/2005/8/layout/hList9"/>
    <dgm:cxn modelId="{BB5F4EA0-DD58-42F1-B3F3-020CC7BF5BF7}" type="presOf" srcId="{9E8E4A8D-4EAC-4689-91F5-B9EF0BB14292}" destId="{9FA1E46A-9B66-4EA7-A569-CF4271DE544F}" srcOrd="1" destOrd="0" presId="urn:microsoft.com/office/officeart/2005/8/layout/hList9"/>
    <dgm:cxn modelId="{9956780F-1674-4D17-B251-9CD80D20C3F2}" srcId="{49821830-B6A1-47A2-9A38-B1DB5DCDCB29}" destId="{CBAF9A6B-5D5A-4E91-8E3C-DAD6853E7891}" srcOrd="1" destOrd="0" parTransId="{5ADEC913-8C7B-4F4C-BA70-E887B663DDEE}" sibTransId="{1814A536-EB08-47D7-82AA-5ABE5DA63771}"/>
    <dgm:cxn modelId="{A7696A4C-A2A8-4F73-91CE-6631B0CEC212}" type="presParOf" srcId="{014741A8-144B-4D90-B212-9FAF20E18167}" destId="{3B824743-2C0A-4000-A14C-0977D3F68EAB}" srcOrd="0" destOrd="0" presId="urn:microsoft.com/office/officeart/2005/8/layout/hList9"/>
    <dgm:cxn modelId="{22208D23-EB34-4C29-ACEB-09B794BDD3B1}" type="presParOf" srcId="{014741A8-144B-4D90-B212-9FAF20E18167}" destId="{63E6055A-13A1-44E4-947E-526F0754BF95}" srcOrd="1" destOrd="0" presId="urn:microsoft.com/office/officeart/2005/8/layout/hList9"/>
    <dgm:cxn modelId="{E5EC250E-A0CF-4BAC-9B91-733626009BC8}" type="presParOf" srcId="{63E6055A-13A1-44E4-947E-526F0754BF95}" destId="{BC448246-A6D8-4E90-9AD5-6DE33A4399EB}" srcOrd="0" destOrd="0" presId="urn:microsoft.com/office/officeart/2005/8/layout/hList9"/>
    <dgm:cxn modelId="{52E0BDE2-D7F0-4EBB-B7CC-DACFFA9C3A29}" type="presParOf" srcId="{63E6055A-13A1-44E4-947E-526F0754BF95}" destId="{EC18CA1D-089E-43BC-B00C-D7753F997536}" srcOrd="1" destOrd="0" presId="urn:microsoft.com/office/officeart/2005/8/layout/hList9"/>
    <dgm:cxn modelId="{B85C4ADC-710F-4B86-82D8-9C1B3E3F0DE7}" type="presParOf" srcId="{EC18CA1D-089E-43BC-B00C-D7753F997536}" destId="{4DD3FEB0-6C8F-47BC-A65F-D13847C12FA9}" srcOrd="0" destOrd="0" presId="urn:microsoft.com/office/officeart/2005/8/layout/hList9"/>
    <dgm:cxn modelId="{0BA5C666-00F6-4C7E-8A18-91D52B8E8AED}" type="presParOf" srcId="{EC18CA1D-089E-43BC-B00C-D7753F997536}" destId="{665077C5-9E6E-4A92-992B-CBC81EE3BD82}" srcOrd="1" destOrd="0" presId="urn:microsoft.com/office/officeart/2005/8/layout/hList9"/>
    <dgm:cxn modelId="{55423446-8EE7-429D-88B1-BA4C04EA07D6}" type="presParOf" srcId="{63E6055A-13A1-44E4-947E-526F0754BF95}" destId="{74CC745E-BF0F-4BB6-969D-B584F1DB80B4}" srcOrd="2" destOrd="0" presId="urn:microsoft.com/office/officeart/2005/8/layout/hList9"/>
    <dgm:cxn modelId="{5AF957F4-AA7B-4B17-A598-8687F1D8AA7C}" type="presParOf" srcId="{74CC745E-BF0F-4BB6-969D-B584F1DB80B4}" destId="{B6FA1593-F2EF-4699-951A-F64BBE90B57C}" srcOrd="0" destOrd="0" presId="urn:microsoft.com/office/officeart/2005/8/layout/hList9"/>
    <dgm:cxn modelId="{11B75492-F536-44EB-9D4D-70E6FFF3076B}" type="presParOf" srcId="{74CC745E-BF0F-4BB6-969D-B584F1DB80B4}" destId="{24F3319E-46A2-4398-A6BC-3CF87BF4CAB8}" srcOrd="1" destOrd="0" presId="urn:microsoft.com/office/officeart/2005/8/layout/hList9"/>
    <dgm:cxn modelId="{DBC165B4-C1AF-4D18-A71E-C3A64EA89508}" type="presParOf" srcId="{014741A8-144B-4D90-B212-9FAF20E18167}" destId="{554DC481-3CBC-42A3-93B9-446EFF37B54D}" srcOrd="2" destOrd="0" presId="urn:microsoft.com/office/officeart/2005/8/layout/hList9"/>
    <dgm:cxn modelId="{7CA9B14A-6238-42F6-8756-CF1761DBA2D3}" type="presParOf" srcId="{014741A8-144B-4D90-B212-9FAF20E18167}" destId="{B9F78223-457B-4623-9A8A-D15E309470D7}" srcOrd="3" destOrd="0" presId="urn:microsoft.com/office/officeart/2005/8/layout/hList9"/>
    <dgm:cxn modelId="{ADA12725-6BAB-4BA1-B87B-1F50DB28F2CB}" type="presParOf" srcId="{014741A8-144B-4D90-B212-9FAF20E18167}" destId="{C8197013-7D9E-430C-9D24-98378EDD8D6D}" srcOrd="4" destOrd="0" presId="urn:microsoft.com/office/officeart/2005/8/layout/hList9"/>
    <dgm:cxn modelId="{E5B1F08E-2A83-4BC7-A594-C1AE0191CC89}" type="presParOf" srcId="{014741A8-144B-4D90-B212-9FAF20E18167}" destId="{83829619-4DF2-45CF-8C7D-E202D932E243}" srcOrd="5" destOrd="0" presId="urn:microsoft.com/office/officeart/2005/8/layout/hList9"/>
    <dgm:cxn modelId="{9D929128-3E09-4F27-9A74-CA908FF24608}" type="presParOf" srcId="{014741A8-144B-4D90-B212-9FAF20E18167}" destId="{C0819F44-AAC8-4E37-841B-80410F4B7BF5}" srcOrd="6" destOrd="0" presId="urn:microsoft.com/office/officeart/2005/8/layout/hList9"/>
    <dgm:cxn modelId="{0293DF4F-B107-47C2-954F-95B5BF82A86F}" type="presParOf" srcId="{C0819F44-AAC8-4E37-841B-80410F4B7BF5}" destId="{DE9A6B26-7D56-494B-9EF8-3F2B2AD93300}" srcOrd="0" destOrd="0" presId="urn:microsoft.com/office/officeart/2005/8/layout/hList9"/>
    <dgm:cxn modelId="{243BACCE-8938-4BD1-83DF-D29938CD4E9C}" type="presParOf" srcId="{C0819F44-AAC8-4E37-841B-80410F4B7BF5}" destId="{E796DBD7-9D58-4A26-A32C-57525EAB54BF}" srcOrd="1" destOrd="0" presId="urn:microsoft.com/office/officeart/2005/8/layout/hList9"/>
    <dgm:cxn modelId="{6A411ACF-87F1-4DE6-85A1-35B66ACBA276}" type="presParOf" srcId="{E796DBD7-9D58-4A26-A32C-57525EAB54BF}" destId="{6DC6D5AD-6E6E-4792-B5E2-B1909ACF901F}" srcOrd="0" destOrd="0" presId="urn:microsoft.com/office/officeart/2005/8/layout/hList9"/>
    <dgm:cxn modelId="{E773B052-8678-4C84-A70F-60E8236E80EA}" type="presParOf" srcId="{E796DBD7-9D58-4A26-A32C-57525EAB54BF}" destId="{C39A7D91-C09D-4D69-9C5E-F303CEEF2843}" srcOrd="1" destOrd="0" presId="urn:microsoft.com/office/officeart/2005/8/layout/hList9"/>
    <dgm:cxn modelId="{D6A3F1A8-9D85-42BE-8F47-ED5B7641825C}" type="presParOf" srcId="{C0819F44-AAC8-4E37-841B-80410F4B7BF5}" destId="{E0FDEBB8-430B-47C7-B847-7888F320F7E9}" srcOrd="2" destOrd="0" presId="urn:microsoft.com/office/officeart/2005/8/layout/hList9"/>
    <dgm:cxn modelId="{06F4DC4C-4F44-47A0-A383-9A29280C3F53}" type="presParOf" srcId="{E0FDEBB8-430B-47C7-B847-7888F320F7E9}" destId="{0E93B157-D6B7-433E-8577-1C9EA7EEED78}" srcOrd="0" destOrd="0" presId="urn:microsoft.com/office/officeart/2005/8/layout/hList9"/>
    <dgm:cxn modelId="{8FDC5C86-5D00-4056-81C7-263E2889BF25}" type="presParOf" srcId="{E0FDEBB8-430B-47C7-B847-7888F320F7E9}" destId="{79F85BA6-FB75-4D64-9438-8025EA08711B}" srcOrd="1" destOrd="0" presId="urn:microsoft.com/office/officeart/2005/8/layout/hList9"/>
    <dgm:cxn modelId="{C840C6AE-FBB2-4397-833B-77D57DE29489}" type="presParOf" srcId="{014741A8-144B-4D90-B212-9FAF20E18167}" destId="{D9D4717D-B2F6-4DE4-99E5-6CF274C7E7F7}" srcOrd="7" destOrd="0" presId="urn:microsoft.com/office/officeart/2005/8/layout/hList9"/>
    <dgm:cxn modelId="{34A7D202-9E66-41AE-AD69-55761434EDCF}" type="presParOf" srcId="{014741A8-144B-4D90-B212-9FAF20E18167}" destId="{2ED20918-2FFA-4353-9975-A13F42DF7EF5}" srcOrd="8" destOrd="0" presId="urn:microsoft.com/office/officeart/2005/8/layout/hList9"/>
    <dgm:cxn modelId="{B820493B-DD1E-46B1-99D8-0F143F76A83C}" type="presParOf" srcId="{014741A8-144B-4D90-B212-9FAF20E18167}" destId="{CD9BED83-82EE-4F08-A6E6-FC12C5545BE6}" srcOrd="9" destOrd="0" presId="urn:microsoft.com/office/officeart/2005/8/layout/hList9"/>
    <dgm:cxn modelId="{26C68282-51EE-46D4-8ABB-BC1BD8075AA0}" type="presParOf" srcId="{014741A8-144B-4D90-B212-9FAF20E18167}" destId="{91D314A7-1345-4633-9F0D-0BF2344033AB}" srcOrd="10" destOrd="0" presId="urn:microsoft.com/office/officeart/2005/8/layout/hList9"/>
    <dgm:cxn modelId="{AB3EF2FB-04FD-42A2-8532-F24B4EB18412}" type="presParOf" srcId="{014741A8-144B-4D90-B212-9FAF20E18167}" destId="{8BC65E23-7E98-45BB-88DA-0CD1B4BD2E2C}" srcOrd="11" destOrd="0" presId="urn:microsoft.com/office/officeart/2005/8/layout/hList9"/>
    <dgm:cxn modelId="{B782A9CB-6428-461C-998D-A9EAE1EC799D}" type="presParOf" srcId="{8BC65E23-7E98-45BB-88DA-0CD1B4BD2E2C}" destId="{A53686A8-B0E2-4F96-A691-CCE7926D45E0}" srcOrd="0" destOrd="0" presId="urn:microsoft.com/office/officeart/2005/8/layout/hList9"/>
    <dgm:cxn modelId="{5A696703-0E4C-4BFA-BB96-8632BCF75E68}" type="presParOf" srcId="{8BC65E23-7E98-45BB-88DA-0CD1B4BD2E2C}" destId="{EC98A325-41E1-42DA-80FB-9DD1A2CB9D3F}" srcOrd="1" destOrd="0" presId="urn:microsoft.com/office/officeart/2005/8/layout/hList9"/>
    <dgm:cxn modelId="{801F730D-089D-4886-9C60-0FC7E5CC5795}" type="presParOf" srcId="{EC98A325-41E1-42DA-80FB-9DD1A2CB9D3F}" destId="{EB538CC7-DC02-4356-87BA-3B6AC7182962}" srcOrd="0" destOrd="0" presId="urn:microsoft.com/office/officeart/2005/8/layout/hList9"/>
    <dgm:cxn modelId="{DF2F8C05-858F-4A43-92A5-A0FA2996F365}" type="presParOf" srcId="{EC98A325-41E1-42DA-80FB-9DD1A2CB9D3F}" destId="{9FA1E46A-9B66-4EA7-A569-CF4271DE544F}" srcOrd="1" destOrd="0" presId="urn:microsoft.com/office/officeart/2005/8/layout/hList9"/>
    <dgm:cxn modelId="{C7F79617-9CEA-4AFA-B50E-D86A29D870E1}" type="presParOf" srcId="{014741A8-144B-4D90-B212-9FAF20E18167}" destId="{FE2623F3-69A1-4D6A-94CC-DCB4A9B4E3E4}" srcOrd="12" destOrd="0" presId="urn:microsoft.com/office/officeart/2005/8/layout/hList9"/>
    <dgm:cxn modelId="{B5CDF7D1-3414-40EF-90FC-F6D4ED7B5EA0}" type="presParOf" srcId="{014741A8-144B-4D90-B212-9FAF20E18167}" destId="{5BB09B10-5581-4ED8-BB4D-7E71B79A086E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028E97-707F-4B59-A765-0DBAAE62E81B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AF5873B-B737-4109-BC58-78B79ED38C45}">
      <dgm:prSet phldrT="[Texte]"/>
      <dgm:spPr/>
      <dgm:t>
        <a:bodyPr/>
        <a:lstStyle/>
        <a:p>
          <a:r>
            <a:rPr lang="fr-FR" dirty="0" smtClean="0"/>
            <a:t>Comment s’impliquer</a:t>
          </a:r>
          <a:r>
            <a:rPr lang="fr-FR" dirty="0" smtClean="0">
              <a:solidFill>
                <a:srgbClr val="6666FF"/>
              </a:solidFill>
            </a:rPr>
            <a:t>.</a:t>
          </a:r>
          <a:r>
            <a:rPr lang="fr-FR" dirty="0" smtClean="0"/>
            <a:t>?</a:t>
          </a:r>
          <a:endParaRPr lang="fr-FR" dirty="0"/>
        </a:p>
      </dgm:t>
    </dgm:pt>
    <dgm:pt modelId="{165F187E-EEB4-4E96-8017-2CD116F80A93}" type="parTrans" cxnId="{04F3E954-88E4-4E6F-B52B-02D4848CA8E2}">
      <dgm:prSet/>
      <dgm:spPr/>
      <dgm:t>
        <a:bodyPr/>
        <a:lstStyle/>
        <a:p>
          <a:endParaRPr lang="fr-FR"/>
        </a:p>
      </dgm:t>
    </dgm:pt>
    <dgm:pt modelId="{08A38139-1418-42D7-AEF9-2ACEA653B89C}" type="sibTrans" cxnId="{04F3E954-88E4-4E6F-B52B-02D4848CA8E2}">
      <dgm:prSet/>
      <dgm:spPr/>
      <dgm:t>
        <a:bodyPr/>
        <a:lstStyle/>
        <a:p>
          <a:endParaRPr lang="fr-FR"/>
        </a:p>
      </dgm:t>
    </dgm:pt>
    <dgm:pt modelId="{9FAC7822-03BC-44CA-A7E1-D63B2A1B3F35}">
      <dgm:prSet phldrT="[Texte]"/>
      <dgm:spPr/>
      <dgm:t>
        <a:bodyPr/>
        <a:lstStyle/>
        <a:p>
          <a:r>
            <a:rPr lang="fr-FR" dirty="0" smtClean="0"/>
            <a:t>Travailler avec un collègue européen</a:t>
          </a:r>
          <a:endParaRPr lang="fr-FR" dirty="0"/>
        </a:p>
      </dgm:t>
    </dgm:pt>
    <dgm:pt modelId="{3E6BDAC2-7E53-41CD-92CF-F5AF1B74570D}" type="parTrans" cxnId="{5200D9C7-8606-4E46-B0F1-F97D3DD92B55}">
      <dgm:prSet/>
      <dgm:spPr/>
      <dgm:t>
        <a:bodyPr/>
        <a:lstStyle/>
        <a:p>
          <a:endParaRPr lang="fr-FR"/>
        </a:p>
      </dgm:t>
    </dgm:pt>
    <dgm:pt modelId="{67032F58-833D-474D-A8CA-ADE635626E98}" type="sibTrans" cxnId="{5200D9C7-8606-4E46-B0F1-F97D3DD92B55}">
      <dgm:prSet/>
      <dgm:spPr/>
      <dgm:t>
        <a:bodyPr/>
        <a:lstStyle/>
        <a:p>
          <a:endParaRPr lang="fr-FR"/>
        </a:p>
      </dgm:t>
    </dgm:pt>
    <dgm:pt modelId="{764B9930-0430-4583-B5B6-FEAB4F898677}">
      <dgm:prSet phldrT="[Texte]"/>
      <dgm:spPr/>
      <dgm:t>
        <a:bodyPr/>
        <a:lstStyle/>
        <a:p>
          <a:r>
            <a:rPr lang="fr-FR" dirty="0" smtClean="0"/>
            <a:t>Participer à une mobilité</a:t>
          </a:r>
          <a:endParaRPr lang="fr-FR" dirty="0"/>
        </a:p>
      </dgm:t>
    </dgm:pt>
    <dgm:pt modelId="{9E601DA4-2F75-40CF-8378-79CCB6228D99}" type="parTrans" cxnId="{5817EF3D-D105-4EDC-99FF-93EC23BCF68A}">
      <dgm:prSet/>
      <dgm:spPr/>
      <dgm:t>
        <a:bodyPr/>
        <a:lstStyle/>
        <a:p>
          <a:endParaRPr lang="fr-FR"/>
        </a:p>
      </dgm:t>
    </dgm:pt>
    <dgm:pt modelId="{4BD7B69F-0797-467A-852A-C068F7DC7138}" type="sibTrans" cxnId="{5817EF3D-D105-4EDC-99FF-93EC23BCF68A}">
      <dgm:prSet/>
      <dgm:spPr/>
      <dgm:t>
        <a:bodyPr/>
        <a:lstStyle/>
        <a:p>
          <a:endParaRPr lang="fr-FR"/>
        </a:p>
      </dgm:t>
    </dgm:pt>
    <dgm:pt modelId="{80EBED6B-A313-4323-80EC-6F65FCCBDD96}">
      <dgm:prSet phldrT="[Texte]"/>
      <dgm:spPr/>
      <dgm:t>
        <a:bodyPr/>
        <a:lstStyle/>
        <a:p>
          <a:r>
            <a:rPr lang="fr-FR" dirty="0" smtClean="0"/>
            <a:t>Réaliser une activité pour le </a:t>
          </a:r>
          <a:r>
            <a:rPr lang="fr-FR" dirty="0" err="1" smtClean="0"/>
            <a:t>Twinspace</a:t>
          </a:r>
          <a:endParaRPr lang="fr-FR" dirty="0"/>
        </a:p>
      </dgm:t>
    </dgm:pt>
    <dgm:pt modelId="{9D81306D-BA71-4C54-AACC-3B0C1B680D3E}" type="parTrans" cxnId="{5E8FE323-7C68-42F4-86AB-E0E138C5FF39}">
      <dgm:prSet/>
      <dgm:spPr/>
      <dgm:t>
        <a:bodyPr/>
        <a:lstStyle/>
        <a:p>
          <a:endParaRPr lang="fr-FR"/>
        </a:p>
      </dgm:t>
    </dgm:pt>
    <dgm:pt modelId="{2758E7CC-2E1F-47DE-BD16-BCC0A69C3CDC}" type="sibTrans" cxnId="{5E8FE323-7C68-42F4-86AB-E0E138C5FF39}">
      <dgm:prSet/>
      <dgm:spPr/>
      <dgm:t>
        <a:bodyPr/>
        <a:lstStyle/>
        <a:p>
          <a:endParaRPr lang="fr-FR"/>
        </a:p>
      </dgm:t>
    </dgm:pt>
    <dgm:pt modelId="{1493595A-746E-4502-A53B-65D500B95735}">
      <dgm:prSet phldrT="[Texte]"/>
      <dgm:spPr/>
      <dgm:t>
        <a:bodyPr/>
        <a:lstStyle/>
        <a:p>
          <a:r>
            <a:rPr lang="fr-FR" dirty="0" smtClean="0"/>
            <a:t>Travailler avec un collègue du lycée</a:t>
          </a:r>
          <a:endParaRPr lang="fr-FR" dirty="0"/>
        </a:p>
      </dgm:t>
    </dgm:pt>
    <dgm:pt modelId="{4E94E066-BADB-482E-B2A4-7BF4AEB58992}" type="parTrans" cxnId="{DEE06820-A0B0-4795-BF93-E16BCB335083}">
      <dgm:prSet/>
      <dgm:spPr/>
      <dgm:t>
        <a:bodyPr/>
        <a:lstStyle/>
        <a:p>
          <a:endParaRPr lang="fr-FR"/>
        </a:p>
      </dgm:t>
    </dgm:pt>
    <dgm:pt modelId="{0409E4DF-B93A-4C2C-A0F2-E8646A9F7AA4}" type="sibTrans" cxnId="{DEE06820-A0B0-4795-BF93-E16BCB335083}">
      <dgm:prSet/>
      <dgm:spPr/>
      <dgm:t>
        <a:bodyPr/>
        <a:lstStyle/>
        <a:p>
          <a:endParaRPr lang="fr-FR"/>
        </a:p>
      </dgm:t>
    </dgm:pt>
    <dgm:pt modelId="{8E930027-D7F0-4AAA-9A47-3451C14C9A5A}" type="pres">
      <dgm:prSet presAssocID="{2C028E97-707F-4B59-A765-0DBAAE62E8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9A813FE-55B6-4DE0-AD5D-46A3ACF29E21}" type="pres">
      <dgm:prSet presAssocID="{CAF5873B-B737-4109-BC58-78B79ED38C45}" presName="centerShape" presStyleLbl="node0" presStyleIdx="0" presStyleCnt="1"/>
      <dgm:spPr/>
      <dgm:t>
        <a:bodyPr/>
        <a:lstStyle/>
        <a:p>
          <a:endParaRPr lang="fr-FR"/>
        </a:p>
      </dgm:t>
    </dgm:pt>
    <dgm:pt modelId="{B089111D-F700-4FEB-8D2A-0249B74B8483}" type="pres">
      <dgm:prSet presAssocID="{3E6BDAC2-7E53-41CD-92CF-F5AF1B74570D}" presName="Name9" presStyleLbl="parChTrans1D2" presStyleIdx="0" presStyleCnt="4"/>
      <dgm:spPr/>
      <dgm:t>
        <a:bodyPr/>
        <a:lstStyle/>
        <a:p>
          <a:endParaRPr lang="fr-FR"/>
        </a:p>
      </dgm:t>
    </dgm:pt>
    <dgm:pt modelId="{5256743E-429A-4690-99A3-4799ED4DF40B}" type="pres">
      <dgm:prSet presAssocID="{3E6BDAC2-7E53-41CD-92CF-F5AF1B74570D}" presName="connTx" presStyleLbl="parChTrans1D2" presStyleIdx="0" presStyleCnt="4"/>
      <dgm:spPr/>
      <dgm:t>
        <a:bodyPr/>
        <a:lstStyle/>
        <a:p>
          <a:endParaRPr lang="fr-FR"/>
        </a:p>
      </dgm:t>
    </dgm:pt>
    <dgm:pt modelId="{A9A5E4A9-2694-43D9-B514-12E60A31CC36}" type="pres">
      <dgm:prSet presAssocID="{9FAC7822-03BC-44CA-A7E1-D63B2A1B3F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58742A-6E7E-4CC9-9869-A6B2F9E72E2D}" type="pres">
      <dgm:prSet presAssocID="{9E601DA4-2F75-40CF-8378-79CCB6228D99}" presName="Name9" presStyleLbl="parChTrans1D2" presStyleIdx="1" presStyleCnt="4"/>
      <dgm:spPr/>
      <dgm:t>
        <a:bodyPr/>
        <a:lstStyle/>
        <a:p>
          <a:endParaRPr lang="fr-FR"/>
        </a:p>
      </dgm:t>
    </dgm:pt>
    <dgm:pt modelId="{87D5C579-6AA6-4CA0-BB4E-779D3E795229}" type="pres">
      <dgm:prSet presAssocID="{9E601DA4-2F75-40CF-8378-79CCB6228D99}" presName="connTx" presStyleLbl="parChTrans1D2" presStyleIdx="1" presStyleCnt="4"/>
      <dgm:spPr/>
      <dgm:t>
        <a:bodyPr/>
        <a:lstStyle/>
        <a:p>
          <a:endParaRPr lang="fr-FR"/>
        </a:p>
      </dgm:t>
    </dgm:pt>
    <dgm:pt modelId="{379E827E-C035-4D3D-AF4C-82B8D158B836}" type="pres">
      <dgm:prSet presAssocID="{764B9930-0430-4583-B5B6-FEAB4F8986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0DDB7C-8B89-407B-966A-68E43B247966}" type="pres">
      <dgm:prSet presAssocID="{9D81306D-BA71-4C54-AACC-3B0C1B680D3E}" presName="Name9" presStyleLbl="parChTrans1D2" presStyleIdx="2" presStyleCnt="4"/>
      <dgm:spPr/>
      <dgm:t>
        <a:bodyPr/>
        <a:lstStyle/>
        <a:p>
          <a:endParaRPr lang="fr-FR"/>
        </a:p>
      </dgm:t>
    </dgm:pt>
    <dgm:pt modelId="{C2EB58EC-956F-45CE-9BE4-7D0E82395F8A}" type="pres">
      <dgm:prSet presAssocID="{9D81306D-BA71-4C54-AACC-3B0C1B680D3E}" presName="connTx" presStyleLbl="parChTrans1D2" presStyleIdx="2" presStyleCnt="4"/>
      <dgm:spPr/>
      <dgm:t>
        <a:bodyPr/>
        <a:lstStyle/>
        <a:p>
          <a:endParaRPr lang="fr-FR"/>
        </a:p>
      </dgm:t>
    </dgm:pt>
    <dgm:pt modelId="{D2F6E288-BA82-43D5-AF0B-C5132BA5BED5}" type="pres">
      <dgm:prSet presAssocID="{80EBED6B-A313-4323-80EC-6F65FCCBDD9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41A6C7-6258-4773-B042-478E05F7F93E}" type="pres">
      <dgm:prSet presAssocID="{4E94E066-BADB-482E-B2A4-7BF4AEB58992}" presName="Name9" presStyleLbl="parChTrans1D2" presStyleIdx="3" presStyleCnt="4"/>
      <dgm:spPr/>
      <dgm:t>
        <a:bodyPr/>
        <a:lstStyle/>
        <a:p>
          <a:endParaRPr lang="fr-FR"/>
        </a:p>
      </dgm:t>
    </dgm:pt>
    <dgm:pt modelId="{6DCCA8BD-EE40-4238-A343-6E1421AC58BF}" type="pres">
      <dgm:prSet presAssocID="{4E94E066-BADB-482E-B2A4-7BF4AEB58992}" presName="connTx" presStyleLbl="parChTrans1D2" presStyleIdx="3" presStyleCnt="4"/>
      <dgm:spPr/>
      <dgm:t>
        <a:bodyPr/>
        <a:lstStyle/>
        <a:p>
          <a:endParaRPr lang="fr-FR"/>
        </a:p>
      </dgm:t>
    </dgm:pt>
    <dgm:pt modelId="{752A295F-3C55-42CE-88CC-F623A6490A12}" type="pres">
      <dgm:prSet presAssocID="{1493595A-746E-4502-A53B-65D500B957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801C2C-7494-4570-BB63-EED6EE5E4F89}" type="presOf" srcId="{9E601DA4-2F75-40CF-8378-79CCB6228D99}" destId="{D758742A-6E7E-4CC9-9869-A6B2F9E72E2D}" srcOrd="0" destOrd="0" presId="urn:microsoft.com/office/officeart/2005/8/layout/radial1"/>
    <dgm:cxn modelId="{5E8FE323-7C68-42F4-86AB-E0E138C5FF39}" srcId="{CAF5873B-B737-4109-BC58-78B79ED38C45}" destId="{80EBED6B-A313-4323-80EC-6F65FCCBDD96}" srcOrd="2" destOrd="0" parTransId="{9D81306D-BA71-4C54-AACC-3B0C1B680D3E}" sibTransId="{2758E7CC-2E1F-47DE-BD16-BCC0A69C3CDC}"/>
    <dgm:cxn modelId="{5817EF3D-D105-4EDC-99FF-93EC23BCF68A}" srcId="{CAF5873B-B737-4109-BC58-78B79ED38C45}" destId="{764B9930-0430-4583-B5B6-FEAB4F898677}" srcOrd="1" destOrd="0" parTransId="{9E601DA4-2F75-40CF-8378-79CCB6228D99}" sibTransId="{4BD7B69F-0797-467A-852A-C068F7DC7138}"/>
    <dgm:cxn modelId="{1C78927E-C484-46D2-8A84-EE6B630F2B29}" type="presOf" srcId="{4E94E066-BADB-482E-B2A4-7BF4AEB58992}" destId="{6DCCA8BD-EE40-4238-A343-6E1421AC58BF}" srcOrd="1" destOrd="0" presId="urn:microsoft.com/office/officeart/2005/8/layout/radial1"/>
    <dgm:cxn modelId="{F7E55EDE-CE95-4EBD-9A17-280F35993BD7}" type="presOf" srcId="{1493595A-746E-4502-A53B-65D500B95735}" destId="{752A295F-3C55-42CE-88CC-F623A6490A12}" srcOrd="0" destOrd="0" presId="urn:microsoft.com/office/officeart/2005/8/layout/radial1"/>
    <dgm:cxn modelId="{6B17DDB4-FC40-4AD1-A637-33883012CC78}" type="presOf" srcId="{3E6BDAC2-7E53-41CD-92CF-F5AF1B74570D}" destId="{B089111D-F700-4FEB-8D2A-0249B74B8483}" srcOrd="0" destOrd="0" presId="urn:microsoft.com/office/officeart/2005/8/layout/radial1"/>
    <dgm:cxn modelId="{20D0C177-5D10-487D-92D5-DC0B832B12BC}" type="presOf" srcId="{9FAC7822-03BC-44CA-A7E1-D63B2A1B3F35}" destId="{A9A5E4A9-2694-43D9-B514-12E60A31CC36}" srcOrd="0" destOrd="0" presId="urn:microsoft.com/office/officeart/2005/8/layout/radial1"/>
    <dgm:cxn modelId="{5200D9C7-8606-4E46-B0F1-F97D3DD92B55}" srcId="{CAF5873B-B737-4109-BC58-78B79ED38C45}" destId="{9FAC7822-03BC-44CA-A7E1-D63B2A1B3F35}" srcOrd="0" destOrd="0" parTransId="{3E6BDAC2-7E53-41CD-92CF-F5AF1B74570D}" sibTransId="{67032F58-833D-474D-A8CA-ADE635626E98}"/>
    <dgm:cxn modelId="{27FEB034-817C-4BA0-BC76-C0B6BAAF5F2D}" type="presOf" srcId="{2C028E97-707F-4B59-A765-0DBAAE62E81B}" destId="{8E930027-D7F0-4AAA-9A47-3451C14C9A5A}" srcOrd="0" destOrd="0" presId="urn:microsoft.com/office/officeart/2005/8/layout/radial1"/>
    <dgm:cxn modelId="{DEE06820-A0B0-4795-BF93-E16BCB335083}" srcId="{CAF5873B-B737-4109-BC58-78B79ED38C45}" destId="{1493595A-746E-4502-A53B-65D500B95735}" srcOrd="3" destOrd="0" parTransId="{4E94E066-BADB-482E-B2A4-7BF4AEB58992}" sibTransId="{0409E4DF-B93A-4C2C-A0F2-E8646A9F7AA4}"/>
    <dgm:cxn modelId="{2C000801-2CB0-4BF0-BA89-5BBF9AE2366C}" type="presOf" srcId="{CAF5873B-B737-4109-BC58-78B79ED38C45}" destId="{39A813FE-55B6-4DE0-AD5D-46A3ACF29E21}" srcOrd="0" destOrd="0" presId="urn:microsoft.com/office/officeart/2005/8/layout/radial1"/>
    <dgm:cxn modelId="{52557562-D9E3-408E-B668-F4AE4944F71C}" type="presOf" srcId="{3E6BDAC2-7E53-41CD-92CF-F5AF1B74570D}" destId="{5256743E-429A-4690-99A3-4799ED4DF40B}" srcOrd="1" destOrd="0" presId="urn:microsoft.com/office/officeart/2005/8/layout/radial1"/>
    <dgm:cxn modelId="{FEF35BC2-3A1C-4FAA-B3D9-B83182D09811}" type="presOf" srcId="{80EBED6B-A313-4323-80EC-6F65FCCBDD96}" destId="{D2F6E288-BA82-43D5-AF0B-C5132BA5BED5}" srcOrd="0" destOrd="0" presId="urn:microsoft.com/office/officeart/2005/8/layout/radial1"/>
    <dgm:cxn modelId="{1AB0B0E8-3B87-486B-A33E-69A9C278B18A}" type="presOf" srcId="{9D81306D-BA71-4C54-AACC-3B0C1B680D3E}" destId="{180DDB7C-8B89-407B-966A-68E43B247966}" srcOrd="0" destOrd="0" presId="urn:microsoft.com/office/officeart/2005/8/layout/radial1"/>
    <dgm:cxn modelId="{1BF78582-CB6B-4818-9BA4-2757CE2997A9}" type="presOf" srcId="{4E94E066-BADB-482E-B2A4-7BF4AEB58992}" destId="{6241A6C7-6258-4773-B042-478E05F7F93E}" srcOrd="0" destOrd="0" presId="urn:microsoft.com/office/officeart/2005/8/layout/radial1"/>
    <dgm:cxn modelId="{861ADBED-6587-4620-A56C-060C95AFE274}" type="presOf" srcId="{764B9930-0430-4583-B5B6-FEAB4F898677}" destId="{379E827E-C035-4D3D-AF4C-82B8D158B836}" srcOrd="0" destOrd="0" presId="urn:microsoft.com/office/officeart/2005/8/layout/radial1"/>
    <dgm:cxn modelId="{B45812AB-326D-42AB-B2D2-29A2D68008BB}" type="presOf" srcId="{9E601DA4-2F75-40CF-8378-79CCB6228D99}" destId="{87D5C579-6AA6-4CA0-BB4E-779D3E795229}" srcOrd="1" destOrd="0" presId="urn:microsoft.com/office/officeart/2005/8/layout/radial1"/>
    <dgm:cxn modelId="{DDB9C1FA-1EE0-4064-9FFE-B69224BD6374}" type="presOf" srcId="{9D81306D-BA71-4C54-AACC-3B0C1B680D3E}" destId="{C2EB58EC-956F-45CE-9BE4-7D0E82395F8A}" srcOrd="1" destOrd="0" presId="urn:microsoft.com/office/officeart/2005/8/layout/radial1"/>
    <dgm:cxn modelId="{04F3E954-88E4-4E6F-B52B-02D4848CA8E2}" srcId="{2C028E97-707F-4B59-A765-0DBAAE62E81B}" destId="{CAF5873B-B737-4109-BC58-78B79ED38C45}" srcOrd="0" destOrd="0" parTransId="{165F187E-EEB4-4E96-8017-2CD116F80A93}" sibTransId="{08A38139-1418-42D7-AEF9-2ACEA653B89C}"/>
    <dgm:cxn modelId="{F93D3A9E-80EF-4CED-B504-E7789818E91E}" type="presParOf" srcId="{8E930027-D7F0-4AAA-9A47-3451C14C9A5A}" destId="{39A813FE-55B6-4DE0-AD5D-46A3ACF29E21}" srcOrd="0" destOrd="0" presId="urn:microsoft.com/office/officeart/2005/8/layout/radial1"/>
    <dgm:cxn modelId="{342276AE-D06A-4BA6-8BC5-FF4AD2D3253D}" type="presParOf" srcId="{8E930027-D7F0-4AAA-9A47-3451C14C9A5A}" destId="{B089111D-F700-4FEB-8D2A-0249B74B8483}" srcOrd="1" destOrd="0" presId="urn:microsoft.com/office/officeart/2005/8/layout/radial1"/>
    <dgm:cxn modelId="{5A5D0339-2492-4FFF-9672-DE114E5D6B8F}" type="presParOf" srcId="{B089111D-F700-4FEB-8D2A-0249B74B8483}" destId="{5256743E-429A-4690-99A3-4799ED4DF40B}" srcOrd="0" destOrd="0" presId="urn:microsoft.com/office/officeart/2005/8/layout/radial1"/>
    <dgm:cxn modelId="{5914A2AE-7F37-44E2-826A-0D80AF402BF9}" type="presParOf" srcId="{8E930027-D7F0-4AAA-9A47-3451C14C9A5A}" destId="{A9A5E4A9-2694-43D9-B514-12E60A31CC36}" srcOrd="2" destOrd="0" presId="urn:microsoft.com/office/officeart/2005/8/layout/radial1"/>
    <dgm:cxn modelId="{CF7D303C-B801-4CDE-9EFE-10528F4F2D23}" type="presParOf" srcId="{8E930027-D7F0-4AAA-9A47-3451C14C9A5A}" destId="{D758742A-6E7E-4CC9-9869-A6B2F9E72E2D}" srcOrd="3" destOrd="0" presId="urn:microsoft.com/office/officeart/2005/8/layout/radial1"/>
    <dgm:cxn modelId="{170F0598-BDED-4D26-B364-F0BCDF3D923F}" type="presParOf" srcId="{D758742A-6E7E-4CC9-9869-A6B2F9E72E2D}" destId="{87D5C579-6AA6-4CA0-BB4E-779D3E795229}" srcOrd="0" destOrd="0" presId="urn:microsoft.com/office/officeart/2005/8/layout/radial1"/>
    <dgm:cxn modelId="{A69BEAEC-7D77-43CD-8B68-D8F6381CE3F1}" type="presParOf" srcId="{8E930027-D7F0-4AAA-9A47-3451C14C9A5A}" destId="{379E827E-C035-4D3D-AF4C-82B8D158B836}" srcOrd="4" destOrd="0" presId="urn:microsoft.com/office/officeart/2005/8/layout/radial1"/>
    <dgm:cxn modelId="{05371B09-17FE-491C-B4E4-6BDDC7FDD8A1}" type="presParOf" srcId="{8E930027-D7F0-4AAA-9A47-3451C14C9A5A}" destId="{180DDB7C-8B89-407B-966A-68E43B247966}" srcOrd="5" destOrd="0" presId="urn:microsoft.com/office/officeart/2005/8/layout/radial1"/>
    <dgm:cxn modelId="{507C0986-CE76-4651-8725-9355645A6F25}" type="presParOf" srcId="{180DDB7C-8B89-407B-966A-68E43B247966}" destId="{C2EB58EC-956F-45CE-9BE4-7D0E82395F8A}" srcOrd="0" destOrd="0" presId="urn:microsoft.com/office/officeart/2005/8/layout/radial1"/>
    <dgm:cxn modelId="{318E1750-2698-4AFB-AE90-65D12281106D}" type="presParOf" srcId="{8E930027-D7F0-4AAA-9A47-3451C14C9A5A}" destId="{D2F6E288-BA82-43D5-AF0B-C5132BA5BED5}" srcOrd="6" destOrd="0" presId="urn:microsoft.com/office/officeart/2005/8/layout/radial1"/>
    <dgm:cxn modelId="{9C29BC47-0F6B-4A0F-9D4D-0A8D6F27BBFA}" type="presParOf" srcId="{8E930027-D7F0-4AAA-9A47-3451C14C9A5A}" destId="{6241A6C7-6258-4773-B042-478E05F7F93E}" srcOrd="7" destOrd="0" presId="urn:microsoft.com/office/officeart/2005/8/layout/radial1"/>
    <dgm:cxn modelId="{2E4334E0-B1B4-4D37-9A3C-258B090DCD4B}" type="presParOf" srcId="{6241A6C7-6258-4773-B042-478E05F7F93E}" destId="{6DCCA8BD-EE40-4238-A343-6E1421AC58BF}" srcOrd="0" destOrd="0" presId="urn:microsoft.com/office/officeart/2005/8/layout/radial1"/>
    <dgm:cxn modelId="{546CB2A4-0E47-4B2F-AA76-73F6A5DE70C8}" type="presParOf" srcId="{8E930027-D7F0-4AAA-9A47-3451C14C9A5A}" destId="{752A295F-3C55-42CE-88CC-F623A6490A1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537F0-B01D-47A6-B53A-383CB30F7763}">
      <dsp:nvSpPr>
        <dsp:cNvPr id="0" name=""/>
        <dsp:cNvSpPr/>
      </dsp:nvSpPr>
      <dsp:spPr>
        <a:xfrm>
          <a:off x="3949" y="1362716"/>
          <a:ext cx="1513855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Lundi</a:t>
          </a:r>
          <a:endParaRPr lang="fr-FR" sz="1600" kern="1200" dirty="0"/>
        </a:p>
      </dsp:txBody>
      <dsp:txXfrm>
        <a:off x="3949" y="1362716"/>
        <a:ext cx="1513855" cy="460800"/>
      </dsp:txXfrm>
    </dsp:sp>
    <dsp:sp modelId="{13FE4672-CC97-4F22-9666-A71117E09B76}">
      <dsp:nvSpPr>
        <dsp:cNvPr id="0" name=""/>
        <dsp:cNvSpPr/>
      </dsp:nvSpPr>
      <dsp:spPr>
        <a:xfrm>
          <a:off x="3949" y="1823516"/>
          <a:ext cx="1513855" cy="18775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Petit déjeuner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Ateliers au lycée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Présentations diverses</a:t>
          </a:r>
          <a:endParaRPr lang="fr-FR" sz="1600" kern="1200" dirty="0"/>
        </a:p>
      </dsp:txBody>
      <dsp:txXfrm>
        <a:off x="3949" y="1823516"/>
        <a:ext cx="1513855" cy="1877579"/>
      </dsp:txXfrm>
    </dsp:sp>
    <dsp:sp modelId="{0BDFB560-F129-444E-A96A-C0FEEDCF1A5F}">
      <dsp:nvSpPr>
        <dsp:cNvPr id="0" name=""/>
        <dsp:cNvSpPr/>
      </dsp:nvSpPr>
      <dsp:spPr>
        <a:xfrm>
          <a:off x="1729744" y="1362716"/>
          <a:ext cx="1513855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Mardi</a:t>
          </a:r>
          <a:endParaRPr lang="fr-FR" sz="1600" kern="1200" dirty="0"/>
        </a:p>
      </dsp:txBody>
      <dsp:txXfrm>
        <a:off x="1729744" y="1362716"/>
        <a:ext cx="1513855" cy="460800"/>
      </dsp:txXfrm>
    </dsp:sp>
    <dsp:sp modelId="{1A1CFEF0-A090-4A71-BA87-665804F6A53A}">
      <dsp:nvSpPr>
        <dsp:cNvPr id="0" name=""/>
        <dsp:cNvSpPr/>
      </dsp:nvSpPr>
      <dsp:spPr>
        <a:xfrm>
          <a:off x="1729744" y="1823516"/>
          <a:ext cx="1513855" cy="18775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/>
            <a:t>Auvers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Maison Van Gogh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Parcours multimédia au château</a:t>
          </a:r>
          <a:endParaRPr lang="fr-FR" sz="1600" kern="1200" dirty="0"/>
        </a:p>
      </dsp:txBody>
      <dsp:txXfrm>
        <a:off x="1729744" y="1823516"/>
        <a:ext cx="1513855" cy="1877579"/>
      </dsp:txXfrm>
    </dsp:sp>
    <dsp:sp modelId="{516A49E5-B601-45EC-8792-83C8CDE6DB8C}">
      <dsp:nvSpPr>
        <dsp:cNvPr id="0" name=""/>
        <dsp:cNvSpPr/>
      </dsp:nvSpPr>
      <dsp:spPr>
        <a:xfrm>
          <a:off x="3455540" y="1362716"/>
          <a:ext cx="1513855" cy="460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Mercredi</a:t>
          </a:r>
          <a:endParaRPr lang="fr-FR" sz="1600" kern="1200" dirty="0"/>
        </a:p>
      </dsp:txBody>
      <dsp:txXfrm>
        <a:off x="3455540" y="1362716"/>
        <a:ext cx="1513855" cy="460800"/>
      </dsp:txXfrm>
    </dsp:sp>
    <dsp:sp modelId="{CB9D8E1D-F3FE-43CD-A38C-E498ACF0E14F}">
      <dsp:nvSpPr>
        <dsp:cNvPr id="0" name=""/>
        <dsp:cNvSpPr/>
      </dsp:nvSpPr>
      <dsp:spPr>
        <a:xfrm>
          <a:off x="3455540" y="1823516"/>
          <a:ext cx="1513855" cy="18775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Giverny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Expo Caillebotte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Maison Claude Monet</a:t>
          </a:r>
          <a:endParaRPr lang="fr-FR" sz="1600" kern="1200" dirty="0"/>
        </a:p>
      </dsp:txBody>
      <dsp:txXfrm>
        <a:off x="3455540" y="1823516"/>
        <a:ext cx="1513855" cy="1877579"/>
      </dsp:txXfrm>
    </dsp:sp>
    <dsp:sp modelId="{C086ACC0-96C2-490F-9A50-28E91453E330}">
      <dsp:nvSpPr>
        <dsp:cNvPr id="0" name=""/>
        <dsp:cNvSpPr/>
      </dsp:nvSpPr>
      <dsp:spPr>
        <a:xfrm>
          <a:off x="5181335" y="1362716"/>
          <a:ext cx="1513855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Jeudi</a:t>
          </a:r>
          <a:endParaRPr lang="fr-FR" sz="1600" kern="1200" dirty="0"/>
        </a:p>
      </dsp:txBody>
      <dsp:txXfrm>
        <a:off x="5181335" y="1362716"/>
        <a:ext cx="1513855" cy="460800"/>
      </dsp:txXfrm>
    </dsp:sp>
    <dsp:sp modelId="{071D23D4-734C-443C-A021-E41CDCC7B2B0}">
      <dsp:nvSpPr>
        <dsp:cNvPr id="0" name=""/>
        <dsp:cNvSpPr/>
      </dsp:nvSpPr>
      <dsp:spPr>
        <a:xfrm>
          <a:off x="5181335" y="1823516"/>
          <a:ext cx="1513855" cy="18775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Ateliers au lycée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err="1" smtClean="0"/>
            <a:t>Flashmob</a:t>
          </a:r>
          <a:endParaRPr lang="fr-FR" sz="1600" kern="1200" dirty="0"/>
        </a:p>
      </dsp:txBody>
      <dsp:txXfrm>
        <a:off x="5181335" y="1823516"/>
        <a:ext cx="1513855" cy="1877579"/>
      </dsp:txXfrm>
    </dsp:sp>
    <dsp:sp modelId="{F3DFB338-42E4-46B3-9753-DEAF2C55822B}">
      <dsp:nvSpPr>
        <dsp:cNvPr id="0" name=""/>
        <dsp:cNvSpPr/>
      </dsp:nvSpPr>
      <dsp:spPr>
        <a:xfrm>
          <a:off x="6907131" y="1362716"/>
          <a:ext cx="1513855" cy="4608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Vendredi</a:t>
          </a:r>
          <a:endParaRPr lang="fr-FR" sz="1600" kern="1200" dirty="0"/>
        </a:p>
      </dsp:txBody>
      <dsp:txXfrm>
        <a:off x="6907131" y="1362716"/>
        <a:ext cx="1513855" cy="460800"/>
      </dsp:txXfrm>
    </dsp:sp>
    <dsp:sp modelId="{DB8DD336-4781-44DA-9DCC-6645739F1711}">
      <dsp:nvSpPr>
        <dsp:cNvPr id="0" name=""/>
        <dsp:cNvSpPr/>
      </dsp:nvSpPr>
      <dsp:spPr>
        <a:xfrm>
          <a:off x="6907131" y="1823516"/>
          <a:ext cx="1513855" cy="187757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Château d’Ecouen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Préparation de la soirée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Soirée Erasmus+ : théâtre, expo</a:t>
          </a:r>
          <a:endParaRPr lang="fr-FR" sz="1600" kern="1200" dirty="0"/>
        </a:p>
      </dsp:txBody>
      <dsp:txXfrm>
        <a:off x="6907131" y="1823516"/>
        <a:ext cx="1513855" cy="1877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13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71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88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19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88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15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2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2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53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20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D56A-EEB1-472D-8085-32CA40D3F281}" type="datetimeFigureOut">
              <a:rPr lang="fr-FR" smtClean="0"/>
              <a:t>21/07/2017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42560-6794-4A87-B866-D30B799E1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48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ckers-moins-cher.com/ori-stickers-cadre-10375_4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72008"/>
            <a:ext cx="924064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67010" y="1124744"/>
            <a:ext cx="68480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atin typeface="Century Gothic" panose="020B0502020202020204" pitchFamily="34" charset="0"/>
              </a:rPr>
              <a:t>Projet Erasmus+</a:t>
            </a:r>
          </a:p>
          <a:p>
            <a:pPr algn="ctr"/>
            <a:r>
              <a:rPr lang="fr-FR" sz="6000" b="1" dirty="0" smtClean="0">
                <a:latin typeface="Century Gothic" panose="020B0502020202020204" pitchFamily="34" charset="0"/>
                <a:sym typeface="Wingdings"/>
              </a:rPr>
              <a:t></a:t>
            </a:r>
            <a:endParaRPr lang="fr-FR" sz="6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6000" b="1" dirty="0" smtClean="0">
                <a:latin typeface="Century Gothic" panose="020B0502020202020204" pitchFamily="34" charset="0"/>
              </a:rPr>
              <a:t>Bilan mai 2016</a:t>
            </a:r>
            <a:endParaRPr lang="fr-FR" sz="6000" b="1" dirty="0"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152" y="4152790"/>
            <a:ext cx="6707315" cy="15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88872" y="1590547"/>
            <a:ext cx="6408712" cy="36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031088" cy="52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67663" y="1652817"/>
            <a:ext cx="6364199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tickers-moins-cher.com/ori-stickers-cadre-10375_4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72008"/>
            <a:ext cx="924064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67607" y="2420888"/>
            <a:ext cx="603242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000" b="1" dirty="0" smtClean="0">
                <a:latin typeface="Century Gothic" panose="020B0502020202020204" pitchFamily="34" charset="0"/>
              </a:rPr>
              <a:t>Programme de</a:t>
            </a:r>
          </a:p>
          <a:p>
            <a:pPr algn="ctr"/>
            <a:r>
              <a:rPr lang="fr-FR" sz="5000" b="1" dirty="0" smtClean="0">
                <a:latin typeface="Century Gothic" panose="020B0502020202020204" pitchFamily="34" charset="0"/>
              </a:rPr>
              <a:t>l’année 2016-2017</a:t>
            </a:r>
            <a:endParaRPr lang="fr-FR" sz="5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tickers-moins-cher.com/ori-stickers-cadre-10375_4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72008"/>
            <a:ext cx="924064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4091" y="2206359"/>
            <a:ext cx="592982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000" b="1" dirty="0" smtClean="0">
                <a:latin typeface="Century Gothic" panose="020B0502020202020204" pitchFamily="34" charset="0"/>
              </a:rPr>
              <a:t>Résumé de la</a:t>
            </a:r>
          </a:p>
          <a:p>
            <a:pPr algn="ctr"/>
            <a:r>
              <a:rPr lang="fr-FR" sz="5000" b="1" dirty="0">
                <a:latin typeface="Century Gothic" panose="020B0502020202020204" pitchFamily="34" charset="0"/>
              </a:rPr>
              <a:t>s</a:t>
            </a:r>
            <a:r>
              <a:rPr lang="fr-FR" sz="5000" b="1" dirty="0" smtClean="0">
                <a:latin typeface="Century Gothic" panose="020B0502020202020204" pitchFamily="34" charset="0"/>
              </a:rPr>
              <a:t>emaine Erasmus+</a:t>
            </a:r>
          </a:p>
          <a:p>
            <a:pPr algn="ctr"/>
            <a:r>
              <a:rPr lang="fr-FR" sz="5000" b="1" dirty="0">
                <a:latin typeface="Century Gothic" panose="020B0502020202020204" pitchFamily="34" charset="0"/>
              </a:rPr>
              <a:t>e</a:t>
            </a:r>
            <a:r>
              <a:rPr lang="fr-FR" sz="5000" b="1" smtClean="0">
                <a:latin typeface="Century Gothic" panose="020B0502020202020204" pitchFamily="34" charset="0"/>
              </a:rPr>
              <a:t>n </a:t>
            </a:r>
            <a:r>
              <a:rPr lang="fr-FR" sz="5000" b="1" dirty="0" smtClean="0">
                <a:latin typeface="Century Gothic" panose="020B0502020202020204" pitchFamily="34" charset="0"/>
              </a:rPr>
              <a:t>images</a:t>
            </a:r>
            <a:endParaRPr lang="fr-FR" sz="5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714021837"/>
              </p:ext>
            </p:extLst>
          </p:nvPr>
        </p:nvGraphicFramePr>
        <p:xfrm>
          <a:off x="395536" y="980728"/>
          <a:ext cx="8424936" cy="554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1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05353073"/>
              </p:ext>
            </p:extLst>
          </p:nvPr>
        </p:nvGraphicFramePr>
        <p:xfrm>
          <a:off x="395536" y="332656"/>
          <a:ext cx="8232576" cy="599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1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662940556"/>
              </p:ext>
            </p:extLst>
          </p:nvPr>
        </p:nvGraphicFramePr>
        <p:xfrm>
          <a:off x="72008" y="188640"/>
          <a:ext cx="89644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7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882119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1249" y="49224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entury Gothic" panose="020B0502020202020204" pitchFamily="34" charset="0"/>
              </a:rPr>
              <a:t>Le planning de la semaine à Eaubonne</a:t>
            </a:r>
            <a:endParaRPr lang="fr-FR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546002966"/>
              </p:ext>
            </p:extLst>
          </p:nvPr>
        </p:nvGraphicFramePr>
        <p:xfrm>
          <a:off x="359531" y="548680"/>
          <a:ext cx="8424936" cy="506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4" descr="Afficher l'image d'origin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359" y="4509120"/>
            <a:ext cx="1874912" cy="140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fficher l'image d'origin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498807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Afficher l'image d'origin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492907"/>
            <a:ext cx="1872208" cy="14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126</Words>
  <Application>Microsoft Office PowerPoint</Application>
  <PresentationFormat>Affichage à l'écran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Morzadec</dc:creator>
  <cp:lastModifiedBy>Cécile Morzadec</cp:lastModifiedBy>
  <cp:revision>21</cp:revision>
  <dcterms:created xsi:type="dcterms:W3CDTF">2016-05-13T09:59:33Z</dcterms:created>
  <dcterms:modified xsi:type="dcterms:W3CDTF">2017-07-21T21:20:23Z</dcterms:modified>
</cp:coreProperties>
</file>