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60" r:id="rId6"/>
    <p:sldId id="259" r:id="rId7"/>
    <p:sldId id="258" r:id="rId8"/>
    <p:sldId id="262" r:id="rId9"/>
    <p:sldId id="261" r:id="rId10"/>
    <p:sldId id="264" r:id="rId11"/>
    <p:sldId id="263" r:id="rId12"/>
    <p:sldId id="270" r:id="rId13"/>
    <p:sldId id="266" r:id="rId14"/>
    <p:sldId id="267" r:id="rId15"/>
    <p:sldId id="265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B98-116A-4657-8D1D-8435A73FFF96}" type="datetimeFigureOut">
              <a:rPr lang="fr-FR" smtClean="0"/>
              <a:t>07/05/2016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225A-7283-4C8D-BC67-79D50836F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35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B98-116A-4657-8D1D-8435A73FFF96}" type="datetimeFigureOut">
              <a:rPr lang="fr-FR" smtClean="0"/>
              <a:t>07/05/2016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225A-7283-4C8D-BC67-79D50836F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22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B98-116A-4657-8D1D-8435A73FFF96}" type="datetimeFigureOut">
              <a:rPr lang="fr-FR" smtClean="0"/>
              <a:t>07/05/2016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225A-7283-4C8D-BC67-79D50836F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46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B98-116A-4657-8D1D-8435A73FFF96}" type="datetimeFigureOut">
              <a:rPr lang="fr-FR" smtClean="0"/>
              <a:t>07/05/2016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225A-7283-4C8D-BC67-79D50836F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92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B98-116A-4657-8D1D-8435A73FFF96}" type="datetimeFigureOut">
              <a:rPr lang="fr-FR" smtClean="0"/>
              <a:t>07/05/2016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225A-7283-4C8D-BC67-79D50836F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51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B98-116A-4657-8D1D-8435A73FFF96}" type="datetimeFigureOut">
              <a:rPr lang="fr-FR" smtClean="0"/>
              <a:t>07/05/2016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225A-7283-4C8D-BC67-79D50836F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27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B98-116A-4657-8D1D-8435A73FFF96}" type="datetimeFigureOut">
              <a:rPr lang="fr-FR" smtClean="0"/>
              <a:t>07/05/2016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225A-7283-4C8D-BC67-79D50836F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60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B98-116A-4657-8D1D-8435A73FFF96}" type="datetimeFigureOut">
              <a:rPr lang="fr-FR" smtClean="0"/>
              <a:t>07/05/2016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225A-7283-4C8D-BC67-79D50836F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71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B98-116A-4657-8D1D-8435A73FFF96}" type="datetimeFigureOut">
              <a:rPr lang="fr-FR" smtClean="0"/>
              <a:t>07/05/2016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225A-7283-4C8D-BC67-79D50836F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5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B98-116A-4657-8D1D-8435A73FFF96}" type="datetimeFigureOut">
              <a:rPr lang="fr-FR" smtClean="0"/>
              <a:t>07/05/2016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225A-7283-4C8D-BC67-79D50836F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71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FB98-116A-4657-8D1D-8435A73FFF96}" type="datetimeFigureOut">
              <a:rPr lang="fr-FR" smtClean="0"/>
              <a:t>07/05/2016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225A-7283-4C8D-BC67-79D50836F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16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3FB98-116A-4657-8D1D-8435A73FFF96}" type="datetimeFigureOut">
              <a:rPr lang="fr-FR" smtClean="0"/>
              <a:t>07/05/2016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4225A-7283-4C8D-BC67-79D50836F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36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ckers-moins-cher.com/ori-stickers-cadre-10375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72008"/>
            <a:ext cx="924064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10000" dirty="0" smtClean="0">
                <a:sym typeface="Webdings"/>
              </a:rPr>
              <a:t></a:t>
            </a:r>
            <a:r>
              <a:rPr lang="fr-FR" sz="7000" dirty="0" smtClean="0">
                <a:sym typeface="Webdings"/>
              </a:rPr>
              <a:t> </a:t>
            </a:r>
            <a:r>
              <a:rPr lang="fr-FR" sz="7000" dirty="0" smtClean="0">
                <a:sym typeface="Webdings"/>
              </a:rPr>
              <a:t/>
            </a:r>
            <a:br>
              <a:rPr lang="fr-FR" sz="7000" dirty="0" smtClean="0">
                <a:sym typeface="Webdings"/>
              </a:rPr>
            </a:br>
            <a:r>
              <a:rPr lang="fr-FR" sz="5600" dirty="0" smtClean="0">
                <a:latin typeface="Century Gothic" panose="020B0502020202020204" pitchFamily="34" charset="0"/>
              </a:rPr>
              <a:t>Cuadros </a:t>
            </a:r>
            <a:r>
              <a:rPr lang="fr-FR" sz="5600" dirty="0" smtClean="0">
                <a:latin typeface="Century Gothic" panose="020B0502020202020204" pitchFamily="34" charset="0"/>
              </a:rPr>
              <a:t>que </a:t>
            </a:r>
            <a:r>
              <a:rPr lang="fr-FR" sz="5600" dirty="0" err="1" smtClean="0">
                <a:latin typeface="Century Gothic" panose="020B0502020202020204" pitchFamily="34" charset="0"/>
              </a:rPr>
              <a:t>hablan</a:t>
            </a:r>
            <a:r>
              <a:rPr lang="fr-FR" sz="5600" dirty="0" smtClean="0">
                <a:latin typeface="Century Gothic" panose="020B0502020202020204" pitchFamily="34" charset="0"/>
              </a:rPr>
              <a:t> </a:t>
            </a:r>
            <a:r>
              <a:rPr lang="fr-FR" sz="3600" dirty="0" smtClean="0">
                <a:latin typeface="Century Gothic" panose="020B0502020202020204" pitchFamily="34" charset="0"/>
              </a:rPr>
              <a:t/>
            </a:r>
            <a:br>
              <a:rPr lang="fr-FR" sz="3600" dirty="0" smtClean="0">
                <a:latin typeface="Century Gothic" panose="020B0502020202020204" pitchFamily="34" charset="0"/>
              </a:rPr>
            </a:br>
            <a:r>
              <a:rPr lang="fr-FR" sz="10000" dirty="0" smtClean="0">
                <a:sym typeface="Webdings"/>
              </a:rPr>
              <a:t></a:t>
            </a:r>
            <a:endParaRPr lang="fr-FR" sz="10000" dirty="0"/>
          </a:p>
        </p:txBody>
      </p:sp>
    </p:spTree>
    <p:extLst>
      <p:ext uri="{BB962C8B-B14F-4D97-AF65-F5344CB8AC3E}">
        <p14:creationId xmlns:p14="http://schemas.microsoft.com/office/powerpoint/2010/main" val="216092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9436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5536" y="610836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Manet, « El </a:t>
            </a:r>
            <a:r>
              <a:rPr lang="fr-FR" dirty="0" err="1" smtClean="0"/>
              <a:t>desayuno</a:t>
            </a:r>
            <a:r>
              <a:rPr lang="fr-FR" dirty="0" smtClean="0"/>
              <a:t> en la </a:t>
            </a:r>
            <a:r>
              <a:rPr lang="fr-FR" dirty="0" err="1" smtClean="0"/>
              <a:t>hierba</a:t>
            </a:r>
            <a:r>
              <a:rPr lang="fr-FR" dirty="0" smtClean="0"/>
              <a:t>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842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upload.wikimedia.org/wikipedia/commons/1/15/JEAN_LOUIS_TH%C3%89ODORE_G%C3%89RICAULT_-_La_Balsa_de_la_Medusa_(Museo_del_Louvre,_1818-1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65" y="1052736"/>
            <a:ext cx="7160419" cy="48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6165304"/>
            <a:ext cx="419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Géricault, « La balsa de la </a:t>
            </a:r>
            <a:r>
              <a:rPr lang="fr-FR" dirty="0" err="1" smtClean="0"/>
              <a:t>Medusa</a:t>
            </a:r>
            <a:r>
              <a:rPr lang="fr-FR" dirty="0" smtClean="0"/>
              <a:t>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8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c/cc/Eug%C3%A8ne_Delacroix_-_La_libert%C3%A9_guidant_le_peupl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15" y="404664"/>
            <a:ext cx="7184500" cy="57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77265" y="625984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Delacroix, « La Libertad </a:t>
            </a:r>
            <a:r>
              <a:rPr lang="fr-FR" dirty="0" err="1" smtClean="0"/>
              <a:t>guiando</a:t>
            </a:r>
            <a:r>
              <a:rPr lang="fr-FR" dirty="0" smtClean="0"/>
              <a:t> al pueblo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0648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omilly-col.spip.ac-rouen.fr/IMG/jpg/Picasso_-_Guernica_-_1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71593" cy="376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7544" y="57332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Picasso, « Guernica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089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museolazarogaldiano.files.wordpress.com/2011/09/goya-las-brujas-el-conjuro-inventario-2004-museo-laza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7600"/>
            <a:ext cx="4509663" cy="642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7504" y="7647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Goya, « Las </a:t>
            </a:r>
            <a:r>
              <a:rPr lang="fr-FR" dirty="0" err="1" smtClean="0"/>
              <a:t>brujas</a:t>
            </a:r>
            <a:r>
              <a:rPr lang="fr-FR" dirty="0" smtClean="0"/>
              <a:t>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560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.over-blog-kiwi.com/0/25/12/91/201305/phpjzde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3723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5536" y="61916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Goya, « El </a:t>
            </a:r>
            <a:r>
              <a:rPr lang="fr-FR" dirty="0" err="1" smtClean="0"/>
              <a:t>tres</a:t>
            </a:r>
            <a:r>
              <a:rPr lang="fr-FR" dirty="0" smtClean="0"/>
              <a:t> de mayo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755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3"/>
            <a:ext cx="5904656" cy="472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7544" y="58484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Magritte, « Golconde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962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frankzumbach.files.wordpress.com/2011/02/03delvaux0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76" y="692696"/>
            <a:ext cx="6616872" cy="553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5536" y="6226449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Paul Delvaux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860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latform-blog.com/wp-content/uploads/2016/02/alfons-much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63830" cy="47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Alfons Mucha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062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alerie-narodni.cz/predmety/193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3849"/>
            <a:ext cx="4709234" cy="621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5949280"/>
            <a:ext cx="140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Mikoláš</a:t>
            </a:r>
            <a:r>
              <a:rPr lang="fr-FR" dirty="0"/>
              <a:t> </a:t>
            </a:r>
            <a:r>
              <a:rPr lang="fr-FR" dirty="0" err="1"/>
              <a:t>Aleš</a:t>
            </a:r>
            <a:r>
              <a:rPr lang="fr-FR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18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mutný den od Toyen | na serveru Lidovky.cz | aktuální zprá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80652" y="5877272"/>
            <a:ext cx="3354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Josef </a:t>
            </a:r>
            <a:r>
              <a:rPr lang="fr-FR" dirty="0" err="1" smtClean="0"/>
              <a:t>Šíma</a:t>
            </a:r>
            <a:r>
              <a:rPr lang="fr-FR" dirty="0" smtClean="0"/>
              <a:t>, « </a:t>
            </a:r>
            <a:r>
              <a:rPr lang="fr-FR" dirty="0" err="1" smtClean="0"/>
              <a:t>Día</a:t>
            </a:r>
            <a:r>
              <a:rPr lang="fr-FR" dirty="0" smtClean="0"/>
              <a:t> </a:t>
            </a:r>
            <a:r>
              <a:rPr lang="fr-FR" dirty="0"/>
              <a:t>triste de </a:t>
            </a:r>
            <a:r>
              <a:rPr lang="fr-FR" dirty="0" err="1" smtClean="0"/>
              <a:t>Toyen</a:t>
            </a:r>
            <a:r>
              <a:rPr lang="fr-FR" dirty="0" smtClean="0"/>
              <a:t>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340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an Zrzavý: Kleopatra; výsledná verze obrazu (1912–1957) - Jan Zrzavý: Kleopatra; výsledná verze obrazu (1912–195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2408238"/>
            <a:ext cx="443865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an Zrzavý: Kleopatra; výsledná verze obrazu (1912–1957) - Jan Zrzavý: Kleopatra; výsledná verze obrazu (1912–195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2255838"/>
            <a:ext cx="443865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4099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4441" y="5661248"/>
            <a:ext cx="2476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Jan </a:t>
            </a:r>
            <a:r>
              <a:rPr lang="fr-FR" dirty="0" err="1" smtClean="0"/>
              <a:t>Zrzavý</a:t>
            </a:r>
            <a:r>
              <a:rPr lang="fr-FR" dirty="0" smtClean="0"/>
              <a:t>, « </a:t>
            </a:r>
            <a:r>
              <a:rPr lang="fr-FR" dirty="0" err="1" smtClean="0"/>
              <a:t>Kleopatra</a:t>
            </a:r>
            <a:r>
              <a:rPr lang="fr-FR" dirty="0" smtClean="0"/>
              <a:t>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754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vornost.com/wp-content/uploads/josef-lada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109470" cy="530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3387" y="6237312"/>
            <a:ext cx="120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Josef Lada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012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lovanskaepopej.cz/files/image/epopej/big/Prisaha_omladiny_pod_slovanskou_lip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62000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6165304"/>
            <a:ext cx="1471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Alfons Mucha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7642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40</Words>
  <Application>Microsoft Office PowerPoint</Application>
  <PresentationFormat>Affichage à l'écran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  Cuadros que hablan  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 Morzadec</dc:creator>
  <cp:lastModifiedBy>Cécile Morzadec</cp:lastModifiedBy>
  <cp:revision>15</cp:revision>
  <dcterms:created xsi:type="dcterms:W3CDTF">2016-05-05T18:55:43Z</dcterms:created>
  <dcterms:modified xsi:type="dcterms:W3CDTF">2016-05-07T11:48:47Z</dcterms:modified>
</cp:coreProperties>
</file>