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2"/>
  </p:notesMasterIdLst>
  <p:sldIdLst>
    <p:sldId id="256" r:id="rId2"/>
    <p:sldId id="262" r:id="rId3"/>
    <p:sldId id="284" r:id="rId4"/>
    <p:sldId id="285" r:id="rId5"/>
    <p:sldId id="286" r:id="rId6"/>
    <p:sldId id="287" r:id="rId7"/>
    <p:sldId id="288" r:id="rId8"/>
    <p:sldId id="337" r:id="rId9"/>
    <p:sldId id="338" r:id="rId10"/>
    <p:sldId id="339" r:id="rId11"/>
    <p:sldId id="257" r:id="rId12"/>
    <p:sldId id="340" r:id="rId13"/>
    <p:sldId id="342" r:id="rId14"/>
    <p:sldId id="343" r:id="rId15"/>
    <p:sldId id="330" r:id="rId16"/>
    <p:sldId id="324" r:id="rId17"/>
    <p:sldId id="323" r:id="rId18"/>
    <p:sldId id="263" r:id="rId19"/>
    <p:sldId id="264" r:id="rId20"/>
    <p:sldId id="316" r:id="rId21"/>
    <p:sldId id="325" r:id="rId22"/>
    <p:sldId id="331" r:id="rId23"/>
    <p:sldId id="333" r:id="rId24"/>
    <p:sldId id="332" r:id="rId25"/>
    <p:sldId id="334" r:id="rId26"/>
    <p:sldId id="266" r:id="rId27"/>
    <p:sldId id="317" r:id="rId28"/>
    <p:sldId id="267" r:id="rId29"/>
    <p:sldId id="335" r:id="rId30"/>
    <p:sldId id="336" r:id="rId31"/>
    <p:sldId id="258" r:id="rId32"/>
    <p:sldId id="314" r:id="rId33"/>
    <p:sldId id="268" r:id="rId34"/>
    <p:sldId id="313" r:id="rId35"/>
    <p:sldId id="269" r:id="rId36"/>
    <p:sldId id="270" r:id="rId37"/>
    <p:sldId id="271" r:id="rId38"/>
    <p:sldId id="272" r:id="rId39"/>
    <p:sldId id="273" r:id="rId40"/>
    <p:sldId id="312" r:id="rId41"/>
    <p:sldId id="294" r:id="rId42"/>
    <p:sldId id="346" r:id="rId43"/>
    <p:sldId id="275" r:id="rId44"/>
    <p:sldId id="344" r:id="rId45"/>
    <p:sldId id="274" r:id="rId46"/>
    <p:sldId id="276" r:id="rId47"/>
    <p:sldId id="277" r:id="rId48"/>
    <p:sldId id="296" r:id="rId49"/>
    <p:sldId id="297" r:id="rId50"/>
    <p:sldId id="298" r:id="rId51"/>
    <p:sldId id="304" r:id="rId52"/>
    <p:sldId id="348" r:id="rId53"/>
    <p:sldId id="347" r:id="rId54"/>
    <p:sldId id="306" r:id="rId55"/>
    <p:sldId id="295" r:id="rId56"/>
    <p:sldId id="318" r:id="rId57"/>
    <p:sldId id="345" r:id="rId58"/>
    <p:sldId id="319" r:id="rId59"/>
    <p:sldId id="320" r:id="rId60"/>
    <p:sldId id="321" r:id="rId61"/>
    <p:sldId id="322" r:id="rId62"/>
    <p:sldId id="259" r:id="rId63"/>
    <p:sldId id="279" r:id="rId64"/>
    <p:sldId id="280" r:id="rId65"/>
    <p:sldId id="291" r:id="rId66"/>
    <p:sldId id="293" r:id="rId67"/>
    <p:sldId id="360" r:id="rId68"/>
    <p:sldId id="299" r:id="rId69"/>
    <p:sldId id="308" r:id="rId70"/>
    <p:sldId id="300" r:id="rId71"/>
    <p:sldId id="301" r:id="rId72"/>
    <p:sldId id="302" r:id="rId73"/>
    <p:sldId id="260" r:id="rId74"/>
    <p:sldId id="281" r:id="rId75"/>
    <p:sldId id="289" r:id="rId76"/>
    <p:sldId id="290" r:id="rId77"/>
    <p:sldId id="307" r:id="rId78"/>
    <p:sldId id="329" r:id="rId79"/>
    <p:sldId id="327" r:id="rId80"/>
    <p:sldId id="326" r:id="rId81"/>
    <p:sldId id="261" r:id="rId82"/>
    <p:sldId id="282" r:id="rId83"/>
    <p:sldId id="309" r:id="rId84"/>
    <p:sldId id="310" r:id="rId85"/>
    <p:sldId id="311" r:id="rId86"/>
    <p:sldId id="349" r:id="rId87"/>
    <p:sldId id="352" r:id="rId88"/>
    <p:sldId id="353" r:id="rId89"/>
    <p:sldId id="354" r:id="rId90"/>
    <p:sldId id="355" r:id="rId91"/>
    <p:sldId id="356" r:id="rId92"/>
    <p:sldId id="357" r:id="rId93"/>
    <p:sldId id="350" r:id="rId94"/>
    <p:sldId id="358" r:id="rId95"/>
    <p:sldId id="365" r:id="rId96"/>
    <p:sldId id="361" r:id="rId97"/>
    <p:sldId id="362" r:id="rId98"/>
    <p:sldId id="364" r:id="rId99"/>
    <p:sldId id="363" r:id="rId100"/>
    <p:sldId id="283" r:id="rId10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F4CC6-2B97-4C55-A111-813587089CD6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9C4C7-128F-4CF4-81F0-73A4356F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45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9C4C7-128F-4CF4-81F0-73A4356FFA2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26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7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0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51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1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7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64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0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22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46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74949-4A19-4429-9FDB-A8FFE5EE79E0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1D50-8A76-432D-8F08-7DB4059838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8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76470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i="1" dirty="0" smtClean="0">
                <a:latin typeface="Adobe Garamond Pro Bold" pitchFamily="18" charset="0"/>
              </a:rPr>
              <a:t>La </a:t>
            </a:r>
            <a:r>
              <a:rPr lang="fr-FR" sz="6000" i="1" dirty="0" err="1" smtClean="0">
                <a:latin typeface="Adobe Garamond Pro Bold" pitchFamily="18" charset="0"/>
              </a:rPr>
              <a:t>semana</a:t>
            </a:r>
            <a:r>
              <a:rPr lang="fr-FR" sz="6000" i="1" dirty="0" smtClean="0">
                <a:latin typeface="Adobe Garamond Pro Bold" pitchFamily="18" charset="0"/>
              </a:rPr>
              <a:t> Erasmus+ en el IES </a:t>
            </a:r>
            <a:r>
              <a:rPr lang="fr-FR" sz="6000" i="1" dirty="0" err="1" smtClean="0">
                <a:latin typeface="Adobe Garamond Pro Bold" pitchFamily="18" charset="0"/>
              </a:rPr>
              <a:t>Pirineos</a:t>
            </a:r>
            <a:r>
              <a:rPr lang="fr-FR" sz="6000" i="1" dirty="0" smtClean="0">
                <a:latin typeface="Adobe Garamond Pro Bold" pitchFamily="18" charset="0"/>
              </a:rPr>
              <a:t> de Jaca</a:t>
            </a:r>
          </a:p>
          <a:p>
            <a:pPr algn="ctr"/>
            <a:endParaRPr lang="fr-FR" sz="6000" i="1" dirty="0">
              <a:latin typeface="Adobe Garamond Pro Bold" pitchFamily="18" charset="0"/>
            </a:endParaRPr>
          </a:p>
          <a:p>
            <a:pPr algn="ctr"/>
            <a:endParaRPr lang="fr-FR" sz="6000" i="1" dirty="0" smtClean="0">
              <a:latin typeface="Adobe Garamond Pro Bold" pitchFamily="18" charset="0"/>
            </a:endParaRPr>
          </a:p>
          <a:p>
            <a:pPr algn="ctr"/>
            <a:endParaRPr lang="fr-FR" sz="6000" i="1" dirty="0" smtClean="0">
              <a:latin typeface="Adobe Garamond Pro Bold" pitchFamily="18" charset="0"/>
            </a:endParaRPr>
          </a:p>
          <a:p>
            <a:pPr algn="ctr"/>
            <a:r>
              <a:rPr lang="fr-FR" sz="6000" i="1" dirty="0" smtClean="0">
                <a:solidFill>
                  <a:schemeClr val="bg1"/>
                </a:solidFill>
                <a:latin typeface="Adobe Garamond Pro Bold" pitchFamily="18" charset="0"/>
              </a:rPr>
              <a:t>5-12 de </a:t>
            </a:r>
            <a:r>
              <a:rPr lang="fr-FR" sz="6000" i="1" dirty="0" err="1" smtClean="0">
                <a:solidFill>
                  <a:schemeClr val="bg1"/>
                </a:solidFill>
                <a:latin typeface="Adobe Garamond Pro Bold" pitchFamily="18" charset="0"/>
              </a:rPr>
              <a:t>noviembre</a:t>
            </a:r>
            <a:r>
              <a:rPr lang="fr-FR" sz="6000" i="1" dirty="0" smtClean="0">
                <a:solidFill>
                  <a:schemeClr val="bg1"/>
                </a:solidFill>
                <a:latin typeface="Adobe Garamond Pro Bold" pitchFamily="18" charset="0"/>
              </a:rPr>
              <a:t> 2016</a:t>
            </a:r>
            <a:endParaRPr lang="fr-FR" sz="60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656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6024" y="432810"/>
            <a:ext cx="9468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i="1" dirty="0" smtClean="0">
                <a:latin typeface="Adobe Garamond Pro Bold" pitchFamily="18" charset="0"/>
              </a:rPr>
              <a:t>Gracias a </a:t>
            </a:r>
            <a:r>
              <a:rPr lang="fr-FR" sz="6000" i="1" dirty="0" err="1" smtClean="0">
                <a:latin typeface="Adobe Garamond Pro Bold" pitchFamily="18" charset="0"/>
              </a:rPr>
              <a:t>todos</a:t>
            </a:r>
            <a:r>
              <a:rPr lang="fr-FR" sz="6000" i="1" dirty="0" smtClean="0">
                <a:latin typeface="Adobe Garamond Pro Bold" pitchFamily="18" charset="0"/>
              </a:rPr>
              <a:t> </a:t>
            </a:r>
            <a:r>
              <a:rPr lang="fr-FR" sz="6000" i="1" dirty="0" err="1" smtClean="0">
                <a:latin typeface="Adobe Garamond Pro Bold" pitchFamily="18" charset="0"/>
              </a:rPr>
              <a:t>por</a:t>
            </a:r>
            <a:r>
              <a:rPr lang="fr-FR" sz="6000" i="1" dirty="0" smtClean="0">
                <a:latin typeface="Adobe Garamond Pro Bold" pitchFamily="18" charset="0"/>
              </a:rPr>
              <a:t> </a:t>
            </a:r>
            <a:r>
              <a:rPr lang="fr-FR" sz="6000" i="1" dirty="0" err="1" smtClean="0">
                <a:latin typeface="Adobe Garamond Pro Bold" pitchFamily="18" charset="0"/>
              </a:rPr>
              <a:t>esta</a:t>
            </a:r>
            <a:r>
              <a:rPr lang="fr-FR" sz="6000" i="1" dirty="0" smtClean="0">
                <a:latin typeface="Adobe Garamond Pro Bold" pitchFamily="18" charset="0"/>
              </a:rPr>
              <a:t> </a:t>
            </a:r>
            <a:r>
              <a:rPr lang="fr-FR" sz="6000" i="1" dirty="0" err="1" smtClean="0">
                <a:latin typeface="Adobe Garamond Pro Bold" pitchFamily="18" charset="0"/>
              </a:rPr>
              <a:t>semana</a:t>
            </a:r>
            <a:r>
              <a:rPr lang="fr-FR" sz="6000" i="1" dirty="0" smtClean="0">
                <a:latin typeface="Adobe Garamond Pro Bold" pitchFamily="18" charset="0"/>
              </a:rPr>
              <a:t> Erasmus+ </a:t>
            </a:r>
          </a:p>
          <a:p>
            <a:pPr algn="ctr"/>
            <a:r>
              <a:rPr lang="fr-FR" sz="6000" i="1" dirty="0" err="1" smtClean="0">
                <a:latin typeface="Adobe Garamond Pro Bold" pitchFamily="18" charset="0"/>
              </a:rPr>
              <a:t>llena</a:t>
            </a:r>
            <a:r>
              <a:rPr lang="fr-FR" sz="6000" i="1" dirty="0" smtClean="0">
                <a:latin typeface="Adobe Garamond Pro Bold" pitchFamily="18" charset="0"/>
              </a:rPr>
              <a:t> de emociones</a:t>
            </a:r>
            <a:endParaRPr lang="fr-FR" sz="6000" i="1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83768" y="191683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smtClean="0">
                <a:solidFill>
                  <a:schemeClr val="bg1"/>
                </a:solidFill>
                <a:latin typeface="Adobe Garamond Pro Bold" pitchFamily="18" charset="0"/>
              </a:rPr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39350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4633" y="594928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Acogida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en el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centro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7761" y="5996618"/>
            <a:ext cx="5208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La visita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del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ayuntamiento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8" y="1434910"/>
            <a:ext cx="9108504" cy="38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2314" y="6021288"/>
            <a:ext cx="5337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Visita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guiada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la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catedral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74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4565" y="5877272"/>
            <a:ext cx="2627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La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ciudadela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57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1508720" y="404664"/>
            <a:ext cx="12144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err="1" smtClean="0">
                <a:solidFill>
                  <a:schemeClr val="bg1"/>
                </a:solidFill>
                <a:latin typeface="Adobe Garamond Pro Bold" pitchFamily="18" charset="0"/>
              </a:rPr>
              <a:t>Llegada</a:t>
            </a:r>
            <a:r>
              <a:rPr lang="fr-FR" sz="8000" i="1" dirty="0" smtClean="0">
                <a:solidFill>
                  <a:schemeClr val="bg1"/>
                </a:solidFill>
                <a:latin typeface="Adobe Garamond Pro Bold" pitchFamily="18" charset="0"/>
              </a:rPr>
              <a:t> de las</a:t>
            </a:r>
          </a:p>
          <a:p>
            <a:pPr algn="ctr"/>
            <a:r>
              <a:rPr lang="fr-FR" sz="8000" i="1" dirty="0" err="1" smtClean="0">
                <a:solidFill>
                  <a:schemeClr val="bg1"/>
                </a:solidFill>
                <a:latin typeface="Adobe Garamond Pro Bold" pitchFamily="18" charset="0"/>
              </a:rPr>
              <a:t>delegaciones</a:t>
            </a:r>
            <a:endParaRPr lang="fr-FR" sz="8000" i="1" dirty="0" smtClean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59832" y="184482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chemeClr val="bg1"/>
                </a:solidFill>
                <a:latin typeface="Adobe Garamond Pro Bold" pitchFamily="18" charset="0"/>
              </a:rPr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41158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1347" y="4797152"/>
            <a:ext cx="6528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Segunda</a:t>
            </a:r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sesión</a:t>
            </a:r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 de « </a:t>
            </a:r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mindfulness</a:t>
            </a:r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 »</a:t>
            </a:r>
            <a:endParaRPr lang="fr-FR" sz="36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57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143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589965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Talleres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vivenciales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para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conocerse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mejor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196" y="6023029"/>
            <a:ext cx="6809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Presentación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los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talleres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fílmicos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619738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Delegación</a:t>
            </a:r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belga</a:t>
            </a:r>
            <a:endParaRPr lang="fr-FR" sz="36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602302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Comida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en el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instituto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56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95102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El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rodaje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los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cortometrajes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595102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Productora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#1 « 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Tráfico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 »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47350" y="1525067"/>
            <a:ext cx="6767737" cy="3806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312" y="2551874"/>
            <a:ext cx="3729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Productora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#2</a:t>
            </a:r>
          </a:p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« 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Pijama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Party »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7748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595102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Productora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#3 « 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Días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clase para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olvidar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 »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18864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El </a:t>
            </a:r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ensayo</a:t>
            </a:r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 de la </a:t>
            </a:r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obra</a:t>
            </a:r>
            <a:r>
              <a:rPr lang="fr-FR" sz="3600" i="1" dirty="0" smtClean="0">
                <a:solidFill>
                  <a:schemeClr val="bg1"/>
                </a:solidFill>
                <a:latin typeface="Adobe Garamond Pro Bold" pitchFamily="18" charset="0"/>
              </a:rPr>
              <a:t> de </a:t>
            </a:r>
            <a:r>
              <a:rPr lang="fr-FR" sz="3600" i="1" dirty="0" err="1" smtClean="0">
                <a:solidFill>
                  <a:schemeClr val="bg1"/>
                </a:solidFill>
                <a:latin typeface="Adobe Garamond Pro Bold" pitchFamily="18" charset="0"/>
              </a:rPr>
              <a:t>teatro</a:t>
            </a:r>
            <a:endParaRPr lang="fr-FR" sz="36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609503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Delegación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checa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mad3-1.fna.fbcdn.net/v/t1.0-9/15056285_10153875057820443_1567006326710946360_n.jpg?oh=48e9ded1d5050d49fbc1dbe0edc27107&amp;oe=58889A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mad3-1.fna.fbcdn.net/v/t1.0-9/15027890_10153875060725443_2846168556117748419_n.jpg?oh=3fc87e1e1bc766edd7446ff67d0e03f1&amp;oe=58CF6C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073" y="5589240"/>
            <a:ext cx="8852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Representación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la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obra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teatro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« Suzette »</a:t>
            </a:r>
          </a:p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en el Palacio de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Congresos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0994" y="209466"/>
            <a:ext cx="6308531" cy="64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602128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Delegación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valenciana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27784" y="186084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i="1" dirty="0" err="1">
                <a:solidFill>
                  <a:schemeClr val="bg1"/>
                </a:solidFill>
                <a:latin typeface="Adobe Garamond Pro Bold" pitchFamily="18" charset="0"/>
              </a:rPr>
              <a:t>Miércoles</a:t>
            </a:r>
            <a:endParaRPr lang="fr-FR" sz="80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602128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Actividades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contra el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acoso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escolar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95102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Taller de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máscaras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46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9144000" cy="5141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95102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Reunión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de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coordinadores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9144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595102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Taller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vivenciales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para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profes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56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4633" y="594928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Delegación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francesa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416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416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43844" y="173054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8000" i="1">
                <a:solidFill>
                  <a:schemeClr val="bg1"/>
                </a:solidFill>
                <a:latin typeface="Adobe Garamond Pro Bold" pitchFamily="18" charset="0"/>
              </a:defRPr>
            </a:lvl1pPr>
          </a:lstStyle>
          <a:p>
            <a:r>
              <a:rPr lang="fr-FR" dirty="0" err="1"/>
              <a:t>Jueves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1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95102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La pista de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patinaje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74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1680" y="587727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La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bolera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75428" y="189728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err="1">
                <a:solidFill>
                  <a:schemeClr val="bg1"/>
                </a:solidFill>
                <a:latin typeface="Adobe Garamond Pro Bold" pitchFamily="18" charset="0"/>
              </a:rPr>
              <a:t>Viernes</a:t>
            </a:r>
            <a:endParaRPr lang="fr-FR" sz="80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587727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La cueva de las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Guixas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en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Villanúa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4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370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587727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El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ecoparque</a:t>
            </a:r>
            <a:r>
              <a:rPr lang="fr-FR" sz="3600" i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fr-FR" sz="3600" i="1" dirty="0" err="1" smtClean="0">
                <a:solidFill>
                  <a:srgbClr val="0070C0"/>
                </a:solidFill>
                <a:latin typeface="Adobe Garamond Pro Bold" pitchFamily="18" charset="0"/>
              </a:rPr>
              <a:t>deVillanúa</a:t>
            </a:r>
            <a:endParaRPr lang="fr-FR" sz="3600" i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036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621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82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172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69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711" y="-171400"/>
            <a:ext cx="12496711" cy="7029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91680" y="620688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 err="1" smtClean="0">
                <a:solidFill>
                  <a:schemeClr val="bg1"/>
                </a:solidFill>
                <a:latin typeface="Adobe Garamond Pro Bold" pitchFamily="18" charset="0"/>
              </a:rPr>
              <a:t>Sábado</a:t>
            </a:r>
            <a:r>
              <a:rPr lang="fr-FR" sz="8000" i="1" dirty="0" smtClean="0">
                <a:solidFill>
                  <a:schemeClr val="bg1"/>
                </a:solidFill>
                <a:latin typeface="Adobe Garamond Pro Bold" pitchFamily="18" charset="0"/>
              </a:rPr>
              <a:t>: </a:t>
            </a:r>
          </a:p>
          <a:p>
            <a:pPr algn="ctr"/>
            <a:r>
              <a:rPr lang="fr-FR" sz="8000" i="1" dirty="0" smtClean="0">
                <a:solidFill>
                  <a:schemeClr val="bg1"/>
                </a:solidFill>
                <a:latin typeface="Adobe Garamond Pro Bold" pitchFamily="18" charset="0"/>
              </a:rPr>
              <a:t>¡nos </a:t>
            </a:r>
            <a:r>
              <a:rPr lang="fr-FR" sz="8000" i="1" dirty="0" err="1" smtClean="0">
                <a:solidFill>
                  <a:schemeClr val="bg1"/>
                </a:solidFill>
                <a:latin typeface="Adobe Garamond Pro Bold" pitchFamily="18" charset="0"/>
              </a:rPr>
              <a:t>vamos</a:t>
            </a:r>
            <a:r>
              <a:rPr lang="fr-FR" sz="8000" i="1" dirty="0" smtClean="0">
                <a:solidFill>
                  <a:schemeClr val="bg1"/>
                </a:solidFill>
                <a:latin typeface="Adobe Garamond Pro Bold" pitchFamily="18" charset="0"/>
              </a:rPr>
              <a:t>!</a:t>
            </a:r>
            <a:endParaRPr lang="fr-FR" sz="8000" i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58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40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01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965" y="0"/>
            <a:ext cx="51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00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144</Words>
  <Application>Microsoft Office PowerPoint</Application>
  <PresentationFormat>Affichage à l'écran (4:3)</PresentationFormat>
  <Paragraphs>45</Paragraphs>
  <Slides>100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100</vt:i4>
      </vt:variant>
    </vt:vector>
  </HeadingPairs>
  <TitlesOfParts>
    <vt:vector size="10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Morzadec</dc:creator>
  <cp:lastModifiedBy>Cécile Morzadec</cp:lastModifiedBy>
  <cp:revision>52</cp:revision>
  <dcterms:created xsi:type="dcterms:W3CDTF">2016-11-10T07:50:08Z</dcterms:created>
  <dcterms:modified xsi:type="dcterms:W3CDTF">2016-11-14T17:02:30Z</dcterms:modified>
</cp:coreProperties>
</file>