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8" r:id="rId5"/>
    <p:sldId id="269" r:id="rId6"/>
    <p:sldId id="270" r:id="rId7"/>
    <p:sldId id="258" r:id="rId8"/>
    <p:sldId id="259" r:id="rId9"/>
    <p:sldId id="261" r:id="rId10"/>
    <p:sldId id="262" r:id="rId11"/>
    <p:sldId id="264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8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AAF5-C0BC-4EE2-A444-8520310EB98A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5A9E-C63D-4BDB-9211-75651189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AAF5-C0BC-4EE2-A444-8520310EB98A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5A9E-C63D-4BDB-9211-75651189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AAF5-C0BC-4EE2-A444-8520310EB98A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5A9E-C63D-4BDB-9211-75651189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AAF5-C0BC-4EE2-A444-8520310EB98A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5A9E-C63D-4BDB-9211-75651189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AAF5-C0BC-4EE2-A444-8520310EB98A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5A9E-C63D-4BDB-9211-75651189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AAF5-C0BC-4EE2-A444-8520310EB98A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5A9E-C63D-4BDB-9211-75651189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AAF5-C0BC-4EE2-A444-8520310EB98A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5A9E-C63D-4BDB-9211-75651189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AAF5-C0BC-4EE2-A444-8520310EB98A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5A9E-C63D-4BDB-9211-75651189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AAF5-C0BC-4EE2-A444-8520310EB98A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5A9E-C63D-4BDB-9211-75651189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AAF5-C0BC-4EE2-A444-8520310EB98A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5A9E-C63D-4BDB-9211-75651189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AAF5-C0BC-4EE2-A444-8520310EB98A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5A9E-C63D-4BDB-9211-75651189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AAF5-C0BC-4EE2-A444-8520310EB98A}" type="datetimeFigureOut">
              <a:rPr lang="cs-CZ" smtClean="0"/>
              <a:pPr/>
              <a:t>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5A9E-C63D-4BDB-9211-756511894E7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 </a:t>
            </a:r>
            <a:r>
              <a:rPr lang="cs-CZ" dirty="0" err="1" smtClean="0"/>
              <a:t>dominó</a:t>
            </a:r>
            <a:r>
              <a:rPr lang="cs-CZ" dirty="0" smtClean="0"/>
              <a:t> </a:t>
            </a:r>
            <a:r>
              <a:rPr lang="cs-CZ" dirty="0" err="1" smtClean="0"/>
              <a:t>químico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Aprendiendo</a:t>
            </a:r>
            <a:r>
              <a:rPr lang="cs-CZ" dirty="0" smtClean="0"/>
              <a:t> </a:t>
            </a:r>
            <a:r>
              <a:rPr lang="cs-CZ" dirty="0" err="1" smtClean="0"/>
              <a:t>con</a:t>
            </a:r>
            <a:r>
              <a:rPr lang="cs-CZ" dirty="0" smtClean="0"/>
              <a:t> </a:t>
            </a:r>
            <a:r>
              <a:rPr lang="cs-CZ" dirty="0" err="1" smtClean="0"/>
              <a:t>emociones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Fue</a:t>
            </a:r>
            <a:r>
              <a:rPr lang="cs-CZ" sz="2800" dirty="0" smtClean="0"/>
              <a:t> </a:t>
            </a:r>
            <a:r>
              <a:rPr lang="cs-CZ" sz="2800" dirty="0" err="1" smtClean="0"/>
              <a:t>divertido</a:t>
            </a:r>
            <a:r>
              <a:rPr lang="cs-CZ" sz="2800" dirty="0" smtClean="0"/>
              <a:t> para los </a:t>
            </a:r>
            <a:r>
              <a:rPr lang="cs-CZ" sz="2800" dirty="0" err="1" smtClean="0"/>
              <a:t>alumnos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4" name="Zástupný symbol pro obsah 3" descr="20160322_121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Después</a:t>
            </a:r>
            <a:r>
              <a:rPr lang="cs-CZ" sz="2800" dirty="0" smtClean="0"/>
              <a:t> los </a:t>
            </a:r>
            <a:r>
              <a:rPr lang="cs-CZ" sz="2800" dirty="0" err="1" smtClean="0"/>
              <a:t>estudiantes</a:t>
            </a:r>
            <a:r>
              <a:rPr lang="cs-CZ" sz="2800" dirty="0" smtClean="0"/>
              <a:t> </a:t>
            </a:r>
            <a:r>
              <a:rPr lang="cs-CZ" sz="2800" dirty="0" err="1" smtClean="0"/>
              <a:t>calcularon</a:t>
            </a:r>
            <a:r>
              <a:rPr lang="cs-CZ" sz="2800" dirty="0" smtClean="0"/>
              <a:t> </a:t>
            </a:r>
            <a:r>
              <a:rPr lang="cs-CZ" sz="2800" dirty="0" err="1" smtClean="0"/>
              <a:t>cuánto</a:t>
            </a:r>
            <a:r>
              <a:rPr lang="cs-CZ" sz="2800" dirty="0" smtClean="0"/>
              <a:t> </a:t>
            </a:r>
            <a:r>
              <a:rPr lang="cs-CZ" sz="2800" dirty="0" err="1" smtClean="0"/>
              <a:t>tiempo</a:t>
            </a:r>
            <a:r>
              <a:rPr lang="cs-CZ" sz="2800" dirty="0" smtClean="0"/>
              <a:t> les </a:t>
            </a:r>
            <a:r>
              <a:rPr lang="cs-CZ" sz="2800" dirty="0" err="1" smtClean="0"/>
              <a:t>llevó</a:t>
            </a:r>
            <a:r>
              <a:rPr lang="cs-CZ" sz="2800" dirty="0" smtClean="0"/>
              <a:t> </a:t>
            </a:r>
            <a:r>
              <a:rPr lang="cs-CZ" sz="2800" dirty="0" err="1" smtClean="0"/>
              <a:t>colocar</a:t>
            </a:r>
            <a:r>
              <a:rPr lang="cs-CZ" sz="2800" dirty="0" smtClean="0"/>
              <a:t> las </a:t>
            </a:r>
            <a:r>
              <a:rPr lang="cs-CZ" sz="2800" dirty="0" err="1" smtClean="0"/>
              <a:t>cartas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4" name="Zástupný symbol pro obsah 3" descr="20160322_1215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Ellos</a:t>
            </a:r>
            <a:r>
              <a:rPr lang="cs-CZ" sz="2800" dirty="0" smtClean="0"/>
              <a:t> </a:t>
            </a:r>
            <a:r>
              <a:rPr lang="cs-CZ" sz="2800" dirty="0" err="1" smtClean="0"/>
              <a:t>trabajaron</a:t>
            </a:r>
            <a:r>
              <a:rPr lang="cs-CZ" sz="2800" dirty="0" smtClean="0"/>
              <a:t> </a:t>
            </a:r>
            <a:r>
              <a:rPr lang="cs-CZ" sz="2800" dirty="0" smtClean="0"/>
              <a:t>en </a:t>
            </a:r>
            <a:r>
              <a:rPr lang="cs-CZ" sz="2800" dirty="0" err="1" smtClean="0"/>
              <a:t>grupos</a:t>
            </a:r>
            <a:r>
              <a:rPr lang="cs-CZ" sz="2800" dirty="0" smtClean="0"/>
              <a:t> de </a:t>
            </a:r>
            <a:r>
              <a:rPr lang="cs-CZ" sz="2800" dirty="0" err="1" smtClean="0"/>
              <a:t>cuatro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4" name="Zástupný symbol pro obsah 3" descr="20160322_121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Los </a:t>
            </a:r>
            <a:r>
              <a:rPr lang="cs-CZ" sz="2800" dirty="0" err="1" smtClean="0"/>
              <a:t>estudiantes</a:t>
            </a:r>
            <a:r>
              <a:rPr lang="cs-CZ" sz="2800" dirty="0" smtClean="0"/>
              <a:t> </a:t>
            </a:r>
            <a:r>
              <a:rPr lang="cs-CZ" sz="2800" dirty="0" err="1" smtClean="0"/>
              <a:t>hicieron</a:t>
            </a:r>
            <a:r>
              <a:rPr lang="cs-CZ" sz="2800" dirty="0" smtClean="0"/>
              <a:t> </a:t>
            </a:r>
            <a:r>
              <a:rPr lang="cs-CZ" sz="2800" dirty="0" err="1" smtClean="0"/>
              <a:t>sus</a:t>
            </a:r>
            <a:r>
              <a:rPr lang="cs-CZ" sz="2800" dirty="0" smtClean="0"/>
              <a:t> </a:t>
            </a:r>
            <a:r>
              <a:rPr lang="cs-CZ" sz="2800" dirty="0" err="1" smtClean="0"/>
              <a:t>propias</a:t>
            </a:r>
            <a:r>
              <a:rPr lang="cs-CZ" sz="2800" dirty="0" smtClean="0"/>
              <a:t> </a:t>
            </a:r>
            <a:r>
              <a:rPr lang="cs-CZ" sz="2800" dirty="0" err="1" smtClean="0"/>
              <a:t>cartas</a:t>
            </a:r>
            <a:r>
              <a:rPr lang="cs-CZ" sz="2800" dirty="0" smtClean="0"/>
              <a:t> con </a:t>
            </a:r>
            <a:r>
              <a:rPr lang="cs-CZ" sz="2800" dirty="0" err="1" smtClean="0"/>
              <a:t>otros</a:t>
            </a:r>
            <a:r>
              <a:rPr lang="cs-CZ" sz="2800" dirty="0" smtClean="0"/>
              <a:t> </a:t>
            </a:r>
            <a:r>
              <a:rPr lang="cs-CZ" sz="2800" dirty="0" err="1" smtClean="0"/>
              <a:t>elementos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4" name="Zástupný symbol pro obsah 3" descr="20160322_121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Quién</a:t>
            </a:r>
            <a:r>
              <a:rPr lang="cs-CZ" sz="2800" dirty="0" smtClean="0"/>
              <a:t> </a:t>
            </a:r>
            <a:r>
              <a:rPr lang="cs-CZ" sz="2800" dirty="0" err="1" smtClean="0"/>
              <a:t>quiere</a:t>
            </a:r>
            <a:r>
              <a:rPr lang="cs-CZ" sz="2800" dirty="0" smtClean="0"/>
              <a:t> </a:t>
            </a:r>
            <a:r>
              <a:rPr lang="cs-CZ" sz="2800" dirty="0" err="1" smtClean="0"/>
              <a:t>jugar</a:t>
            </a:r>
            <a:r>
              <a:rPr lang="cs-CZ" sz="2800" dirty="0" smtClean="0"/>
              <a:t>?</a:t>
            </a:r>
            <a:endParaRPr lang="cs-CZ" sz="2800" dirty="0"/>
          </a:p>
        </p:txBody>
      </p:sp>
      <p:pic>
        <p:nvPicPr>
          <p:cNvPr id="4" name="Zástupný symbol pro obsah 3" descr="20160401_1945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Cómo aprender los símbolos químicos </a:t>
            </a:r>
            <a:r>
              <a:rPr lang="cs-CZ" sz="2800" dirty="0" err="1" smtClean="0"/>
              <a:t>jugando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pic>
        <p:nvPicPr>
          <p:cNvPr id="4" name="Zástupný symbol pro obsah 3" descr="20160322_1213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Por</a:t>
            </a:r>
            <a:r>
              <a:rPr lang="cs-CZ" sz="2800" dirty="0" smtClean="0"/>
              <a:t> </a:t>
            </a:r>
            <a:r>
              <a:rPr lang="cs-CZ" sz="2800" dirty="0" err="1" smtClean="0"/>
              <a:t>supuesto</a:t>
            </a:r>
            <a:r>
              <a:rPr lang="cs-CZ" sz="2800" dirty="0" smtClean="0"/>
              <a:t> </a:t>
            </a:r>
            <a:r>
              <a:rPr lang="cs-CZ" sz="2800" dirty="0" err="1" smtClean="0"/>
              <a:t>jugando</a:t>
            </a:r>
            <a:r>
              <a:rPr lang="cs-CZ" sz="2800" dirty="0" smtClean="0"/>
              <a:t> al </a:t>
            </a:r>
            <a:r>
              <a:rPr lang="cs-CZ" sz="2800" dirty="0" smtClean="0"/>
              <a:t>domino </a:t>
            </a:r>
            <a:r>
              <a:rPr lang="cs-CZ" sz="2800" dirty="0" err="1" smtClean="0"/>
              <a:t>químico</a:t>
            </a:r>
            <a:endParaRPr lang="cs-CZ" sz="2800" dirty="0"/>
          </a:p>
        </p:txBody>
      </p:sp>
      <p:pic>
        <p:nvPicPr>
          <p:cNvPr id="4" name="Zástupný symbol pro obsah 3" descr="20160322_121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El grupo </a:t>
            </a:r>
            <a:r>
              <a:rPr lang="cs-CZ" sz="1800" dirty="0" smtClean="0"/>
              <a:t>de </a:t>
            </a:r>
            <a:r>
              <a:rPr lang="cs-CZ" sz="1800" dirty="0" err="1" smtClean="0"/>
              <a:t>estudiantes</a:t>
            </a:r>
            <a:r>
              <a:rPr lang="cs-CZ" sz="1800" dirty="0" smtClean="0"/>
              <a:t> </a:t>
            </a:r>
            <a:r>
              <a:rPr lang="cs-CZ" sz="1800" dirty="0" err="1" smtClean="0"/>
              <a:t>recibe</a:t>
            </a:r>
            <a:r>
              <a:rPr lang="cs-CZ" sz="1800" dirty="0" smtClean="0"/>
              <a:t> </a:t>
            </a:r>
            <a:r>
              <a:rPr lang="cs-CZ" sz="1800" dirty="0" smtClean="0"/>
              <a:t>la </a:t>
            </a:r>
            <a:r>
              <a:rPr lang="cs-CZ" sz="1800" dirty="0" err="1" smtClean="0"/>
              <a:t>baraja</a:t>
            </a:r>
            <a:r>
              <a:rPr lang="cs-CZ" sz="1800" dirty="0" smtClean="0"/>
              <a:t> de </a:t>
            </a:r>
            <a:r>
              <a:rPr lang="cs-CZ" sz="1800" dirty="0" err="1" smtClean="0"/>
              <a:t>naipes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pic>
        <p:nvPicPr>
          <p:cNvPr id="4" name="Zástupný symbol pro obsah 3" descr="20160322_130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err="1" smtClean="0"/>
              <a:t>Cada</a:t>
            </a:r>
            <a:r>
              <a:rPr lang="cs-CZ" sz="2800" dirty="0" smtClean="0"/>
              <a:t> </a:t>
            </a:r>
            <a:r>
              <a:rPr lang="cs-CZ" sz="2800" dirty="0" err="1" smtClean="0"/>
              <a:t>carta</a:t>
            </a:r>
            <a:r>
              <a:rPr lang="cs-CZ" sz="2800" dirty="0" smtClean="0"/>
              <a:t> </a:t>
            </a:r>
            <a:r>
              <a:rPr lang="cs-CZ" sz="2800" dirty="0" err="1" smtClean="0"/>
              <a:t>tiene</a:t>
            </a:r>
            <a:r>
              <a:rPr lang="cs-CZ" sz="2800" dirty="0" smtClean="0"/>
              <a:t> </a:t>
            </a:r>
            <a:r>
              <a:rPr lang="cs-CZ" sz="2800" dirty="0" err="1" smtClean="0"/>
              <a:t>dos</a:t>
            </a:r>
            <a:r>
              <a:rPr lang="cs-CZ" sz="2800" dirty="0" smtClean="0"/>
              <a:t> partes – </a:t>
            </a:r>
            <a:r>
              <a:rPr lang="cs-CZ" sz="2800" dirty="0" smtClean="0"/>
              <a:t>en una parte el </a:t>
            </a:r>
            <a:r>
              <a:rPr lang="cs-CZ" sz="2800" dirty="0" err="1" smtClean="0"/>
              <a:t>símbolo</a:t>
            </a:r>
            <a:r>
              <a:rPr lang="cs-CZ" sz="2800" dirty="0" smtClean="0"/>
              <a:t> de </a:t>
            </a:r>
            <a:r>
              <a:rPr lang="cs-CZ" sz="2800" dirty="0" err="1" smtClean="0"/>
              <a:t>un</a:t>
            </a:r>
            <a:r>
              <a:rPr lang="cs-CZ" sz="2800" dirty="0" smtClean="0"/>
              <a:t> </a:t>
            </a:r>
            <a:r>
              <a:rPr lang="cs-CZ" sz="2800" dirty="0" err="1" smtClean="0"/>
              <a:t>elemento</a:t>
            </a:r>
            <a:r>
              <a:rPr lang="cs-CZ" sz="2800" dirty="0" smtClean="0"/>
              <a:t> </a:t>
            </a:r>
            <a:r>
              <a:rPr lang="cs-CZ" sz="2800" dirty="0" smtClean="0"/>
              <a:t>y </a:t>
            </a:r>
            <a:r>
              <a:rPr lang="cs-CZ" sz="2800" dirty="0" smtClean="0"/>
              <a:t>en la </a:t>
            </a:r>
            <a:r>
              <a:rPr lang="cs-CZ" sz="2800" dirty="0" err="1" smtClean="0"/>
              <a:t>otra</a:t>
            </a:r>
            <a:r>
              <a:rPr lang="cs-CZ" sz="2800" dirty="0" smtClean="0"/>
              <a:t> </a:t>
            </a:r>
            <a:r>
              <a:rPr lang="cs-CZ" sz="2800" dirty="0" smtClean="0"/>
              <a:t>el </a:t>
            </a:r>
            <a:r>
              <a:rPr lang="cs-CZ" sz="2800" dirty="0" err="1" smtClean="0"/>
              <a:t>nombre</a:t>
            </a:r>
            <a:r>
              <a:rPr lang="cs-CZ" sz="2800" dirty="0" smtClean="0"/>
              <a:t> </a:t>
            </a:r>
            <a:r>
              <a:rPr lang="cs-CZ" sz="2800" dirty="0" smtClean="0"/>
              <a:t>de </a:t>
            </a:r>
            <a:r>
              <a:rPr lang="cs-CZ" sz="2800" dirty="0" err="1" smtClean="0"/>
              <a:t>otro</a:t>
            </a:r>
            <a:r>
              <a:rPr lang="cs-CZ" sz="2800" dirty="0" smtClean="0"/>
              <a:t> </a:t>
            </a:r>
            <a:r>
              <a:rPr lang="cs-CZ" sz="2800" dirty="0" err="1" smtClean="0"/>
              <a:t>elemento</a:t>
            </a:r>
            <a:r>
              <a:rPr lang="cs-CZ" sz="2800" dirty="0" smtClean="0"/>
              <a:t> </a:t>
            </a:r>
            <a:r>
              <a:rPr lang="cs-CZ" sz="2800" dirty="0" err="1" smtClean="0"/>
              <a:t>distinto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4" name="Zástupný symbol pro obsah 3" descr="20160322_130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Los </a:t>
            </a:r>
            <a:r>
              <a:rPr lang="cs-CZ" sz="2800" dirty="0" err="1" smtClean="0"/>
              <a:t>estudiantes</a:t>
            </a:r>
            <a:r>
              <a:rPr lang="cs-CZ" sz="2800" dirty="0" smtClean="0"/>
              <a:t> </a:t>
            </a:r>
            <a:r>
              <a:rPr lang="cs-CZ" sz="2800" dirty="0" err="1" smtClean="0"/>
              <a:t>tienen</a:t>
            </a:r>
            <a:r>
              <a:rPr lang="cs-CZ" sz="2800" dirty="0" smtClean="0"/>
              <a:t> </a:t>
            </a:r>
            <a:r>
              <a:rPr lang="cs-CZ" sz="2800" dirty="0" err="1" smtClean="0"/>
              <a:t>que</a:t>
            </a:r>
            <a:r>
              <a:rPr lang="cs-CZ" sz="2800" dirty="0" smtClean="0"/>
              <a:t> </a:t>
            </a:r>
            <a:r>
              <a:rPr lang="cs-CZ" sz="2800" dirty="0" err="1" smtClean="0"/>
              <a:t>colocar</a:t>
            </a:r>
            <a:r>
              <a:rPr lang="cs-CZ" sz="2800" dirty="0" smtClean="0"/>
              <a:t> </a:t>
            </a:r>
            <a:r>
              <a:rPr lang="cs-CZ" sz="2800" dirty="0" smtClean="0"/>
              <a:t>las </a:t>
            </a:r>
            <a:r>
              <a:rPr lang="cs-CZ" sz="2800" dirty="0" err="1" smtClean="0"/>
              <a:t>cartas</a:t>
            </a:r>
            <a:r>
              <a:rPr lang="cs-CZ" sz="2800" dirty="0" smtClean="0"/>
              <a:t> </a:t>
            </a:r>
            <a:r>
              <a:rPr lang="cs-CZ" sz="2800" dirty="0" smtClean="0"/>
              <a:t>de forma </a:t>
            </a:r>
            <a:r>
              <a:rPr lang="cs-CZ" sz="2800" dirty="0" err="1" smtClean="0"/>
              <a:t>que</a:t>
            </a:r>
            <a:r>
              <a:rPr lang="cs-CZ" sz="2800" dirty="0" smtClean="0"/>
              <a:t> </a:t>
            </a:r>
            <a:r>
              <a:rPr lang="cs-CZ" sz="2800" dirty="0" err="1" smtClean="0"/>
              <a:t>coincida</a:t>
            </a:r>
            <a:r>
              <a:rPr lang="cs-CZ" sz="2800" dirty="0" smtClean="0"/>
              <a:t> </a:t>
            </a:r>
            <a:r>
              <a:rPr lang="cs-CZ" sz="2800" dirty="0" err="1" smtClean="0"/>
              <a:t>cada</a:t>
            </a:r>
            <a:r>
              <a:rPr lang="cs-CZ" sz="2800" dirty="0" smtClean="0"/>
              <a:t> </a:t>
            </a:r>
            <a:r>
              <a:rPr lang="cs-CZ" sz="2800" dirty="0" err="1" smtClean="0"/>
              <a:t>nombre</a:t>
            </a:r>
            <a:r>
              <a:rPr lang="cs-CZ" sz="2800" dirty="0" smtClean="0"/>
              <a:t> con </a:t>
            </a:r>
            <a:r>
              <a:rPr lang="cs-CZ" sz="2800" dirty="0" err="1" smtClean="0"/>
              <a:t>su</a:t>
            </a:r>
            <a:r>
              <a:rPr lang="cs-CZ" sz="2800" dirty="0" smtClean="0"/>
              <a:t> </a:t>
            </a:r>
            <a:r>
              <a:rPr lang="cs-CZ" sz="2800" dirty="0" err="1" smtClean="0"/>
              <a:t>símbolo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4" name="Zástupný symbol pro obsah 3" descr="20160322_130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Los </a:t>
            </a:r>
            <a:r>
              <a:rPr lang="cs-CZ" sz="2000" dirty="0" err="1" smtClean="0"/>
              <a:t>estudiantes</a:t>
            </a:r>
            <a:r>
              <a:rPr lang="cs-CZ" sz="2000" dirty="0" smtClean="0"/>
              <a:t> se </a:t>
            </a:r>
            <a:r>
              <a:rPr lang="cs-CZ" sz="2000" dirty="0" err="1" smtClean="0"/>
              <a:t>diverten</a:t>
            </a:r>
            <a:r>
              <a:rPr lang="cs-CZ" sz="2000" dirty="0" smtClean="0"/>
              <a:t> y al </a:t>
            </a:r>
            <a:r>
              <a:rPr lang="cs-CZ" sz="2000" dirty="0" err="1" smtClean="0"/>
              <a:t>mismo</a:t>
            </a:r>
            <a:r>
              <a:rPr lang="cs-CZ" sz="2000" dirty="0" smtClean="0"/>
              <a:t> </a:t>
            </a:r>
            <a:r>
              <a:rPr lang="cs-CZ" sz="2000" dirty="0" err="1" smtClean="0"/>
              <a:t>tiempo</a:t>
            </a:r>
            <a:r>
              <a:rPr lang="cs-CZ" sz="2000" dirty="0" smtClean="0"/>
              <a:t> </a:t>
            </a:r>
            <a:r>
              <a:rPr lang="cs-CZ" sz="2000" dirty="0" err="1" smtClean="0"/>
              <a:t>aprenden</a:t>
            </a:r>
            <a:r>
              <a:rPr lang="cs-CZ" sz="2000" dirty="0" smtClean="0"/>
              <a:t> los </a:t>
            </a:r>
            <a:r>
              <a:rPr lang="cs-CZ" sz="2000" dirty="0" err="1" smtClean="0"/>
              <a:t>símbolos</a:t>
            </a:r>
            <a:r>
              <a:rPr lang="cs-CZ" sz="2000" dirty="0" smtClean="0"/>
              <a:t> </a:t>
            </a:r>
            <a:r>
              <a:rPr lang="cs-CZ" sz="2000" dirty="0" smtClean="0"/>
              <a:t>de los  </a:t>
            </a:r>
            <a:r>
              <a:rPr lang="cs-CZ" sz="2000" dirty="0" err="1" smtClean="0"/>
              <a:t>elementos</a:t>
            </a:r>
            <a:r>
              <a:rPr lang="cs-CZ" sz="2000" dirty="0" smtClean="0"/>
              <a:t>.</a:t>
            </a:r>
            <a:endParaRPr lang="cs-CZ" dirty="0"/>
          </a:p>
        </p:txBody>
      </p:sp>
      <p:pic>
        <p:nvPicPr>
          <p:cNvPr id="6" name="Zástupný symbol pro obsah 5" descr="20160322_121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La </a:t>
            </a:r>
            <a:r>
              <a:rPr lang="cs-CZ" sz="1800" dirty="0" err="1" smtClean="0"/>
              <a:t>actividad</a:t>
            </a:r>
            <a:r>
              <a:rPr lang="cs-CZ" sz="1800" dirty="0" smtClean="0"/>
              <a:t> </a:t>
            </a:r>
            <a:r>
              <a:rPr lang="cs-CZ" sz="1800" dirty="0" err="1" smtClean="0"/>
              <a:t>fue</a:t>
            </a:r>
            <a:r>
              <a:rPr lang="cs-CZ" sz="1800" dirty="0" smtClean="0"/>
              <a:t> </a:t>
            </a:r>
            <a:r>
              <a:rPr lang="cs-CZ" sz="1800" dirty="0" err="1" smtClean="0"/>
              <a:t>realizada</a:t>
            </a:r>
            <a:r>
              <a:rPr lang="cs-CZ" sz="1800" dirty="0" smtClean="0"/>
              <a:t> en </a:t>
            </a:r>
            <a:r>
              <a:rPr lang="cs-CZ" sz="1800" dirty="0" err="1" smtClean="0"/>
              <a:t>clase</a:t>
            </a:r>
            <a:r>
              <a:rPr lang="cs-CZ" sz="1800" dirty="0" smtClean="0"/>
              <a:t> </a:t>
            </a:r>
            <a:r>
              <a:rPr lang="cs-CZ" sz="1800" dirty="0" smtClean="0"/>
              <a:t>de 1.E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pic>
        <p:nvPicPr>
          <p:cNvPr id="4" name="Zástupný symbol pro obsah 3" descr="20160322_121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La </a:t>
            </a:r>
            <a:r>
              <a:rPr lang="cs-CZ" sz="1800" dirty="0" err="1" smtClean="0"/>
              <a:t>actividad</a:t>
            </a:r>
            <a:r>
              <a:rPr lang="cs-CZ" sz="1800" dirty="0" smtClean="0"/>
              <a:t> </a:t>
            </a:r>
            <a:r>
              <a:rPr lang="cs-CZ" sz="1800" dirty="0" err="1" smtClean="0"/>
              <a:t>promueve</a:t>
            </a:r>
            <a:r>
              <a:rPr lang="cs-CZ" sz="1800" dirty="0" smtClean="0"/>
              <a:t>  el </a:t>
            </a:r>
            <a:r>
              <a:rPr lang="cs-CZ" sz="1800" dirty="0" err="1" smtClean="0"/>
              <a:t>aprendizaje</a:t>
            </a:r>
            <a:r>
              <a:rPr lang="cs-CZ" sz="1800" dirty="0" smtClean="0"/>
              <a:t> </a:t>
            </a:r>
            <a:r>
              <a:rPr lang="cs-CZ" sz="1800" dirty="0" err="1" smtClean="0"/>
              <a:t>individual</a:t>
            </a:r>
            <a:r>
              <a:rPr lang="cs-CZ" sz="1800" dirty="0" smtClean="0"/>
              <a:t> y </a:t>
            </a:r>
            <a:r>
              <a:rPr lang="cs-CZ" sz="1800" dirty="0" smtClean="0"/>
              <a:t>en grupo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pic>
        <p:nvPicPr>
          <p:cNvPr id="4" name="Zástupný symbol pro obsah 3" descr="20160322_121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144</Words>
  <Application>Microsoft Office PowerPoint</Application>
  <PresentationFormat>Předvádění na obrazovce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El dominó químico</vt:lpstr>
      <vt:lpstr>Cómo aprender los símbolos químicos jugando?</vt:lpstr>
      <vt:lpstr>Por supuesto jugando al domino químico</vt:lpstr>
      <vt:lpstr>El grupo de estudiantes recibe la baraja de naipes.</vt:lpstr>
      <vt:lpstr>Cada carta tiene dos partes – en una parte el símbolo de un elemento y en la otra el nombre de otro elemento distinto.</vt:lpstr>
      <vt:lpstr>Los estudiantes tienen que colocar las cartas de forma que coincida cada nombre con su símbolo.</vt:lpstr>
      <vt:lpstr>Los estudiantes se diverten y al mismo tiempo aprenden los símbolos de los  elementos.</vt:lpstr>
      <vt:lpstr>La actividad fue realizada en clase de 1.E.</vt:lpstr>
      <vt:lpstr>La actividad promueve  el aprendizaje individual y en grupo.</vt:lpstr>
      <vt:lpstr>Fue divertido para los alumnos.</vt:lpstr>
      <vt:lpstr>Después los estudiantes calcularon cuánto tiempo les llevó colocar las cartas.</vt:lpstr>
      <vt:lpstr>Ellos trabajaron en grupos de cuatro.</vt:lpstr>
      <vt:lpstr>Los estudiantes hicieron sus propias cartas con otros elementos.</vt:lpstr>
      <vt:lpstr>Quién quiere jugar?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Chemické domino</dc:title>
  <dc:creator>Compaq</dc:creator>
  <cp:lastModifiedBy>Jitka Voráčová</cp:lastModifiedBy>
  <cp:revision>41</cp:revision>
  <dcterms:created xsi:type="dcterms:W3CDTF">2016-04-01T16:57:01Z</dcterms:created>
  <dcterms:modified xsi:type="dcterms:W3CDTF">2016-04-05T08:25:11Z</dcterms:modified>
</cp:coreProperties>
</file>