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05B4947-56AF-454C-9AAA-7686CCB53C54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63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‹#›</a:t>
            </a:fld>
            <a:endParaRPr lang="hu-H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4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82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‹#›</a:t>
            </a:fld>
            <a:endParaRPr lang="hu-H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38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6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‹#›</a:t>
            </a:fld>
            <a:endParaRPr lang="hu-H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66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‹#›</a:t>
            </a:fld>
            <a:endParaRPr lang="hu-H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51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‹#›</a:t>
            </a:fld>
            <a:endParaRPr lang="hu-H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48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980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‹#›</a:t>
            </a:fld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3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AB78178-527D-4BDB-858B-E2EA26BA9921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‹#›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47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78178-527D-4BDB-858B-E2EA26BA9921}" type="datetimeFigureOut">
              <a:rPr lang="hu-HU" smtClean="0"/>
              <a:t>2016.09.27.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05B4947-56AF-454C-9AAA-7686CCB53C54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7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08991" y="198781"/>
            <a:ext cx="10774018" cy="1895061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Team </a:t>
            </a:r>
            <a:r>
              <a:rPr lang="hu-HU" dirty="0" err="1"/>
              <a:t>hungary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45501" y="2391517"/>
            <a:ext cx="8637072" cy="977621"/>
          </a:xfrm>
        </p:spPr>
        <p:txBody>
          <a:bodyPr/>
          <a:lstStyle/>
          <a:p>
            <a:pPr algn="ctr"/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town</a:t>
            </a:r>
            <a:r>
              <a:rPr lang="hu-HU" dirty="0"/>
              <a:t> and </a:t>
            </a:r>
            <a:r>
              <a:rPr lang="hu-HU" dirty="0" err="1"/>
              <a:t>school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121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35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32" y="0"/>
            <a:ext cx="5385335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39" y="-16354"/>
            <a:ext cx="10371720" cy="67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6421" y="359797"/>
            <a:ext cx="5155095" cy="3450613"/>
          </a:xfrm>
        </p:spPr>
        <p:txBody>
          <a:bodyPr>
            <a:normAutofit/>
          </a:bodyPr>
          <a:lstStyle/>
          <a:p>
            <a:r>
              <a:rPr lang="hu-HU" sz="3200" dirty="0" err="1"/>
              <a:t>Hungary’s</a:t>
            </a:r>
            <a:r>
              <a:rPr lang="hu-HU" sz="3200" dirty="0"/>
              <a:t> </a:t>
            </a:r>
            <a:r>
              <a:rPr lang="hu-HU" sz="3200" dirty="0" err="1"/>
              <a:t>area</a:t>
            </a:r>
            <a:r>
              <a:rPr lang="hu-HU" sz="3200" dirty="0"/>
              <a:t>: 93 030 km²</a:t>
            </a:r>
          </a:p>
          <a:p>
            <a:r>
              <a:rPr lang="hu-HU" sz="3200" dirty="0" err="1"/>
              <a:t>Population</a:t>
            </a:r>
            <a:r>
              <a:rPr lang="hu-HU" sz="3200" dirty="0"/>
              <a:t>: </a:t>
            </a:r>
            <a:r>
              <a:rPr lang="hu-HU" sz="3200" dirty="0" err="1"/>
              <a:t>almost</a:t>
            </a:r>
            <a:r>
              <a:rPr lang="hu-HU" sz="3200" dirty="0"/>
              <a:t> 10 </a:t>
            </a:r>
            <a:r>
              <a:rPr lang="hu-HU" sz="3200" dirty="0" err="1"/>
              <a:t>million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672746" y="355745"/>
            <a:ext cx="5950226" cy="140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3200" dirty="0" err="1"/>
              <a:t>Százhalombatta’s</a:t>
            </a:r>
            <a:r>
              <a:rPr lang="hu-HU" sz="3200" dirty="0"/>
              <a:t> </a:t>
            </a:r>
            <a:r>
              <a:rPr lang="hu-HU" sz="3200" dirty="0" err="1"/>
              <a:t>area</a:t>
            </a:r>
            <a:r>
              <a:rPr lang="hu-HU" sz="3200" dirty="0"/>
              <a:t>: 28,06 km²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3200" dirty="0" err="1"/>
              <a:t>Population</a:t>
            </a:r>
            <a:r>
              <a:rPr lang="hu-HU" sz="3200" dirty="0"/>
              <a:t>: 18 226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4" y="1958493"/>
            <a:ext cx="6721424" cy="41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7293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interesting</a:t>
            </a:r>
            <a:r>
              <a:rPr lang="hu-HU" dirty="0"/>
              <a:t> </a:t>
            </a:r>
            <a:r>
              <a:rPr lang="hu-HU" dirty="0" err="1"/>
              <a:t>fact</a:t>
            </a: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26291" y="1853754"/>
            <a:ext cx="9603275" cy="4507289"/>
          </a:xfrm>
        </p:spPr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area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inhabited</a:t>
            </a:r>
            <a:r>
              <a:rPr lang="hu-HU" dirty="0"/>
              <a:t> </a:t>
            </a:r>
            <a:r>
              <a:rPr lang="hu-HU" dirty="0" err="1"/>
              <a:t>since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Bronze</a:t>
            </a:r>
            <a:r>
              <a:rPr lang="hu-HU" dirty="0"/>
              <a:t> </a:t>
            </a:r>
            <a:r>
              <a:rPr lang="hu-HU" dirty="0" err="1"/>
              <a:t>age</a:t>
            </a:r>
            <a:endParaRPr lang="hu-HU" dirty="0"/>
          </a:p>
          <a:p>
            <a:r>
              <a:rPr lang="hu-HU" dirty="0" err="1"/>
              <a:t>It</a:t>
            </a:r>
            <a:r>
              <a:rPr lang="hu-HU" dirty="0"/>
              <a:t> is 27 </a:t>
            </a:r>
            <a:r>
              <a:rPr lang="hu-HU" dirty="0" err="1"/>
              <a:t>kms</a:t>
            </a:r>
            <a:r>
              <a:rPr lang="hu-HU" dirty="0"/>
              <a:t> </a:t>
            </a:r>
            <a:r>
              <a:rPr lang="hu-HU" dirty="0" err="1"/>
              <a:t>away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Budapest</a:t>
            </a:r>
          </a:p>
          <a:p>
            <a:r>
              <a:rPr lang="hu-HU" dirty="0" err="1"/>
              <a:t>It</a:t>
            </a:r>
            <a:r>
              <a:rPr lang="hu-HU" dirty="0"/>
              <a:t> is a sport </a:t>
            </a:r>
            <a:r>
              <a:rPr lang="hu-HU" dirty="0" err="1"/>
              <a:t>town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several</a:t>
            </a:r>
            <a:r>
              <a:rPr lang="hu-HU" dirty="0"/>
              <a:t> </a:t>
            </a:r>
            <a:r>
              <a:rPr lang="hu-HU" dirty="0" err="1"/>
              <a:t>swimming</a:t>
            </a:r>
            <a:r>
              <a:rPr lang="hu-HU" dirty="0"/>
              <a:t> </a:t>
            </a:r>
            <a:r>
              <a:rPr lang="hu-HU" dirty="0" err="1"/>
              <a:t>pools</a:t>
            </a:r>
            <a:r>
              <a:rPr lang="hu-HU" dirty="0"/>
              <a:t> , a Sport Centre and </a:t>
            </a:r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sport </a:t>
            </a:r>
            <a:r>
              <a:rPr lang="hu-HU" dirty="0" err="1"/>
              <a:t>clubs</a:t>
            </a:r>
            <a:endParaRPr lang="hu-HU" dirty="0"/>
          </a:p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churhes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religions</a:t>
            </a:r>
            <a:endParaRPr lang="hu-HU" dirty="0"/>
          </a:p>
          <a:p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big</a:t>
            </a:r>
            <a:r>
              <a:rPr lang="hu-HU" dirty="0"/>
              <a:t> </a:t>
            </a:r>
            <a:r>
              <a:rPr lang="hu-HU" dirty="0" err="1"/>
              <a:t>festival</a:t>
            </a:r>
            <a:r>
              <a:rPr lang="hu-HU" dirty="0"/>
              <a:t> </a:t>
            </a:r>
            <a:r>
              <a:rPr lang="hu-HU" dirty="0" err="1"/>
              <a:t>each</a:t>
            </a:r>
            <a:r>
              <a:rPr lang="hu-HU" dirty="0"/>
              <a:t> </a:t>
            </a:r>
            <a:r>
              <a:rPr lang="hu-HU" dirty="0" err="1"/>
              <a:t>year</a:t>
            </a:r>
            <a:r>
              <a:rPr lang="hu-HU" dirty="0"/>
              <a:t>: </a:t>
            </a:r>
            <a:r>
              <a:rPr lang="hu-HU" dirty="0" err="1"/>
              <a:t>Summerfest</a:t>
            </a:r>
            <a:r>
              <a:rPr lang="hu-HU" dirty="0"/>
              <a:t> and </a:t>
            </a:r>
            <a:r>
              <a:rPr lang="hu-HU" dirty="0" err="1"/>
              <a:t>Battai</a:t>
            </a:r>
            <a:r>
              <a:rPr lang="hu-HU" dirty="0"/>
              <a:t> Napok</a:t>
            </a:r>
          </a:p>
          <a:p>
            <a:r>
              <a:rPr lang="hu-HU" dirty="0" err="1"/>
              <a:t>Industrial</a:t>
            </a:r>
            <a:r>
              <a:rPr lang="hu-HU" dirty="0"/>
              <a:t> </a:t>
            </a:r>
            <a:r>
              <a:rPr lang="hu-HU" dirty="0" err="1"/>
              <a:t>town</a:t>
            </a:r>
            <a:r>
              <a:rPr lang="hu-HU" dirty="0"/>
              <a:t> -&gt; MOL </a:t>
            </a:r>
            <a:r>
              <a:rPr lang="hu-HU" dirty="0" err="1"/>
              <a:t>Nyrt</a:t>
            </a:r>
            <a:r>
              <a:rPr lang="hu-HU" dirty="0"/>
              <a:t>. , </a:t>
            </a:r>
            <a:r>
              <a:rPr lang="hu-HU" dirty="0" err="1"/>
              <a:t>oil</a:t>
            </a:r>
            <a:r>
              <a:rPr lang="hu-HU" dirty="0"/>
              <a:t> </a:t>
            </a:r>
            <a:r>
              <a:rPr lang="hu-HU" dirty="0" err="1"/>
              <a:t>refinary</a:t>
            </a:r>
            <a:r>
              <a:rPr lang="hu-HU" dirty="0"/>
              <a:t> and a </a:t>
            </a:r>
            <a:r>
              <a:rPr lang="hu-HU" dirty="0" err="1"/>
              <a:t>power</a:t>
            </a:r>
            <a:r>
              <a:rPr lang="hu-HU" dirty="0"/>
              <a:t> </a:t>
            </a:r>
            <a:r>
              <a:rPr lang="hu-HU" dirty="0" err="1"/>
              <a:t>station</a:t>
            </a:r>
            <a:endParaRPr lang="hu-HU" dirty="0"/>
          </a:p>
          <a:p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main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a </a:t>
            </a:r>
            <a:r>
              <a:rPr lang="hu-HU" dirty="0" err="1"/>
              <a:t>statue</a:t>
            </a:r>
            <a:r>
              <a:rPr lang="hu-HU" dirty="0"/>
              <a:t> of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king</a:t>
            </a:r>
            <a:r>
              <a:rPr lang="hu-HU" dirty="0"/>
              <a:t>, Stephen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First</a:t>
            </a:r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town</a:t>
            </a:r>
            <a:r>
              <a:rPr lang="hu-HU" dirty="0"/>
              <a:t> is </a:t>
            </a:r>
            <a:r>
              <a:rPr lang="hu-HU" dirty="0" err="1"/>
              <a:t>next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Danube</a:t>
            </a:r>
            <a:r>
              <a:rPr lang="hu-HU" dirty="0"/>
              <a:t>, </a:t>
            </a:r>
            <a:r>
              <a:rPr lang="hu-HU" dirty="0" err="1"/>
              <a:t>Hungary’s</a:t>
            </a:r>
            <a:r>
              <a:rPr lang="hu-HU" dirty="0"/>
              <a:t> </a:t>
            </a:r>
            <a:r>
              <a:rPr lang="hu-HU" dirty="0" err="1"/>
              <a:t>longest</a:t>
            </a:r>
            <a:r>
              <a:rPr lang="hu-HU" dirty="0"/>
              <a:t> </a:t>
            </a:r>
            <a:r>
              <a:rPr lang="hu-HU" dirty="0" err="1"/>
              <a:t>river</a:t>
            </a:r>
            <a:r>
              <a:rPr lang="hu-HU" dirty="0"/>
              <a:t>,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an </a:t>
            </a:r>
            <a:r>
              <a:rPr lang="hu-HU" dirty="0" err="1"/>
              <a:t>artificial</a:t>
            </a:r>
            <a:r>
              <a:rPr lang="hu-HU" dirty="0"/>
              <a:t> </a:t>
            </a:r>
            <a:r>
              <a:rPr lang="hu-HU" dirty="0" err="1"/>
              <a:t>lake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453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379" y="194919"/>
            <a:ext cx="9603275" cy="1049235"/>
          </a:xfrm>
        </p:spPr>
        <p:txBody>
          <a:bodyPr/>
          <a:lstStyle/>
          <a:p>
            <a:r>
              <a:rPr lang="hu-HU" dirty="0" err="1"/>
              <a:t>Schools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2378" y="734826"/>
            <a:ext cx="9603275" cy="1074976"/>
          </a:xfrm>
        </p:spPr>
        <p:txBody>
          <a:bodyPr/>
          <a:lstStyle/>
          <a:p>
            <a:r>
              <a:rPr lang="hu-HU" dirty="0"/>
              <a:t>6 </a:t>
            </a:r>
            <a:r>
              <a:rPr lang="hu-HU" dirty="0" err="1"/>
              <a:t>schools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town</a:t>
            </a:r>
            <a:endParaRPr lang="hu-HU" dirty="0"/>
          </a:p>
          <a:p>
            <a:r>
              <a:rPr lang="hu-HU" dirty="0"/>
              <a:t>3 </a:t>
            </a:r>
            <a:r>
              <a:rPr lang="hu-HU" dirty="0" err="1"/>
              <a:t>primary</a:t>
            </a:r>
            <a:r>
              <a:rPr lang="hu-HU" dirty="0"/>
              <a:t>, 1 </a:t>
            </a:r>
            <a:r>
              <a:rPr lang="hu-HU" dirty="0" err="1"/>
              <a:t>secondary</a:t>
            </a:r>
            <a:r>
              <a:rPr lang="hu-HU" dirty="0"/>
              <a:t> and </a:t>
            </a:r>
            <a:r>
              <a:rPr lang="hu-HU" dirty="0" err="1"/>
              <a:t>vocational</a:t>
            </a:r>
            <a:r>
              <a:rPr lang="hu-HU" dirty="0"/>
              <a:t> </a:t>
            </a:r>
            <a:r>
              <a:rPr lang="hu-HU" dirty="0" err="1"/>
              <a:t>school</a:t>
            </a:r>
            <a:r>
              <a:rPr lang="hu-HU" dirty="0"/>
              <a:t>, 1 </a:t>
            </a:r>
            <a:r>
              <a:rPr lang="hu-HU" dirty="0" err="1"/>
              <a:t>primary</a:t>
            </a:r>
            <a:r>
              <a:rPr lang="hu-HU" dirty="0"/>
              <a:t> and </a:t>
            </a:r>
            <a:r>
              <a:rPr lang="hu-HU" dirty="0" err="1"/>
              <a:t>secondary</a:t>
            </a:r>
            <a:r>
              <a:rPr lang="hu-HU" dirty="0"/>
              <a:t> </a:t>
            </a:r>
            <a:r>
              <a:rPr lang="hu-HU" dirty="0" err="1"/>
              <a:t>school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5145" y="1908313"/>
            <a:ext cx="9015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cap="all" dirty="0">
                <a:latin typeface="+mj-lt"/>
                <a:ea typeface="+mj-ea"/>
                <a:cs typeface="+mj-cs"/>
              </a:rPr>
              <a:t>Arany János </a:t>
            </a:r>
            <a:r>
              <a:rPr lang="hu-HU" sz="3200" cap="all" dirty="0" err="1">
                <a:latin typeface="+mj-lt"/>
                <a:ea typeface="+mj-ea"/>
                <a:cs typeface="+mj-cs"/>
              </a:rPr>
              <a:t>Primary</a:t>
            </a:r>
            <a:r>
              <a:rPr lang="hu-HU" sz="3200" cap="all" dirty="0">
                <a:latin typeface="+mj-lt"/>
                <a:ea typeface="+mj-ea"/>
                <a:cs typeface="+mj-cs"/>
              </a:rPr>
              <a:t> and </a:t>
            </a:r>
            <a:r>
              <a:rPr lang="hu-HU" sz="3200" cap="all" dirty="0" err="1">
                <a:latin typeface="+mj-lt"/>
                <a:ea typeface="+mj-ea"/>
                <a:cs typeface="+mj-cs"/>
              </a:rPr>
              <a:t>Secondary</a:t>
            </a:r>
            <a:r>
              <a:rPr lang="hu-HU" sz="3200" cap="all" dirty="0">
                <a:latin typeface="+mj-lt"/>
                <a:ea typeface="+mj-ea"/>
                <a:cs typeface="+mj-cs"/>
              </a:rPr>
              <a:t> </a:t>
            </a:r>
            <a:r>
              <a:rPr lang="hu-HU" sz="3200" cap="all" dirty="0" err="1">
                <a:latin typeface="+mj-lt"/>
                <a:ea typeface="+mj-ea"/>
                <a:cs typeface="+mj-cs"/>
              </a:rPr>
              <a:t>school</a:t>
            </a:r>
            <a:r>
              <a:rPr lang="hu-HU" sz="3200" cap="all" dirty="0">
                <a:latin typeface="+mj-lt"/>
                <a:ea typeface="+mj-ea"/>
                <a:cs typeface="+mj-cs"/>
              </a:rPr>
              <a:t> </a:t>
            </a:r>
            <a:r>
              <a:rPr lang="hu-HU" sz="3200" cap="all" dirty="0" err="1">
                <a:latin typeface="+mj-lt"/>
                <a:ea typeface="+mj-ea"/>
                <a:cs typeface="+mj-cs"/>
              </a:rPr>
              <a:t>százhalombatta</a:t>
            </a:r>
            <a:endParaRPr lang="hu-HU" sz="3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0188" y="3114261"/>
            <a:ext cx="11111482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 err="1"/>
              <a:t>Around</a:t>
            </a:r>
            <a:r>
              <a:rPr lang="hu-HU" sz="2000" dirty="0"/>
              <a:t> 870 </a:t>
            </a:r>
            <a:r>
              <a:rPr lang="hu-HU" sz="2000" dirty="0" err="1"/>
              <a:t>students</a:t>
            </a:r>
            <a:r>
              <a:rPr lang="hu-HU" sz="2000" dirty="0"/>
              <a:t> and 80 </a:t>
            </a:r>
            <a:r>
              <a:rPr lang="hu-HU" sz="2000" dirty="0" err="1"/>
              <a:t>teachers</a:t>
            </a:r>
            <a:endParaRPr lang="hu-HU" sz="2000" dirty="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 err="1"/>
              <a:t>Children</a:t>
            </a:r>
            <a:r>
              <a:rPr lang="hu-HU" sz="2000" dirty="0"/>
              <a:t> </a:t>
            </a:r>
            <a:r>
              <a:rPr lang="hu-HU" sz="2000" dirty="0" err="1"/>
              <a:t>can</a:t>
            </a:r>
            <a:r>
              <a:rPr lang="hu-HU" sz="2000" dirty="0"/>
              <a:t> </a:t>
            </a:r>
            <a:r>
              <a:rPr lang="hu-HU" sz="2000" dirty="0" err="1"/>
              <a:t>study</a:t>
            </a:r>
            <a:r>
              <a:rPr lang="hu-HU" sz="2000" dirty="0"/>
              <a:t> in </a:t>
            </a:r>
            <a:r>
              <a:rPr lang="hu-HU" sz="2000" dirty="0" err="1"/>
              <a:t>primary</a:t>
            </a:r>
            <a:r>
              <a:rPr lang="hu-HU" sz="2000" dirty="0"/>
              <a:t> </a:t>
            </a:r>
            <a:r>
              <a:rPr lang="hu-HU" sz="2000" dirty="0" err="1"/>
              <a:t>school</a:t>
            </a:r>
            <a:r>
              <a:rPr lang="hu-HU" sz="2000" dirty="0"/>
              <a:t> </a:t>
            </a:r>
            <a:r>
              <a:rPr lang="hu-HU" sz="2000" dirty="0" err="1"/>
              <a:t>from</a:t>
            </a:r>
            <a:r>
              <a:rPr lang="hu-HU" sz="2000" dirty="0"/>
              <a:t> </a:t>
            </a:r>
            <a:r>
              <a:rPr lang="hu-HU" sz="2000" dirty="0" err="1"/>
              <a:t>age</a:t>
            </a:r>
            <a:r>
              <a:rPr lang="hu-HU" sz="2000" dirty="0"/>
              <a:t> 6 </a:t>
            </a:r>
            <a:r>
              <a:rPr lang="hu-HU" sz="2000" dirty="0" err="1"/>
              <a:t>to</a:t>
            </a:r>
            <a:r>
              <a:rPr lang="hu-HU" sz="2000" dirty="0"/>
              <a:t> 14 (8 </a:t>
            </a:r>
            <a:r>
              <a:rPr lang="hu-HU" sz="2000" dirty="0" err="1"/>
              <a:t>years</a:t>
            </a:r>
            <a:r>
              <a:rPr lang="hu-HU" sz="2000" dirty="0"/>
              <a:t>), </a:t>
            </a:r>
            <a:r>
              <a:rPr lang="hu-HU" sz="2000" dirty="0" err="1"/>
              <a:t>later</a:t>
            </a:r>
            <a:r>
              <a:rPr lang="hu-HU" sz="2000" dirty="0"/>
              <a:t> in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secondary</a:t>
            </a:r>
            <a:r>
              <a:rPr lang="hu-HU" sz="2000" dirty="0"/>
              <a:t> </a:t>
            </a:r>
            <a:r>
              <a:rPr lang="hu-HU" sz="2000" dirty="0" err="1"/>
              <a:t>school</a:t>
            </a:r>
            <a:endParaRPr lang="hu-HU" sz="2000" dirty="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 err="1"/>
              <a:t>Two</a:t>
            </a:r>
            <a:r>
              <a:rPr lang="hu-HU" sz="2000" dirty="0"/>
              <a:t> </a:t>
            </a:r>
            <a:r>
              <a:rPr lang="hu-HU" sz="2000" dirty="0" err="1"/>
              <a:t>secondary</a:t>
            </a:r>
            <a:r>
              <a:rPr lang="hu-HU" sz="2000" dirty="0"/>
              <a:t> </a:t>
            </a:r>
            <a:r>
              <a:rPr lang="hu-HU" sz="2000" dirty="0" err="1"/>
              <a:t>classes</a:t>
            </a:r>
            <a:r>
              <a:rPr lang="hu-HU" sz="2000" dirty="0"/>
              <a:t>:</a:t>
            </a:r>
          </a:p>
          <a:p>
            <a:pPr marL="457200" indent="-4572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hu-HU" sz="2000" dirty="0" err="1"/>
              <a:t>Biology</a:t>
            </a:r>
            <a:r>
              <a:rPr lang="hu-HU" sz="2000" dirty="0"/>
              <a:t> and </a:t>
            </a:r>
            <a:r>
              <a:rPr lang="hu-HU" sz="2000" dirty="0" err="1"/>
              <a:t>Mathematics</a:t>
            </a:r>
            <a:r>
              <a:rPr lang="hu-HU" sz="2000" dirty="0"/>
              <a:t>/IT </a:t>
            </a:r>
            <a:r>
              <a:rPr lang="hu-HU" sz="2000" dirty="0" err="1"/>
              <a:t>classes</a:t>
            </a:r>
            <a:r>
              <a:rPr lang="hu-HU" sz="2000" dirty="0"/>
              <a:t>: Here </a:t>
            </a:r>
            <a:r>
              <a:rPr lang="hu-HU" sz="2000" dirty="0" err="1"/>
              <a:t>students</a:t>
            </a:r>
            <a:r>
              <a:rPr lang="hu-HU" sz="2000" dirty="0"/>
              <a:t> </a:t>
            </a:r>
            <a:r>
              <a:rPr lang="hu-HU" sz="2000" dirty="0" err="1"/>
              <a:t>have</a:t>
            </a:r>
            <a:r>
              <a:rPr lang="hu-HU" sz="2000" dirty="0"/>
              <a:t> more </a:t>
            </a:r>
            <a:r>
              <a:rPr lang="hu-HU" sz="2000" dirty="0" err="1"/>
              <a:t>lessons</a:t>
            </a:r>
            <a:r>
              <a:rPr lang="hu-HU" sz="2000" dirty="0"/>
              <a:t> in </a:t>
            </a:r>
            <a:r>
              <a:rPr lang="hu-HU" sz="2000" dirty="0" err="1"/>
              <a:t>these</a:t>
            </a:r>
            <a:r>
              <a:rPr lang="hu-HU" sz="2000" dirty="0"/>
              <a:t> </a:t>
            </a:r>
            <a:r>
              <a:rPr lang="hu-HU" sz="2000" dirty="0" err="1"/>
              <a:t>subjects</a:t>
            </a:r>
            <a:endParaRPr lang="hu-HU" sz="2000" dirty="0"/>
          </a:p>
          <a:p>
            <a:pPr marL="457200" indent="-4572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hu-HU" sz="2000" dirty="0" err="1"/>
              <a:t>Language</a:t>
            </a:r>
            <a:r>
              <a:rPr lang="hu-HU" sz="2000" dirty="0"/>
              <a:t> </a:t>
            </a:r>
            <a:r>
              <a:rPr lang="hu-HU" sz="2000" dirty="0" err="1"/>
              <a:t>classes</a:t>
            </a:r>
            <a:r>
              <a:rPr lang="hu-HU" sz="2000" dirty="0"/>
              <a:t>: in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first</a:t>
            </a:r>
            <a:r>
              <a:rPr lang="hu-HU" sz="2000" dirty="0"/>
              <a:t> </a:t>
            </a:r>
            <a:r>
              <a:rPr lang="hu-HU" sz="2000" dirty="0" err="1"/>
              <a:t>year</a:t>
            </a:r>
            <a:r>
              <a:rPr lang="hu-HU" sz="2000" dirty="0"/>
              <a:t> (9th </a:t>
            </a:r>
            <a:r>
              <a:rPr lang="hu-HU" sz="2000" dirty="0" err="1"/>
              <a:t>grade</a:t>
            </a:r>
            <a:r>
              <a:rPr lang="hu-HU" sz="2000" dirty="0"/>
              <a:t>) </a:t>
            </a:r>
            <a:r>
              <a:rPr lang="hu-HU" sz="2000" dirty="0" err="1"/>
              <a:t>they</a:t>
            </a:r>
            <a:r>
              <a:rPr lang="hu-HU" sz="2000" dirty="0"/>
              <a:t> </a:t>
            </a:r>
            <a:r>
              <a:rPr lang="hu-HU" sz="2000" dirty="0" err="1"/>
              <a:t>have</a:t>
            </a:r>
            <a:r>
              <a:rPr lang="hu-HU" sz="2000" dirty="0"/>
              <a:t> 18 English </a:t>
            </a:r>
            <a:r>
              <a:rPr lang="hu-HU" sz="2000" dirty="0" err="1"/>
              <a:t>lessons</a:t>
            </a:r>
            <a:r>
              <a:rPr lang="hu-HU" sz="2000" dirty="0"/>
              <a:t>, </a:t>
            </a:r>
            <a:r>
              <a:rPr lang="hu-HU" sz="2000" dirty="0" err="1"/>
              <a:t>dance</a:t>
            </a:r>
            <a:r>
              <a:rPr lang="hu-HU" sz="2000" dirty="0"/>
              <a:t> and </a:t>
            </a:r>
            <a:r>
              <a:rPr lang="hu-HU" sz="2000" dirty="0" err="1"/>
              <a:t>drama</a:t>
            </a:r>
            <a:r>
              <a:rPr lang="hu-HU" sz="2000" dirty="0"/>
              <a:t> </a:t>
            </a:r>
            <a:r>
              <a:rPr lang="hu-HU" sz="2000" dirty="0" err="1"/>
              <a:t>lessons</a:t>
            </a:r>
            <a:r>
              <a:rPr lang="hu-HU" sz="2000" dirty="0"/>
              <a:t>; </a:t>
            </a:r>
            <a:r>
              <a:rPr lang="hu-HU" sz="2000" dirty="0" err="1"/>
              <a:t>they</a:t>
            </a:r>
            <a:r>
              <a:rPr lang="hu-HU" sz="2000" dirty="0"/>
              <a:t> </a:t>
            </a:r>
            <a:r>
              <a:rPr lang="hu-HU" sz="2000" dirty="0" err="1"/>
              <a:t>concentrate</a:t>
            </a:r>
            <a:r>
              <a:rPr lang="hu-HU" sz="2000" dirty="0"/>
              <a:t> </a:t>
            </a:r>
            <a:r>
              <a:rPr lang="hu-HU" sz="2000" dirty="0" err="1"/>
              <a:t>on</a:t>
            </a:r>
            <a:r>
              <a:rPr lang="hu-HU" sz="2000" dirty="0"/>
              <a:t> English and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second</a:t>
            </a:r>
            <a:r>
              <a:rPr lang="hu-HU" sz="2000" dirty="0"/>
              <a:t> </a:t>
            </a:r>
            <a:r>
              <a:rPr lang="hu-HU" sz="2000" dirty="0" err="1"/>
              <a:t>foreign</a:t>
            </a:r>
            <a:r>
              <a:rPr lang="hu-HU" sz="2000" dirty="0"/>
              <a:t> </a:t>
            </a:r>
            <a:r>
              <a:rPr lang="hu-HU" sz="2000" dirty="0" err="1"/>
              <a:t>language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70" y="635767"/>
            <a:ext cx="3361107" cy="24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2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96348" y="410817"/>
            <a:ext cx="5705978" cy="616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 err="1"/>
              <a:t>Our</a:t>
            </a:r>
            <a:r>
              <a:rPr lang="hu-HU" sz="2000" dirty="0"/>
              <a:t> </a:t>
            </a:r>
            <a:r>
              <a:rPr lang="hu-HU" sz="2000" dirty="0" err="1"/>
              <a:t>schools</a:t>
            </a:r>
            <a:r>
              <a:rPr lang="hu-HU" sz="2000" dirty="0"/>
              <a:t> </a:t>
            </a:r>
            <a:r>
              <a:rPr lang="hu-HU" sz="2000" dirty="0" err="1"/>
              <a:t>teaches</a:t>
            </a:r>
            <a:r>
              <a:rPr lang="hu-HU" sz="2000" dirty="0"/>
              <a:t> English </a:t>
            </a:r>
            <a:r>
              <a:rPr lang="hu-HU" sz="2000" dirty="0" err="1"/>
              <a:t>from</a:t>
            </a:r>
            <a:r>
              <a:rPr lang="hu-HU" sz="2000" dirty="0"/>
              <a:t> 1st </a:t>
            </a:r>
            <a:r>
              <a:rPr lang="hu-HU" sz="2000" dirty="0" err="1"/>
              <a:t>grade</a:t>
            </a:r>
            <a:r>
              <a:rPr lang="hu-HU" sz="2000" dirty="0"/>
              <a:t>,  in </a:t>
            </a:r>
            <a:r>
              <a:rPr lang="hu-HU" sz="2000" dirty="0" err="1"/>
              <a:t>secondary</a:t>
            </a:r>
            <a:r>
              <a:rPr lang="hu-HU" sz="2000" dirty="0"/>
              <a:t> </a:t>
            </a:r>
            <a:r>
              <a:rPr lang="hu-HU" sz="2000" dirty="0" err="1"/>
              <a:t>school</a:t>
            </a:r>
            <a:r>
              <a:rPr lang="hu-HU" sz="2000" dirty="0"/>
              <a:t> </a:t>
            </a:r>
            <a:r>
              <a:rPr lang="hu-HU" sz="2000" dirty="0" err="1"/>
              <a:t>students</a:t>
            </a:r>
            <a:r>
              <a:rPr lang="hu-HU" sz="2000" dirty="0"/>
              <a:t> </a:t>
            </a:r>
            <a:r>
              <a:rPr lang="hu-HU" sz="2000" dirty="0" err="1"/>
              <a:t>have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study</a:t>
            </a:r>
            <a:r>
              <a:rPr lang="hu-HU" sz="2000" dirty="0"/>
              <a:t> a </a:t>
            </a:r>
            <a:r>
              <a:rPr lang="hu-HU" sz="2000" dirty="0" err="1"/>
              <a:t>second</a:t>
            </a:r>
            <a:r>
              <a:rPr lang="hu-HU" sz="2000" dirty="0"/>
              <a:t> </a:t>
            </a:r>
            <a:r>
              <a:rPr lang="hu-HU" sz="2000" dirty="0" err="1"/>
              <a:t>language</a:t>
            </a:r>
            <a:r>
              <a:rPr lang="hu-HU" sz="2000" dirty="0"/>
              <a:t>, </a:t>
            </a:r>
            <a:r>
              <a:rPr lang="hu-HU" sz="2000" dirty="0" err="1"/>
              <a:t>that</a:t>
            </a:r>
            <a:r>
              <a:rPr lang="hu-HU" sz="2000" dirty="0"/>
              <a:t> </a:t>
            </a:r>
            <a:r>
              <a:rPr lang="hu-HU" sz="2000" dirty="0" err="1"/>
              <a:t>can</a:t>
            </a:r>
            <a:r>
              <a:rPr lang="hu-HU" sz="2000" dirty="0"/>
              <a:t> be: </a:t>
            </a:r>
            <a:r>
              <a:rPr lang="hu-HU" sz="2000" dirty="0" err="1"/>
              <a:t>German</a:t>
            </a:r>
            <a:r>
              <a:rPr lang="hu-HU" sz="2000" dirty="0"/>
              <a:t>, Italian </a:t>
            </a:r>
            <a:r>
              <a:rPr lang="hu-HU" sz="2000" dirty="0" err="1"/>
              <a:t>or</a:t>
            </a:r>
            <a:r>
              <a:rPr lang="hu-HU" sz="2000" dirty="0"/>
              <a:t> </a:t>
            </a:r>
            <a:r>
              <a:rPr lang="hu-HU" sz="2000" dirty="0" err="1"/>
              <a:t>French</a:t>
            </a:r>
            <a:endParaRPr lang="hu-HU" sz="2000" dirty="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/>
              <a:t>The </a:t>
            </a:r>
            <a:r>
              <a:rPr lang="hu-HU" sz="2000" dirty="0" err="1"/>
              <a:t>schools</a:t>
            </a:r>
            <a:r>
              <a:rPr lang="hu-HU" sz="2000" dirty="0"/>
              <a:t> is an </a:t>
            </a:r>
            <a:r>
              <a:rPr lang="hu-HU" sz="2000" dirty="0" err="1"/>
              <a:t>eco-friendly</a:t>
            </a:r>
            <a:r>
              <a:rPr lang="hu-HU" sz="2000" dirty="0"/>
              <a:t> and </a:t>
            </a:r>
            <a:r>
              <a:rPr lang="hu-HU" sz="2000" dirty="0" err="1"/>
              <a:t>bird</a:t>
            </a:r>
            <a:r>
              <a:rPr lang="hu-HU" sz="2000" dirty="0"/>
              <a:t> </a:t>
            </a:r>
            <a:r>
              <a:rPr lang="hu-HU" sz="2000" dirty="0" err="1"/>
              <a:t>friendly</a:t>
            </a:r>
            <a:r>
              <a:rPr lang="hu-HU" sz="2000" dirty="0"/>
              <a:t> </a:t>
            </a:r>
            <a:r>
              <a:rPr lang="hu-HU" sz="2000" dirty="0" err="1"/>
              <a:t>school</a:t>
            </a:r>
            <a:endParaRPr lang="hu-HU" sz="2000" dirty="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 err="1"/>
              <a:t>Students</a:t>
            </a:r>
            <a:r>
              <a:rPr lang="hu-HU" sz="2000" dirty="0"/>
              <a:t> </a:t>
            </a:r>
            <a:r>
              <a:rPr lang="hu-HU" sz="2000" dirty="0" err="1"/>
              <a:t>with</a:t>
            </a:r>
            <a:r>
              <a:rPr lang="hu-HU" sz="2000" dirty="0"/>
              <a:t> </a:t>
            </a:r>
            <a:r>
              <a:rPr lang="hu-HU" sz="2000" dirty="0" err="1"/>
              <a:t>special</a:t>
            </a:r>
            <a:r>
              <a:rPr lang="hu-HU" sz="2000" dirty="0"/>
              <a:t> </a:t>
            </a:r>
            <a:r>
              <a:rPr lang="hu-HU" sz="2000" dirty="0" err="1"/>
              <a:t>needs</a:t>
            </a:r>
            <a:r>
              <a:rPr lang="hu-HU" sz="2000" dirty="0"/>
              <a:t> </a:t>
            </a:r>
            <a:r>
              <a:rPr lang="hu-HU" sz="2000" dirty="0" err="1"/>
              <a:t>also</a:t>
            </a:r>
            <a:r>
              <a:rPr lang="hu-HU" sz="2000" dirty="0"/>
              <a:t> </a:t>
            </a:r>
            <a:r>
              <a:rPr lang="hu-HU" sz="2000" dirty="0" err="1"/>
              <a:t>study</a:t>
            </a:r>
            <a:r>
              <a:rPr lang="hu-HU" sz="2000" dirty="0"/>
              <a:t> here, </a:t>
            </a:r>
            <a:r>
              <a:rPr lang="hu-HU" sz="2000" dirty="0" err="1"/>
              <a:t>like</a:t>
            </a:r>
            <a:r>
              <a:rPr lang="hu-HU" sz="2000" dirty="0"/>
              <a:t> </a:t>
            </a:r>
            <a:r>
              <a:rPr lang="hu-HU" sz="2000" dirty="0" err="1"/>
              <a:t>kids</a:t>
            </a:r>
            <a:r>
              <a:rPr lang="hu-HU" sz="2000" dirty="0"/>
              <a:t> </a:t>
            </a:r>
            <a:r>
              <a:rPr lang="hu-HU" sz="2000" dirty="0" err="1"/>
              <a:t>with</a:t>
            </a:r>
            <a:r>
              <a:rPr lang="hu-HU" sz="2000" dirty="0"/>
              <a:t> </a:t>
            </a:r>
            <a:r>
              <a:rPr lang="hu-HU" sz="2000" dirty="0" err="1"/>
              <a:t>autism</a:t>
            </a:r>
            <a:r>
              <a:rPr lang="hu-HU" sz="2000" dirty="0"/>
              <a:t>  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 err="1"/>
              <a:t>Some</a:t>
            </a:r>
            <a:r>
              <a:rPr lang="hu-HU" sz="2000" dirty="0"/>
              <a:t> </a:t>
            </a:r>
            <a:r>
              <a:rPr lang="hu-HU" sz="2000" dirty="0" err="1"/>
              <a:t>schools</a:t>
            </a:r>
            <a:r>
              <a:rPr lang="hu-HU" sz="2000" dirty="0"/>
              <a:t> </a:t>
            </a:r>
            <a:r>
              <a:rPr lang="hu-HU" sz="2000" dirty="0" err="1"/>
              <a:t>event</a:t>
            </a:r>
            <a:r>
              <a:rPr lang="hu-HU" sz="2000" dirty="0"/>
              <a:t>: </a:t>
            </a:r>
          </a:p>
          <a:p>
            <a:pPr marL="457200" indent="-4572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hu-HU" sz="2000" dirty="0"/>
              <a:t>The </a:t>
            </a:r>
            <a:r>
              <a:rPr lang="hu-HU" sz="2000" dirty="0" err="1"/>
              <a:t>Carnival</a:t>
            </a:r>
            <a:r>
              <a:rPr lang="hu-HU" sz="2000" dirty="0"/>
              <a:t> in </a:t>
            </a:r>
            <a:r>
              <a:rPr lang="hu-HU" sz="2000" dirty="0" err="1"/>
              <a:t>February</a:t>
            </a:r>
            <a:r>
              <a:rPr lang="hu-HU" sz="2000" dirty="0"/>
              <a:t>, </a:t>
            </a:r>
            <a:r>
              <a:rPr lang="hu-HU" sz="2000" dirty="0" err="1"/>
              <a:t>where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students</a:t>
            </a:r>
            <a:r>
              <a:rPr lang="hu-HU" sz="2000" dirty="0"/>
              <a:t> </a:t>
            </a:r>
            <a:r>
              <a:rPr lang="hu-HU" sz="2000" dirty="0" err="1"/>
              <a:t>dress</a:t>
            </a:r>
            <a:r>
              <a:rPr lang="hu-HU" sz="2000" dirty="0"/>
              <a:t> </a:t>
            </a:r>
            <a:r>
              <a:rPr lang="hu-HU" sz="2000" dirty="0" err="1"/>
              <a:t>up</a:t>
            </a:r>
            <a:r>
              <a:rPr lang="hu-HU" sz="2000" dirty="0"/>
              <a:t> in </a:t>
            </a:r>
            <a:r>
              <a:rPr lang="hu-HU" sz="2000" dirty="0" err="1"/>
              <a:t>costumes</a:t>
            </a:r>
            <a:endParaRPr lang="hu-HU" sz="2000" dirty="0"/>
          </a:p>
          <a:p>
            <a:pPr marL="457200" indent="-4572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hu-HU" sz="2000" dirty="0"/>
              <a:t>The </a:t>
            </a:r>
            <a:r>
              <a:rPr lang="hu-HU" sz="2000" dirty="0" err="1"/>
              <a:t>prom</a:t>
            </a:r>
            <a:r>
              <a:rPr lang="hu-HU" sz="2000" dirty="0"/>
              <a:t>: </a:t>
            </a:r>
            <a:r>
              <a:rPr lang="hu-HU" sz="2000" dirty="0" err="1"/>
              <a:t>senior</a:t>
            </a:r>
            <a:r>
              <a:rPr lang="hu-HU" sz="2000" dirty="0"/>
              <a:t> </a:t>
            </a:r>
            <a:r>
              <a:rPr lang="hu-HU" sz="2000" dirty="0" err="1"/>
              <a:t>students</a:t>
            </a:r>
            <a:r>
              <a:rPr lang="hu-HU" sz="2000" dirty="0"/>
              <a:t> </a:t>
            </a:r>
            <a:r>
              <a:rPr lang="hu-HU" sz="2000" dirty="0" err="1"/>
              <a:t>dance</a:t>
            </a:r>
            <a:r>
              <a:rPr lang="hu-HU" sz="2000" dirty="0"/>
              <a:t> </a:t>
            </a:r>
            <a:r>
              <a:rPr lang="hu-HU" sz="2000" dirty="0" err="1"/>
              <a:t>waltz</a:t>
            </a:r>
            <a:endParaRPr lang="hu-HU" sz="2000" dirty="0"/>
          </a:p>
          <a:p>
            <a:pPr marL="457200" indent="-4572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hu-HU" sz="2000" dirty="0" err="1"/>
              <a:t>We</a:t>
            </a:r>
            <a:r>
              <a:rPr lang="hu-HU" sz="2000" dirty="0"/>
              <a:t> </a:t>
            </a:r>
            <a:r>
              <a:rPr lang="hu-HU" sz="2000" dirty="0" err="1"/>
              <a:t>celebrate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eponymous</a:t>
            </a:r>
            <a:r>
              <a:rPr lang="hu-HU" sz="2000" dirty="0"/>
              <a:t> of </a:t>
            </a:r>
            <a:r>
              <a:rPr lang="hu-HU" sz="2000" dirty="0" err="1"/>
              <a:t>our</a:t>
            </a:r>
            <a:r>
              <a:rPr lang="hu-HU" sz="2000" dirty="0"/>
              <a:t> </a:t>
            </a:r>
            <a:r>
              <a:rPr lang="hu-HU" sz="2000" dirty="0" err="1"/>
              <a:t>school</a:t>
            </a:r>
            <a:r>
              <a:rPr lang="hu-HU" sz="2000" dirty="0"/>
              <a:t> </a:t>
            </a:r>
            <a:r>
              <a:rPr lang="hu-HU" sz="2000" dirty="0" err="1"/>
              <a:t>with</a:t>
            </a:r>
            <a:r>
              <a:rPr lang="hu-HU" sz="2000" dirty="0"/>
              <a:t> a </a:t>
            </a:r>
            <a:r>
              <a:rPr lang="hu-HU" sz="2000" dirty="0" err="1"/>
              <a:t>week</a:t>
            </a:r>
            <a:r>
              <a:rPr lang="hu-HU" sz="2000" dirty="0"/>
              <a:t> </a:t>
            </a:r>
            <a:r>
              <a:rPr lang="hu-HU" sz="2000" dirty="0" err="1"/>
              <a:t>full</a:t>
            </a:r>
            <a:r>
              <a:rPr lang="hu-HU" sz="2000" dirty="0"/>
              <a:t> of </a:t>
            </a:r>
            <a:r>
              <a:rPr lang="hu-HU" sz="2000" dirty="0" err="1"/>
              <a:t>competitions</a:t>
            </a:r>
            <a:r>
              <a:rPr lang="hu-HU" sz="2000" dirty="0"/>
              <a:t> and </a:t>
            </a:r>
            <a:r>
              <a:rPr lang="hu-HU" sz="2000" dirty="0" err="1"/>
              <a:t>fun</a:t>
            </a:r>
            <a:endParaRPr lang="hu-HU" sz="2000" dirty="0"/>
          </a:p>
          <a:p>
            <a:pPr marL="457200" indent="-4572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hu-HU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26" y="143531"/>
            <a:ext cx="5059680" cy="33573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26" y="3657600"/>
            <a:ext cx="4926818" cy="27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52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849" y="444565"/>
            <a:ext cx="9603275" cy="1049235"/>
          </a:xfrm>
        </p:spPr>
        <p:txBody>
          <a:bodyPr/>
          <a:lstStyle/>
          <a:p>
            <a:r>
              <a:rPr lang="hu-HU" dirty="0" err="1"/>
              <a:t>international</a:t>
            </a:r>
            <a:r>
              <a:rPr lang="hu-HU" dirty="0"/>
              <a:t> </a:t>
            </a:r>
            <a:r>
              <a:rPr lang="hu-HU" dirty="0" err="1"/>
              <a:t>projects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153" y="1949471"/>
            <a:ext cx="5770855" cy="3450613"/>
          </a:xfrm>
        </p:spPr>
        <p:txBody>
          <a:bodyPr/>
          <a:lstStyle/>
          <a:p>
            <a:r>
              <a:rPr lang="hu-HU" dirty="0"/>
              <a:t>Comenius </a:t>
            </a:r>
            <a:r>
              <a:rPr lang="hu-HU" dirty="0" err="1"/>
              <a:t>projects</a:t>
            </a:r>
            <a:endParaRPr lang="hu-HU" dirty="0"/>
          </a:p>
          <a:p>
            <a:pPr marL="457200" indent="-457200">
              <a:buFont typeface="+mj-lt"/>
              <a:buAutoNum type="arabicPeriod"/>
            </a:pP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green</a:t>
            </a:r>
            <a:r>
              <a:rPr lang="hu-HU" dirty="0"/>
              <a:t> </a:t>
            </a:r>
            <a:r>
              <a:rPr lang="hu-HU" dirty="0" err="1"/>
              <a:t>enough</a:t>
            </a:r>
            <a:r>
              <a:rPr lang="hu-HU" dirty="0"/>
              <a:t>? (</a:t>
            </a:r>
            <a:r>
              <a:rPr lang="hu-HU" dirty="0" err="1"/>
              <a:t>finished</a:t>
            </a:r>
            <a:r>
              <a:rPr lang="hu-HU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/>
              <a:t>Skills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life, </a:t>
            </a:r>
            <a:r>
              <a:rPr lang="hu-HU" dirty="0" err="1"/>
              <a:t>skills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future</a:t>
            </a:r>
            <a:r>
              <a:rPr lang="hu-HU" dirty="0"/>
              <a:t> (</a:t>
            </a:r>
            <a:r>
              <a:rPr lang="hu-HU" dirty="0" err="1"/>
              <a:t>finished</a:t>
            </a:r>
            <a:r>
              <a:rPr lang="hu-HU" dirty="0"/>
              <a:t>)</a:t>
            </a:r>
          </a:p>
          <a:p>
            <a:r>
              <a:rPr lang="hu-HU" dirty="0"/>
              <a:t>Erasmus </a:t>
            </a:r>
            <a:r>
              <a:rPr lang="hu-HU" dirty="0" err="1"/>
              <a:t>projects</a:t>
            </a:r>
            <a:endParaRPr lang="hu-HU" dirty="0"/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Y.E.S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Future</a:t>
            </a:r>
            <a:r>
              <a:rPr lang="hu-HU" dirty="0"/>
              <a:t>,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Entreprenurial</a:t>
            </a:r>
            <a:r>
              <a:rPr lang="hu-HU" dirty="0"/>
              <a:t> </a:t>
            </a:r>
            <a:r>
              <a:rPr lang="hu-HU" dirty="0" err="1"/>
              <a:t>Skills</a:t>
            </a:r>
            <a:r>
              <a:rPr lang="hu-HU" dirty="0"/>
              <a:t> (</a:t>
            </a:r>
            <a:r>
              <a:rPr lang="hu-HU" dirty="0" err="1"/>
              <a:t>ongoing</a:t>
            </a:r>
            <a:r>
              <a:rPr lang="hu-HU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READ in Europe (</a:t>
            </a:r>
            <a:r>
              <a:rPr lang="hu-HU" dirty="0" err="1"/>
              <a:t>ongoing</a:t>
            </a:r>
            <a:r>
              <a:rPr lang="hu-HU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019" y="574223"/>
            <a:ext cx="2750495" cy="27504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06" y="777042"/>
            <a:ext cx="3511993" cy="255168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25" y="3259793"/>
            <a:ext cx="3303284" cy="245256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r="10951"/>
          <a:stretch/>
        </p:blipFill>
        <p:spPr>
          <a:xfrm>
            <a:off x="5609706" y="3193050"/>
            <a:ext cx="3124919" cy="26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2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5617" y="802298"/>
            <a:ext cx="10840279" cy="2541431"/>
          </a:xfrm>
        </p:spPr>
        <p:txBody>
          <a:bodyPr/>
          <a:lstStyle/>
          <a:p>
            <a:pPr algn="ctr"/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17220" y="3544456"/>
            <a:ext cx="8637072" cy="977621"/>
          </a:xfrm>
        </p:spPr>
        <p:txBody>
          <a:bodyPr/>
          <a:lstStyle/>
          <a:p>
            <a:pPr algn="ctr"/>
            <a:r>
              <a:rPr lang="hu-HU" dirty="0"/>
              <a:t>#</a:t>
            </a:r>
            <a:r>
              <a:rPr lang="hu-HU" dirty="0" err="1"/>
              <a:t>teamhungary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5194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113</TotalTime>
  <Words>356</Words>
  <Application>Microsoft Office PowerPoint</Application>
  <PresentationFormat>Szélesvásznú</PresentationFormat>
  <Paragraphs>40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Galéria</vt:lpstr>
      <vt:lpstr>Team hungary</vt:lpstr>
      <vt:lpstr>PowerPoint-bemutató</vt:lpstr>
      <vt:lpstr>PowerPoint-bemutató</vt:lpstr>
      <vt:lpstr>Some interesting fact  </vt:lpstr>
      <vt:lpstr>Schools </vt:lpstr>
      <vt:lpstr>PowerPoint-bemutató</vt:lpstr>
      <vt:lpstr>international projects 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hungary</dc:title>
  <dc:creator>Fruzsina</dc:creator>
  <cp:lastModifiedBy>Fruzsina</cp:lastModifiedBy>
  <cp:revision>13</cp:revision>
  <dcterms:created xsi:type="dcterms:W3CDTF">2016-09-27T14:34:11Z</dcterms:created>
  <dcterms:modified xsi:type="dcterms:W3CDTF">2016-09-27T16:28:06Z</dcterms:modified>
</cp:coreProperties>
</file>