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10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82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15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97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86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27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81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13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8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86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83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F2CC-D89E-4FA9-955B-97819C7DA58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E41B0-4992-451C-B2B0-1C71826A5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4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7671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441" y="3223774"/>
            <a:ext cx="6349909" cy="338661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06" y="1685108"/>
            <a:ext cx="2527952" cy="44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1607090"/>
            <a:ext cx="9145546" cy="36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82232"/>
            <a:ext cx="9145546" cy="66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530854"/>
            <a:ext cx="9145546" cy="57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2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07" y="150754"/>
            <a:ext cx="9145546" cy="67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82232"/>
            <a:ext cx="9145546" cy="66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638175"/>
            <a:ext cx="80962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9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2013821"/>
            <a:ext cx="9145546" cy="28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82232"/>
            <a:ext cx="9145546" cy="66935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61" y="5095461"/>
            <a:ext cx="9145546" cy="13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86" y="164464"/>
            <a:ext cx="9145546" cy="66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3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75377"/>
            <a:ext cx="9145546" cy="67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82232"/>
            <a:ext cx="9145546" cy="66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2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75377"/>
            <a:ext cx="9145546" cy="67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758593"/>
            <a:ext cx="9145546" cy="53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7" y="75377"/>
            <a:ext cx="9145546" cy="67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66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Rosanna</dc:creator>
  <cp:lastModifiedBy>Rosanna</cp:lastModifiedBy>
  <cp:revision>5</cp:revision>
  <dcterms:created xsi:type="dcterms:W3CDTF">2019-12-15T16:56:49Z</dcterms:created>
  <dcterms:modified xsi:type="dcterms:W3CDTF">2019-12-15T17:21:36Z</dcterms:modified>
</cp:coreProperties>
</file>