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77" r:id="rId9"/>
    <p:sldId id="262" r:id="rId10"/>
    <p:sldId id="263" r:id="rId11"/>
    <p:sldId id="276" r:id="rId12"/>
    <p:sldId id="278" r:id="rId13"/>
    <p:sldId id="265" r:id="rId14"/>
    <p:sldId id="266" r:id="rId15"/>
    <p:sldId id="267" r:id="rId16"/>
    <p:sldId id="279" r:id="rId17"/>
    <p:sldId id="280" r:id="rId18"/>
    <p:sldId id="268" r:id="rId19"/>
    <p:sldId id="269" r:id="rId20"/>
    <p:sldId id="264" r:id="rId21"/>
    <p:sldId id="270" r:id="rId22"/>
    <p:sldId id="287" r:id="rId23"/>
    <p:sldId id="288" r:id="rId24"/>
    <p:sldId id="289" r:id="rId25"/>
    <p:sldId id="273" r:id="rId26"/>
    <p:sldId id="274" r:id="rId27"/>
    <p:sldId id="257" r:id="rId28"/>
    <p:sldId id="258" r:id="rId29"/>
    <p:sldId id="281" r:id="rId30"/>
    <p:sldId id="282" r:id="rId31"/>
    <p:sldId id="283" r:id="rId32"/>
    <p:sldId id="284" r:id="rId33"/>
    <p:sldId id="285" r:id="rId34"/>
    <p:sldId id="286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E197D-A8D7-4552-8FE6-101DCCAD95B6}" v="21" dt="2019-10-16T13:54:56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Flannery (Ysgol Hendrefelin)" userId="S::flanneryc1@hwbcymru.net::2ccdac3a-8e48-4d60-a550-27980e9ff3cd" providerId="AD" clId="Web-{1E2E197D-A8D7-4552-8FE6-101DCCAD95B6}"/>
    <pc:docChg chg="modSld">
      <pc:chgData name="C Flannery (Ysgol Hendrefelin)" userId="S::flanneryc1@hwbcymru.net::2ccdac3a-8e48-4d60-a550-27980e9ff3cd" providerId="AD" clId="Web-{1E2E197D-A8D7-4552-8FE6-101DCCAD95B6}" dt="2019-10-16T13:54:56.116" v="15" actId="1076"/>
      <pc:docMkLst>
        <pc:docMk/>
      </pc:docMkLst>
      <pc:sldChg chg="addSp modSp">
        <pc:chgData name="C Flannery (Ysgol Hendrefelin)" userId="S::flanneryc1@hwbcymru.net::2ccdac3a-8e48-4d60-a550-27980e9ff3cd" providerId="AD" clId="Web-{1E2E197D-A8D7-4552-8FE6-101DCCAD95B6}" dt="2019-10-16T13:53:24.976" v="10" actId="1076"/>
        <pc:sldMkLst>
          <pc:docMk/>
          <pc:sldMk cId="3891698553" sldId="257"/>
        </pc:sldMkLst>
        <pc:picChg chg="add mod">
          <ac:chgData name="C Flannery (Ysgol Hendrefelin)" userId="S::flanneryc1@hwbcymru.net::2ccdac3a-8e48-4d60-a550-27980e9ff3cd" providerId="AD" clId="Web-{1E2E197D-A8D7-4552-8FE6-101DCCAD95B6}" dt="2019-10-16T13:53:24.976" v="10" actId="1076"/>
          <ac:picMkLst>
            <pc:docMk/>
            <pc:sldMk cId="3891698553" sldId="257"/>
            <ac:picMk id="2" creationId="{B3C1D6E8-9AE5-439E-A9CB-6B11E5F44DD1}"/>
          </ac:picMkLst>
        </pc:picChg>
      </pc:sldChg>
      <pc:sldChg chg="addSp modSp">
        <pc:chgData name="C Flannery (Ysgol Hendrefelin)" userId="S::flanneryc1@hwbcymru.net::2ccdac3a-8e48-4d60-a550-27980e9ff3cd" providerId="AD" clId="Web-{1E2E197D-A8D7-4552-8FE6-101DCCAD95B6}" dt="2019-10-16T13:52:13.508" v="5" actId="1076"/>
        <pc:sldMkLst>
          <pc:docMk/>
          <pc:sldMk cId="740023582" sldId="258"/>
        </pc:sldMkLst>
        <pc:spChg chg="mod">
          <ac:chgData name="C Flannery (Ysgol Hendrefelin)" userId="S::flanneryc1@hwbcymru.net::2ccdac3a-8e48-4d60-a550-27980e9ff3cd" providerId="AD" clId="Web-{1E2E197D-A8D7-4552-8FE6-101DCCAD95B6}" dt="2019-10-16T13:52:10.712" v="2" actId="20577"/>
          <ac:spMkLst>
            <pc:docMk/>
            <pc:sldMk cId="740023582" sldId="258"/>
            <ac:spMk id="3" creationId="{00000000-0000-0000-0000-000000000000}"/>
          </ac:spMkLst>
        </pc:spChg>
        <pc:picChg chg="add mod">
          <ac:chgData name="C Flannery (Ysgol Hendrefelin)" userId="S::flanneryc1@hwbcymru.net::2ccdac3a-8e48-4d60-a550-27980e9ff3cd" providerId="AD" clId="Web-{1E2E197D-A8D7-4552-8FE6-101DCCAD95B6}" dt="2019-10-16T13:52:13.508" v="5" actId="1076"/>
          <ac:picMkLst>
            <pc:docMk/>
            <pc:sldMk cId="740023582" sldId="258"/>
            <ac:picMk id="4" creationId="{A9FE190C-2EC5-4704-A08F-955CB652E5D4}"/>
          </ac:picMkLst>
        </pc:picChg>
      </pc:sldChg>
      <pc:sldChg chg="addSp modSp">
        <pc:chgData name="C Flannery (Ysgol Hendrefelin)" userId="S::flanneryc1@hwbcymru.net::2ccdac3a-8e48-4d60-a550-27980e9ff3cd" providerId="AD" clId="Web-{1E2E197D-A8D7-4552-8FE6-101DCCAD95B6}" dt="2019-10-16T13:54:56.116" v="15" actId="1076"/>
        <pc:sldMkLst>
          <pc:docMk/>
          <pc:sldMk cId="486644261" sldId="273"/>
        </pc:sldMkLst>
        <pc:picChg chg="add mod">
          <ac:chgData name="C Flannery (Ysgol Hendrefelin)" userId="S::flanneryc1@hwbcymru.net::2ccdac3a-8e48-4d60-a550-27980e9ff3cd" providerId="AD" clId="Web-{1E2E197D-A8D7-4552-8FE6-101DCCAD95B6}" dt="2019-10-16T13:54:40.632" v="13" actId="1076"/>
          <ac:picMkLst>
            <pc:docMk/>
            <pc:sldMk cId="486644261" sldId="273"/>
            <ac:picMk id="3" creationId="{41211DF5-A27A-48E9-B648-5CBE15FA6528}"/>
          </ac:picMkLst>
        </pc:picChg>
        <pc:picChg chg="add mod">
          <ac:chgData name="C Flannery (Ysgol Hendrefelin)" userId="S::flanneryc1@hwbcymru.net::2ccdac3a-8e48-4d60-a550-27980e9ff3cd" providerId="AD" clId="Web-{1E2E197D-A8D7-4552-8FE6-101DCCAD95B6}" dt="2019-10-16T13:54:56.116" v="15" actId="1076"/>
          <ac:picMkLst>
            <pc:docMk/>
            <pc:sldMk cId="486644261" sldId="273"/>
            <ac:picMk id="6" creationId="{DF5D1CDF-5CFD-4431-87BF-B1714BC8A433}"/>
          </ac:picMkLst>
        </pc:picChg>
      </pc:sldChg>
      <pc:sldChg chg="addSp modSp">
        <pc:chgData name="C Flannery (Ysgol Hendrefelin)" userId="S::flanneryc1@hwbcymru.net::2ccdac3a-8e48-4d60-a550-27980e9ff3cd" providerId="AD" clId="Web-{1E2E197D-A8D7-4552-8FE6-101DCCAD95B6}" dt="2019-10-16T13:53:08.070" v="7" actId="1076"/>
        <pc:sldMkLst>
          <pc:docMk/>
          <pc:sldMk cId="179171920" sldId="286"/>
        </pc:sldMkLst>
        <pc:picChg chg="add mod">
          <ac:chgData name="C Flannery (Ysgol Hendrefelin)" userId="S::flanneryc1@hwbcymru.net::2ccdac3a-8e48-4d60-a550-27980e9ff3cd" providerId="AD" clId="Web-{1E2E197D-A8D7-4552-8FE6-101DCCAD95B6}" dt="2019-10-16T13:53:08.070" v="7" actId="1076"/>
          <ac:picMkLst>
            <pc:docMk/>
            <pc:sldMk cId="179171920" sldId="286"/>
            <ac:picMk id="2" creationId="{2AFCE1F4-4635-477E-B195-80A8F81519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3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3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4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7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9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4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2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892A-3A77-4FE7-BC19-0B6012926D71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3B87-73F7-4538-AE0F-BB16D5A1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b="1" dirty="0"/>
              <a:t>Spanish Day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39" y="486915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6" y="48691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7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What is the name of the Spanish meal which   is made of rice, fish, meat and seafood?</a:t>
            </a:r>
            <a:br>
              <a:rPr lang="en-GB" dirty="0"/>
            </a:b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06042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Fajitas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378433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Lasagne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543033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Paella</a:t>
            </a:r>
          </a:p>
        </p:txBody>
      </p:sp>
    </p:spTree>
    <p:extLst>
      <p:ext uri="{BB962C8B-B14F-4D97-AF65-F5344CB8AC3E}">
        <p14:creationId xmlns:p14="http://schemas.microsoft.com/office/powerpoint/2010/main" val="289368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In the list of the most widely spoken languages in the world, where does Spanish rank?</a:t>
            </a:r>
            <a:br>
              <a:rPr lang="en-GB" dirty="0"/>
            </a:b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2738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378904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8793" y="548587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1st</a:t>
            </a:r>
          </a:p>
        </p:txBody>
      </p:sp>
    </p:spTree>
    <p:extLst>
      <p:ext uri="{BB962C8B-B14F-4D97-AF65-F5344CB8AC3E}">
        <p14:creationId xmlns:p14="http://schemas.microsoft.com/office/powerpoint/2010/main" val="98809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‘siesta’?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5128" y="544522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afternoon nap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20608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dance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7890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festival</a:t>
            </a:r>
          </a:p>
        </p:txBody>
      </p:sp>
    </p:spTree>
    <p:extLst>
      <p:ext uri="{BB962C8B-B14F-4D97-AF65-F5344CB8AC3E}">
        <p14:creationId xmlns:p14="http://schemas.microsoft.com/office/powerpoint/2010/main" val="226681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name of this famous Spanish speaking character?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1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5128" y="544522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Lilo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206084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Dora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7890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Velma</a:t>
            </a:r>
          </a:p>
        </p:txBody>
      </p:sp>
    </p:spTree>
    <p:extLst>
      <p:ext uri="{BB962C8B-B14F-4D97-AF65-F5344CB8AC3E}">
        <p14:creationId xmlns:p14="http://schemas.microsoft.com/office/powerpoint/2010/main" val="427262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people live in Spain?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2738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84482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 million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342900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26 million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50851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46 million</a:t>
            </a:r>
          </a:p>
        </p:txBody>
      </p:sp>
    </p:spTree>
    <p:extLst>
      <p:ext uri="{BB962C8B-B14F-4D97-AF65-F5344CB8AC3E}">
        <p14:creationId xmlns:p14="http://schemas.microsoft.com/office/powerpoint/2010/main" val="252504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name of the Spanish King?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453" y="1772815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King Juan Carlos 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57301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King Alfonso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515719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King George V</a:t>
            </a:r>
          </a:p>
        </p:txBody>
      </p:sp>
    </p:spTree>
    <p:extLst>
      <p:ext uri="{BB962C8B-B14F-4D97-AF65-F5344CB8AC3E}">
        <p14:creationId xmlns:p14="http://schemas.microsoft.com/office/powerpoint/2010/main" val="277461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two countries border Spain?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85" y="3436424"/>
            <a:ext cx="3109229" cy="8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06868"/>
            <a:ext cx="4147368" cy="390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5436" y="1378223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Portugal and France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3253626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Great Britain and Italy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4941168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Italy and France</a:t>
            </a:r>
          </a:p>
        </p:txBody>
      </p:sp>
    </p:spTree>
    <p:extLst>
      <p:ext uri="{BB962C8B-B14F-4D97-AF65-F5344CB8AC3E}">
        <p14:creationId xmlns:p14="http://schemas.microsoft.com/office/powerpoint/2010/main" val="410401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many official languages are spoken in Spain?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628800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3429000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5157192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633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you say hello in </a:t>
            </a:r>
            <a:r>
              <a:rPr lang="en-GB" dirty="0" err="1"/>
              <a:t>spanish</a:t>
            </a:r>
            <a:r>
              <a:rPr lang="en-GB" dirty="0"/>
              <a:t>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0608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Muchas</a:t>
            </a:r>
            <a:r>
              <a:rPr lang="en-GB" sz="3200" dirty="0"/>
              <a:t> </a:t>
            </a:r>
            <a:r>
              <a:rPr lang="en-GB" sz="3200" dirty="0" err="1"/>
              <a:t>gracias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429000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bonjour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5157192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 err="1"/>
              <a:t>hola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095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772746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Which male star sang the Spanish language song ‘</a:t>
            </a:r>
            <a:r>
              <a:rPr lang="en-GB" dirty="0" err="1"/>
              <a:t>Despacito</a:t>
            </a:r>
            <a:r>
              <a:rPr lang="en-GB" dirty="0"/>
              <a:t>’?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20608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Chris Brown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342900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Justin Bieber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515719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Justin Timberlake</a:t>
            </a:r>
          </a:p>
        </p:txBody>
      </p:sp>
    </p:spTree>
    <p:extLst>
      <p:ext uri="{BB962C8B-B14F-4D97-AF65-F5344CB8AC3E}">
        <p14:creationId xmlns:p14="http://schemas.microsoft.com/office/powerpoint/2010/main" val="3280997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9600" dirty="0"/>
          </a:p>
          <a:p>
            <a:pPr marL="0" indent="0" algn="ctr">
              <a:buNone/>
            </a:pPr>
            <a:r>
              <a:rPr lang="en-GB" sz="9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72454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en-GB" dirty="0"/>
              <a:t>Why are we having a Spanish day?</a:t>
            </a:r>
          </a:p>
        </p:txBody>
      </p:sp>
      <p:pic>
        <p:nvPicPr>
          <p:cNvPr id="3" name="Picture 3" descr="A close up of a womans face&#10;&#10;Description generated with very high confidence">
            <a:extLst>
              <a:ext uri="{FF2B5EF4-FFF2-40B4-BE49-F238E27FC236}">
                <a16:creationId xmlns:a16="http://schemas.microsoft.com/office/drawing/2014/main" id="{41211DF5-A27A-48E9-B648-5CBE15FA6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38" y="823248"/>
            <a:ext cx="2743200" cy="1645920"/>
          </a:xfrm>
          <a:prstGeom prst="rect">
            <a:avLst/>
          </a:prstGeom>
        </p:spPr>
      </p:pic>
      <p:pic>
        <p:nvPicPr>
          <p:cNvPr id="6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DF5D1CDF-5CFD-4431-87BF-B1714BC8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11" y="3802801"/>
            <a:ext cx="3833541" cy="21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4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5400" dirty="0"/>
          </a:p>
          <a:p>
            <a:pPr marL="0" indent="0" algn="ctr">
              <a:buNone/>
            </a:pPr>
            <a:r>
              <a:rPr lang="en-GB" sz="5400" dirty="0"/>
              <a:t>“One Class-Total Inclusion”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21909"/>
            <a:ext cx="2630342" cy="177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619375" cy="17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64" y="-35954"/>
            <a:ext cx="3833541" cy="21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747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 project seeks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share good practice, with focus on additional learning needs and inclusion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provide cultural experiences for pupils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promote new experiences, regardless of social background or learning ability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forge new links with European schools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develop better understanding of responding to well-being needs</a:t>
            </a:r>
          </a:p>
          <a:p>
            <a:endParaRPr lang="en-GB" dirty="0"/>
          </a:p>
        </p:txBody>
      </p:sp>
      <p:pic>
        <p:nvPicPr>
          <p:cNvPr id="2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3C1D6E8-9AE5-439E-A9CB-6B11E5F4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71" y="7178"/>
            <a:ext cx="2036372" cy="114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9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Lots of you have already done some great work with Mrs Sanders on this topic and the activities you will do today are also part of 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18 lucky Pupils will get even more involved with the project!</a:t>
            </a:r>
          </a:p>
        </p:txBody>
      </p:sp>
      <p:pic>
        <p:nvPicPr>
          <p:cNvPr id="4" name="Picture 4" descr="A picture containing drawing, computer&#10;&#10;Description generated with very high confidence">
            <a:extLst>
              <a:ext uri="{FF2B5EF4-FFF2-40B4-BE49-F238E27FC236}">
                <a16:creationId xmlns:a16="http://schemas.microsoft.com/office/drawing/2014/main" id="{A9FE190C-2EC5-4704-A08F-955CB652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19" y="43415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015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62013"/>
            <a:ext cx="77152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734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54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022394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84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7606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9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1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the Spanish name for Spain?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" y="1556792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5" y="3356992"/>
            <a:ext cx="1361728" cy="136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3" y="5085184"/>
            <a:ext cx="1361728" cy="136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55679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37120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 err="1"/>
              <a:t>España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356992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5085184"/>
            <a:ext cx="1872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 err="1"/>
              <a:t>Spanola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0440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be one of the lucky 18!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/>
              <a:t>Write a letter of interest 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2) Create a recorded presentation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Closing date - 25</a:t>
            </a:r>
            <a:r>
              <a:rPr lang="en-GB" baseline="30000" dirty="0"/>
              <a:t>th</a:t>
            </a:r>
            <a:r>
              <a:rPr lang="en-GB" dirty="0"/>
              <a:t> Nov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89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Make sure you say: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- why you want to be involved in the project</a:t>
            </a:r>
          </a:p>
          <a:p>
            <a:pPr marL="0" indent="0">
              <a:buNone/>
            </a:pPr>
            <a:r>
              <a:rPr lang="en-GB" dirty="0"/>
              <a:t>- what would make you a good person to go on the project</a:t>
            </a:r>
          </a:p>
        </p:txBody>
      </p:sp>
      <p:pic>
        <p:nvPicPr>
          <p:cNvPr id="2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2AFCE1F4-4635-477E-B195-80A8F815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87" y="5315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96" y="100013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Have a great day and good luck!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077072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12646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2088231" cy="13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7346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55" y="319803"/>
            <a:ext cx="2025005" cy="135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3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name of this famous Spanish football player?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8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177717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Fernando Torres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3572" y="359221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Fernando Alonso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50131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843899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 err="1"/>
              <a:t>Kylian</a:t>
            </a:r>
            <a:r>
              <a:rPr lang="en-GB" sz="3200" dirty="0"/>
              <a:t> </a:t>
            </a:r>
            <a:r>
              <a:rPr lang="en-GB" sz="3200" dirty="0" err="1"/>
              <a:t>Mbappe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740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capital of Spain?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2738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1475" y="3212976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/>
              <a:t>Madrid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1475" y="17653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Barcelona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1475" y="49411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Paris</a:t>
            </a:r>
          </a:p>
        </p:txBody>
      </p:sp>
    </p:spTree>
    <p:extLst>
      <p:ext uri="{BB962C8B-B14F-4D97-AF65-F5344CB8AC3E}">
        <p14:creationId xmlns:p14="http://schemas.microsoft.com/office/powerpoint/2010/main" val="411782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Complete this phrase from Terminator </a:t>
            </a:r>
            <a:br>
              <a:rPr lang="en-GB" dirty="0"/>
            </a:br>
            <a:r>
              <a:rPr lang="en-GB" dirty="0"/>
              <a:t>“Hasta la -----, baby”</a:t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2738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8981" y="199319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Siesta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530120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Vista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379339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Mister</a:t>
            </a:r>
          </a:p>
        </p:txBody>
      </p:sp>
    </p:spTree>
    <p:extLst>
      <p:ext uri="{BB962C8B-B14F-4D97-AF65-F5344CB8AC3E}">
        <p14:creationId xmlns:p14="http://schemas.microsoft.com/office/powerpoint/2010/main" val="349140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the name of this Famous </a:t>
            </a:r>
            <a:r>
              <a:rPr lang="en-GB" dirty="0" err="1"/>
              <a:t>Spaniad</a:t>
            </a:r>
            <a:r>
              <a:rPr lang="en-GB" dirty="0"/>
              <a:t>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7285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8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4250"/>
            <a:ext cx="1377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3247509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Rafael Nadal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134076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Pablo Picasso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4190" y="4797152"/>
            <a:ext cx="28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Roger Federer</a:t>
            </a:r>
          </a:p>
        </p:txBody>
      </p:sp>
    </p:spTree>
    <p:extLst>
      <p:ext uri="{BB962C8B-B14F-4D97-AF65-F5344CB8AC3E}">
        <p14:creationId xmlns:p14="http://schemas.microsoft.com/office/powerpoint/2010/main" val="106299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AF109E08984C8DE5872C9AA053B9" ma:contentTypeVersion="" ma:contentTypeDescription="Create a new document." ma:contentTypeScope="" ma:versionID="9f124e8c125537f83f8df9594dbac0c0">
  <xsd:schema xmlns:xsd="http://www.w3.org/2001/XMLSchema" xmlns:xs="http://www.w3.org/2001/XMLSchema" xmlns:p="http://schemas.microsoft.com/office/2006/metadata/properties" xmlns:ns2="4c367898-2d0d-4f9e-9af2-86797d436959" targetNamespace="http://schemas.microsoft.com/office/2006/metadata/properties" ma:root="true" ma:fieldsID="2f938d465dbcbf6cf115b8e4b84a5c52" ns2:_="">
    <xsd:import namespace="4c367898-2d0d-4f9e-9af2-86797d436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67898-2d0d-4f9e-9af2-86797d436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A70E0-0F9B-41B3-BAD4-0B47DF49F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367898-2d0d-4f9e-9af2-86797d436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C37B7D-A537-4B73-9BE8-4E3C5E1C75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CFF46F-2331-4449-AE81-0DC196DDC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399</Words>
  <Application>Microsoft Office PowerPoint</Application>
  <PresentationFormat>On-screen Show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Spanish Day 2019</vt:lpstr>
      <vt:lpstr>Quiz</vt:lpstr>
      <vt:lpstr>What is the Spanish name for Spain?</vt:lpstr>
      <vt:lpstr>What is the name of this famous Spanish football player?</vt:lpstr>
      <vt:lpstr>PowerPoint Presentation</vt:lpstr>
      <vt:lpstr>What is the capital of Spain?</vt:lpstr>
      <vt:lpstr>Complete this phrase from Terminator  “Hasta la -----, baby” </vt:lpstr>
      <vt:lpstr>What is the name of this Famous Spaniad?</vt:lpstr>
      <vt:lpstr>PowerPoint Presentation</vt:lpstr>
      <vt:lpstr>What is the name of the Spanish meal which   is made of rice, fish, meat and seafood? </vt:lpstr>
      <vt:lpstr>In the list of the most widely spoken languages in the world, where does Spanish rank? </vt:lpstr>
      <vt:lpstr>What is a ‘siesta’?</vt:lpstr>
      <vt:lpstr>What is the name of this famous Spanish speaking character?</vt:lpstr>
      <vt:lpstr>PowerPoint Presentation</vt:lpstr>
      <vt:lpstr>How many people live in Spain?</vt:lpstr>
      <vt:lpstr>What is the name of the Spanish King?</vt:lpstr>
      <vt:lpstr>Which two countries border Spain?</vt:lpstr>
      <vt:lpstr>How many official languages are spoken in Spain?</vt:lpstr>
      <vt:lpstr>How do you say hello in spanish?</vt:lpstr>
      <vt:lpstr>Which male star sang the Spanish language song ‘Despacito’?</vt:lpstr>
      <vt:lpstr>PowerPoint Presentation</vt:lpstr>
      <vt:lpstr>Why are we having a Spanish 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be one of the lucky 18!</vt:lpstr>
      <vt:lpstr>PowerPoint Presentation</vt:lpstr>
      <vt:lpstr>PowerPoint Presentation</vt:lpstr>
    </vt:vector>
  </TitlesOfParts>
  <Company>NPTCBC Schools and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Day 2019</dc:title>
  <dc:creator>Ceiran Flannery</dc:creator>
  <cp:lastModifiedBy>Ceiran Flannery</cp:lastModifiedBy>
  <cp:revision>16</cp:revision>
  <dcterms:created xsi:type="dcterms:W3CDTF">2019-10-15T12:49:00Z</dcterms:created>
  <dcterms:modified xsi:type="dcterms:W3CDTF">2019-10-16T13:54:57Z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0x010100ECF1AF109E08984C8DE5872C9AA053B9</vt:lpwstr>
  </property>
</Properties>
</file>