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2.xml" ContentType="application/vnd.openxmlformats-officedocument.presentationml.notesSlide+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540E3C-CFB3-4969-9967-6DEE4EE5930B}" v="1" dt="2019-11-13T20:59:22.5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2" autoAdjust="0"/>
    <p:restoredTop sz="94660"/>
  </p:normalViewPr>
  <p:slideViewPr>
    <p:cSldViewPr snapToGrid="0">
      <p:cViewPr>
        <p:scale>
          <a:sx n="100" d="100"/>
          <a:sy n="100" d="100"/>
        </p:scale>
        <p:origin x="-258" y="870"/>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5427"/>
          </a:xfrm>
          <a:prstGeom prst="rect">
            <a:avLst/>
          </a:prstGeom>
        </p:spPr>
        <p:txBody>
          <a:bodyPr vert="horz" lIns="91440" tIns="45720" rIns="91440" bIns="45720" rtlCol="0"/>
          <a:lstStyle>
            <a:lvl1pPr algn="l" latinLnBrk="0">
              <a:defRPr lang="es-ES" sz="1200"/>
            </a:lvl1pPr>
          </a:lstStyle>
          <a:p>
            <a:endParaRPr lang="es-ES" dirty="0"/>
          </a:p>
        </p:txBody>
      </p:sp>
      <p:sp>
        <p:nvSpPr>
          <p:cNvPr id="3" name="Marcador de fecha 2"/>
          <p:cNvSpPr>
            <a:spLocks noGrp="1"/>
          </p:cNvSpPr>
          <p:nvPr>
            <p:ph type="dt" sz="quarter" idx="1"/>
          </p:nvPr>
        </p:nvSpPr>
        <p:spPr>
          <a:xfrm>
            <a:off x="3884613" y="0"/>
            <a:ext cx="2971800" cy="495427"/>
          </a:xfrm>
          <a:prstGeom prst="rect">
            <a:avLst/>
          </a:prstGeom>
        </p:spPr>
        <p:txBody>
          <a:bodyPr vert="horz" lIns="91440" tIns="45720" rIns="91440" bIns="45720" rtlCol="0"/>
          <a:lstStyle>
            <a:lvl1pPr algn="r" latinLnBrk="0">
              <a:defRPr lang="es-ES" sz="1200"/>
            </a:lvl1pPr>
          </a:lstStyle>
          <a:p>
            <a:fld id="{AA7F96A5-B40C-4591-A94D-05A85DE82A47}" type="datetimeFigureOut">
              <a:rPr lang="es-ES"/>
              <a:t>14/11/2019</a:t>
            </a:fld>
            <a:endParaRPr lang="es-ES" dirty="0"/>
          </a:p>
        </p:txBody>
      </p:sp>
      <p:sp>
        <p:nvSpPr>
          <p:cNvPr id="4" name="Marcador de pie de página 3"/>
          <p:cNvSpPr>
            <a:spLocks noGrp="1"/>
          </p:cNvSpPr>
          <p:nvPr>
            <p:ph type="ftr" sz="quarter" idx="2"/>
          </p:nvPr>
        </p:nvSpPr>
        <p:spPr>
          <a:xfrm>
            <a:off x="0" y="9378824"/>
            <a:ext cx="2971800" cy="495426"/>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Marcador de número de diapositiva 4"/>
          <p:cNvSpPr>
            <a:spLocks noGrp="1"/>
          </p:cNvSpPr>
          <p:nvPr>
            <p:ph type="sldNum" sz="quarter" idx="3"/>
          </p:nvPr>
        </p:nvSpPr>
        <p:spPr>
          <a:xfrm>
            <a:off x="3884613" y="9378824"/>
            <a:ext cx="2971800" cy="495426"/>
          </a:xfrm>
          <a:prstGeom prst="rect">
            <a:avLst/>
          </a:prstGeom>
        </p:spPr>
        <p:txBody>
          <a:bodyPr vert="horz" lIns="91440" tIns="45720" rIns="91440" bIns="45720" rtlCol="0" anchor="b"/>
          <a:lstStyle>
            <a:lvl1pPr algn="r" latinLnBrk="0">
              <a:defRPr lang="es-ES" sz="1200"/>
            </a:lvl1pPr>
          </a:lstStyle>
          <a:p>
            <a:fld id="{8AE55127-CA2D-4BC4-8CFE-F19148CDFE65}" type="slidenum">
              <a:rPr lang="es-ES"/>
              <a:t>‹Nº›</a:t>
            </a:fld>
            <a:endParaRPr lang="es-ES"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16:57.970"/>
    </inkml:context>
    <inkml:brush xml:id="br0">
      <inkml:brushProperty name="width" value="0.35" units="cm"/>
      <inkml:brushProperty name="height" value="0.35" units="cm"/>
      <inkml:brushProperty name="color" value="#FFFFFF"/>
      <inkml:brushProperty name="ignorePressure" value="1"/>
    </inkml:brush>
  </inkml:definitions>
  <inkml:trace contextRef="#ctx0" brushRef="#br0">1999 550,'31'1,"0"-1,0-2,0-1,27-6,118-35,-92 20,-73 21,1 1,-1 0,1 0,9 1,-16 1,0 0,0 0,0 1,0 0,0 0,0 1,0-1,0 1,-1 0,1 0,-1 1,1 0,3 1,-3-1,0 1,0-1,0 1,0 0,-1 0,0 0,2 3,57 72,30 54,-36-49,43 47,-91-122,0 0,0 0,1-1,0 0,0-1,1 0,6 2,17 8,30 9,19 10,11 14,-2 4,-2 4,41 38,-122-90,-1 0,0 1,0 0,0 0,-1 1,0 0,-1 0,0 0,0 1,3 6,-1 8</inkml:trace>
  <inkml:trace contextRef="#ctx0" brushRef="#br0" timeOffset="1297.53">0 1722,'627'-122,"56"-13,-482 95,2 9,1 8,51 8,277 16,-445 6,60 13,27 4,242 3,11-18,-391-10,0-3,0-1,23-7,-14 3,44-3,50-1,120-28,-192 30,1 2,19 3,138 2,37-3,549-90,-697 80,105-22,21-16,-139 31,-63 14,0 3,1 1,0 2,19 1,-43 3,0 1,0 0,1 1,-1 1,-1 0,1 2,0-1,-1 2,0 0,0 0,-1 1,0 1,2 2,11 10,-1 1,-1 2,-1 0,7 11,29 37</inkml:trace>
  <inkml:trace contextRef="#ctx0" brushRef="#br0" timeOffset="1989.02">1129 855,'105'0,"89"12,102 25,-179-21,273 29,205-10,-6-33,428 19,-235 46,-7 48,-714-102,-16-3,0-2,0-2,38 1,-72-8,0 0,0 0,-1-1,1 0,-1-1,1 0,-1-1,0 0,0 0,-1-1,4-2,9-7</inkml:trace>
  <inkml:trace contextRef="#ctx0" brushRef="#br0" timeOffset="2631.867">443 1339,'452'-24,"117"-34,442-90,-869 125,549-61,-485 72,0 10,79 12,276 56,-6 30,-168-28,-217-41,2-8,0-7,172-11,-147-14,6-9,-195 21,4-1,0 0,1 1,-1 1,1 0,-1 0,2 2,-1 1</inkml:trace>
  <inkml:trace contextRef="#ctx0" brushRef="#br0" timeOffset="3362.43">635 859,'63'11,"0"-3,1-2,5-3,194-7,628-55,-113 5,542 14,-1118 40,0 9,0 8,-2 10,115 32,260 108,-101-25,-359-116,85 8,119 1,-154-19,128 7,1-13,85-16,-327 4</inkml:trace>
  <inkml:trace contextRef="#ctx0" brushRef="#br0" timeOffset="4094.606">2851 1403,'288'-94,"3"12,4 14,3 13,2 12,1 14,92 10,-68 17,482-24,-723 17,-2 1,1 2,25 5,-82 2,0 1,0 2,0 0,-1 2,1 0,-1 2,-1 1,1 1,6 4,-26-11,1-1,0 0,0 0,0-1,0 1,3-1,27 7,-5 4,-1 1,0 2,-1 1,12 9,24 20,13 14,-9-4</inkml:trace>
  <inkml:trace contextRef="#ctx0" brushRef="#br0" timeOffset="4554.141">3991 1238,'87'-15,"0"3,81 0,176 12,-198 2,753-30,-525 21,-288 11,0 4,-1 3,29 10,-11 6,-1 4,-1 4,78 40,-2 13,93 65,-110-55</inkml:trace>
  <inkml:trace contextRef="#ctx0" brushRef="#br0" timeOffset="13236.749">2066 875,'-3'-2,"0"-1,1 1,-1 0,0 0,0 0,0 1,0-1,-1 1,1 0,0-1,-1 1,1 1,0-1,-1 0,1 1,-1 0,1 0,-1 0,1 0,-1 0,1 1,-1 0,1 0,-1 0,-2 1,-9 4,0 0,1 1,0 0,-14 10,28-17,-40 31,30-23,1 0,-1-1,0 0,0-1,-1 0,-6 2,14-7,0 0,0 0,0-1,0 1,0-1,-1 1,1-1,0 0,0 0,0-1,0 1,0-1,0 1,0-1,0 0,0 0,0-1,0 1,0 0,0-1,1 0,-1 0,1 1,-1-2,1 1,0 0,-1-1,-6-8,-1 0,2 0,-1-1,2-1,0 1,-1-3,-35-86,37 86,-86-238,-40-193,116 393,11 46,1 12,2 11,1 0,0 1,1-1,1 6,0 6,4 189,0 115,-5-465,1 349,-2-106,1 82,1-400,-3-258,1 441,2 17,-1 0,0 0,0 0,-1 1,0-1,-1 0,1 1,-2-1,1 1,-2-4,4 11,0 0,0-1,-1 1,1 0,0 0,0-1,0 1,0 0,-1 0,1 0,0-1,0 1,0 0,-1 0,1 0,0 0,0-1,-1 1,1 0,0 0,0 0,-1 0,1 0,0 0,-1 0,1 0,0 0,0 0,-1 0,1 0,0 0,-1 0,1 0,0 0,0 0,-1 0,1 0,0 0,-1 1,1-1,0 0,0 0,0 0,-1 0,1 1,0-1,0 0,0 0,-1 0,1 1,0-1,0 0,0 0,0 1,-4 6,0 1,1 0,0 0,0 0,1 0,0 0,1 1,-1 7,1-9,-45 329,45-331,0 0,1 0,0 0,0 0,0-1,1 1,-1 0,1 0,0 0,1 0,-1-1,3 5,-3-7,1 0,0 0,0 0,0 0,0 0,0 0,1 0,-1 0,0-1,1 0,-1 1,1-1,0 0,-1 0,1 0,0-1,0 1,-1-1,1 1,0-1,0 0,0 0,1 0,19-1,1-2,-1 0,0-2,0 0,0-1,0-2,1-1,15-4,436-164,-218 76,-148 64,-67 27,-42 10,0 0,1 0,-1 0,0 0,0 0,1 0,-1-1,0 1,0 0,1 0,-1 0,0 0,0 0,1 0,-1 1,0-1,0 0,1 0,-1 0,0 0,0 0,1 0,-1 0,0 0,0 1,0-1,1 0,-1 0,0 0,0 0,0 1,0-1,1 0,-1 0,0 1,-13 11,-16 4,-1 0,-1-2,0-1,-24 6,54-19,-125 39,-1-5,-2-6,-1-5,-89 2,-531 4,699-29,30 0,-6 0,0 1,0 1,-11 3,33-2,12-1,37 3,0-1,1-3,40-4,31-7,0-6,86-24,-118 22,26-7,-51 10,1 3,26-1,-83 13,-1-1,1 1,0 0,-1 0,1 0,-1 0,1 0,-1 0,1 1,-1-1,1 1,-1 0,1-1,-1 1,0 0,1 1,-1-1,0 0,0 1,0-1,0 1,0 0,-1 0,0-1,-1 1,1 0,-1 0,1 0,-1 0,0 0,0 0,0 0,0 0,0 0,0 0,-1 0,1 0,-1 0,1 0,-1 0,0-1,1 1,-1 0,0 0,0-1,0 1,-1 0,1-1,0 1,-12 15,0 0,-15 13,17-18,0 0,0 0,2 1,-1 1,2 0,-5 8,6-2,1-1,1 1,0 0,2 1,0-1,1 5,0-5,0 0,-2 1,0-1,-1-1,-1 1,-6 14,-10 6,-1-2,-2-1,-2-1,-16 17,42-51,-6 6,0-1,0 1,-1-1,-7 6,14-12,-1 0,1 0,-1 0,0 0,0-1,1 1,-1 0,0-1,0 1,0-1,0 1,0-1,0 0,1 0,0 0,0-1,0 1,-1 0,1 0,0-1,0 1,0-1,0 1,0-1,0 0,0 1,1-1,-1 0,0 1,0-1,0 0,1 0,-1 0,0 0,1 0,-1 0,0-1,-11-22,10 18,-1 0,0 0,0 0,0 1,-1-1,0 1,0 0,0 0,-1 0,0 0,-2-1,-2 0,-1 0,-1 1,1 0,-1 0,0 1,0 1,0-1,0 2,-8-1,-21-2,-1 2,-6 2,8 0,1-1,-2-2,34 3,0 0,0 0,0-1,0 0,0 0,0 0,1-1,-1 0,1 0,-1 0,1-1,0 0,-2-2,3 2,1 0,0 0,0 0,0-1,1 1,-1-1,1 1,0-1,1 0,-1 0,1 0,0 0,0 0,1 0,-1 0,1-4,0-7,1 0,0 0,2 0,-1 0,2 1,0-1,1 1,1 0,0 0,1 0,0 1,1 0,1 1,0-1,9-8,-2 4,0 1,1 1,1 1,0 1,1 0,1 1,0 1,0 1,1 1,17-6,12-1,1 2,49-7,111-9,-95 15,49-9,573-103,-682 116,1 2,0 3,0 2,30 2,45 4,129 4,-212-2,-1 3,1 2,0 2,142 40,-126-32,-13-1,-2 1,20 13,-10-5,14 2,-52-21,0-1,0-1,1-1,0-1,10 0,305-4,-135-1,1483 2,-1649-2,0-2,0-2,-1-1,27-9,-16 4,0 2,21-1,152-21,-114 14,53 0,-42 13,102 8,-191 0,-1 0,0 2,0 0,0 2,-1 1,0 2,22 10,-35-13,0 0,0 0,-1 1,0 1,0 0,-1 1,0 0,-1 0,0 1,-1 1,0-1,0 2,-2-1,1 1,2 7,-8-15,0 1,0-1,-1 1,1-1,-1 1,-1 0,1-1,-1 1,0 0,0 4,-1-7,1 1,-1-1,0 1,0-1,0 0,-1 0,1 0,-1 0,1 0,-1 0,0 0,-1 0,1-1,0 1,-1-1,1 1,-1-1,0 0,0 0,-8 5,-1 0,0-1,0-1,-1 0,0 0,0-1,-6 0,-30 6,-21 0,-24 4,-120 31,111-28,-1-5,-35-2,-84-5,-241 13,337-6,-11 8,87-10,0 2,2 2,-1 2,-6 6,42-16,-6 3,-2 0,1-2,-12 3,20-12,12-6,18-18,7 1,0 0,2 2,1 1,4-2,122-80,-127 87,36-23,1 4,29-10,-55 29,0 3,1 0,1 3,0 1,9 1,84-10,1 5,77 5,-194 9,-16 0,-27 5,-147 42,98-25,-1025 311,937-276,141-49,1 2,0 0,-6 5,27-14,-1-1,1 1,0 0,-1 0,1 0,0 0,0 0,0 0,0 0,0 0,0 0,0 0,1 1,-1-1,0 0,1 1,-1-1,0 1,1-2,1 1,-1 0,0-1,0 1,0-1,0 1,1 0,-1-1,0 1,1-1,-1 1,0-1,1 1,-1-1,1 1,-1-1,1 1,-1-1,1 0,-1 1,1-1,-1 0,1 1,0-1,-1 0,1 0,0 1,6 1,0 0,0 0,1-1,-1 0,1 0,4-1,19 0,1-2,-1-1,13-4,60-14,15-9,183-58,1492-519,-1457 467,-255 100,-62 24,-20 16,1 0,-1 0,0 0,0 0,0 0,0-1,0 1,0 0,0 0,0 0,0 0,0-1,0 1,1 0,-1 0,0 0,0-1,0 1,0 0,0 0,0 0,0 0,-1-1,1 1,0 0,0 0,0 0,0-1,0 1,0 0,0 0,0 0,0 0,0 0,-1-1,1 1,0 0,0 0,0 0,0 0,0 0,-1 0,1 0,0-1,0 1,0 0,0 0,-1 0,1 0,0 0,0 0,0 0,-6 0,1-1,-1 1,1 0,0 1,-1-1,1 1,-1 0,-114 23,-101 34,-121 55,222-73,73-24,-503 179,541-191,-93 39,88-37,1 2,0 0,1 0,-1 1,-6 7,18-15,-1 0,1 0,-1 1,1-1,-1 1,1-1,0 1,-1-1,1 1,0 0,0-1,0 1,1 0,-1 0,0 0,1 0,-1 0,1 0,-1 0,1 0,0 0,0 0,0 0,0 0,1 0,0 0,0 0,0 0,0-1,0 1,1 0,-1-1,1 1,-1-1,1 1,0-1,0 0,-1 0,1 0,0 0,0 0,0 0,0 0,0-1,0 1,1-1,1 1,27 4,1-2,1-1,-1-1,0-2,8-2,19 1,-4 0,160-1,-208 3,1 0,-1 0,0 1,0-1,0 2,0-1,-6-1,0 1,0-1,0 0,0 0,0 1,0-1,0 1,0-1,0 1,0-1,0 1,-1 0,1-1,0 1,0 0,-1 0,1 0,0-1,-1 1,1 0,-1 0,1 0,-1 0,0 0,1 0,-1 0,0 0,0 0,0 0,1 0,-1 0,0 0,0 0,-1 0,1 3,-1-1,0 0,0 1,0-1,0 0,-1 0,1 0,-1 0,0 0,0 0,0-1,0 1,0 0,-2 0,-38 33,20-19,21-17,0 1,1-1,-1 1,0 0,1-1,-1 1,0 0,1 0,-1 0,1 0,-1-1,1 1,-1 0,1 0,0 0,-1 0,1 1,0-1,0-1,0 1,0-1,1 1,-1-1,0 1,0-1,1 1,-1-1,0 0,0 1,1-1,-1 1,0-1,1 0,-1 1,1-1,-1 0,1 1,-1-1,0 0,1 0,-1 1,1-1,5 2,0 0,0 0,0-1,0 0,4 0,-6 0,42 4,1-3,0-1,0-2,20-5,192-31,-177 23,26-2,-14 3,-2-5,4-4,-77 16,-18 6,-3 0,-30 9,-694 264,631-230,2 4,-1 5,9-4,-2-3,-13 0,-352 121,379-138,-2-3,0-4,-1-3,-1-3,-1-4,0-3,-59-3,-896-13,1020 8,-33 0,-32-5,60 3,-1-1,1-2,0 0,0 0,-13-7,-34-20,1-3,-20-17,0 1,-225-121,292 163,1-1,0-1,1-1,0 0,0-1,1 0,1-2,1 1,0-1,0-1,2 0,0-1,1 0,0 0,2-1,0 0,1 0,1-1,-2-9,0-10,-3 0,-7-17,10 37,-1-1,0 1,-2 1,0 0,-10-12,3 7,-1 1,-1 1,0 1,-2 1,0 1,-1 1,-1 0,0 2,-1 0,-4 1,-34-14,-2 2,0 4,-34-6,92 25,-152-44,156 46,-1-1,1 0,-1 0,1 0,0 0,0 0,-1 0,1-1,0 1,0-1,-1-1,3 3,0-1,0 1,-1 0,1-1,1 1,-1 0,0-1,0 1,0 0,0-1,0 1,0 0,0-1,0 1,1 0,-1-1,0 1,0 0,0-1,1 1,-1 0,0 0,0-1,1 1,-1 0,0 0,1-1,-1 1,0 0,0 0,1 0,-1 0,1 0,-1 0,0-1,1 1,-1 0,0 0,1 0,-1 0,1 0,11-2,1-1,-1 2,13-1,25-1,1 2,0 2,-1 2,31 7,-75-10,1 2,-1-1,0 0,0 1,1 0,-1 1,0 0,-1-1,1 2,-1-1,1 1,-1 0,3 3,-4-4,0 1,0-1,0 0,0 0,0 0,0 0,1-1,-1 0,1 0,0 0,0 0,0-1,0 0,0 0,3 0,47 7,1-2,49-1,-86-5,358 5,-150-3,-70 4,-143-5,0 1,-1 0,1 1,-1 0,0 1,0 0,-11-3,-1-1,0 1,0-1,0 1,0 0,1-1,-1 1,0 0,0 0,0-1,-1 1,1 0,0 0,0 0,0 0,-1 1,1-1,-1 0,1 0,0 1,-1-1,0 0,0 0,0 0,-1 0,1 0,0-1,0 1,0 0,-1 0,1 0,-1 0,1 0,0 0,-1 0,0-1,1 1,-1 0,1 0,-1-1,-1 2,-3 2,0 0,0-1,-1 1,0-1,0 0,0 0,-4 1,-18 5,0-1,-1-2,-8 1,-158 16,-68-8,-1092-3,1299-13,50-1,23 1,-92 14,-35-6,61-5,0 2,0 3,-29 7,66-9,12-5,0 0,0 0,0 1,0-1,0 0,0 0,0 0,0 0,0 0,0 1,0-1,0 0,0 0,0 0,0 0,0 1,0-1,0 0,0 0,0 0,0 0,0 1,0-1,0 0,0 0,0 0,0 0,0 0,0 1,1-1,-1 0,0 0,0 0,0 0,0 0,0 0,0 0,1 0,-1 1,0-1,0 0,0 0,0 0,0 0,1 0,-1 0,0 0,0 0,10 4,0 0,1-1,-1 0,1-1,-1 0,146 24,101 10,-82-14,393 55,-6 30,-497-90,28 12,-83-26,1 1,-1 1,1 0,-1 0,-1 1,4 3,-12-9,0 1,-1-1,1 1,0-1,0 1,-1 0,1 0,0-1,-1 1,1 0,0 0,-1 0,1-1,-1 1,0 0,1 0,-1 0,0 0,1 0,-1 0,0 0,0 0,0 0,0 0,0 0,0 0,0 0,0 0,-1 0,1 0,0 0,0 0,-1 0,1 0,-1-1,1 1,-1 0,1 0,-3 3,-1-1,1 0,-1 0,1 0,-1 0,0 0,-2 0,-8 7,12-5,10-3,15-1,0-1,0-1,0-1,1-1,22-2,83-7</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02:56.424"/>
    </inkml:context>
    <inkml:brush xml:id="br0">
      <inkml:brushProperty name="width" value="0.35" units="cm"/>
      <inkml:brushProperty name="height" value="0.35" units="cm"/>
      <inkml:brushProperty name="color" value="#FFFFFF"/>
      <inkml:brushProperty name="ignorePressure" value="1"/>
    </inkml:brush>
  </inkml:definitions>
  <inkml:trace contextRef="#ctx0" brushRef="#br0">2620 1,'4'1,"0"0,0 0,0 1,0 0,-1 0,1 0,0 0,-1 0,0 1,1 0,-1-1,0 1,1 1,6 6,61 52,2 8,-13-11,55 41,-82-75,42 33,2-4,19 7,-71-46,1-2,0-1,1-1,0-1,1-1,0-2,0-1,1-1,12 0,96-2,34-7,2 0,-119 3,-1 3,51 9,65 15,1-7,160-4,-298-15,331 1,-253 4,-1 5,31 10,55 17,212 34,-364-65,-14-3,0 1,27 9,-49-11,-1 0,1 0,0 1,-1 0,0 0,0 1,0-1,0 1,0 1,-1-1,0 1,0 0,0 0,0 2,-3-5,-1-1,0 1,0 0,0 0,0 0,0 0,0 0,0 0,-1 0,1 0,-1 0,1 0,-1 1,0-1,0 0,0 0,0 0,-1 1,0 0,0 1,0-1,0 0,-1 0,0 0,1 0,-1 0,0 0,-1 0,1-1,0 1,-2 1,-8 7,-1-1,0 0,0 0,0-2,-13 7,-9 2,0-2,-8 1,-51 15,-1-5,-2-4,-67 6,-298 16,66-27,-111-21,91 1,313 3,89 0,7 1,0-1,0 0,0 0,0-1,1 0,-1 0,0-1,-2-1,8 3,0 0,1-1,-1 1,0 0,0-1,1 1,-1-1,1 0,-1 1,1-1,-1 1,1-1,-1 0,1 1,-1-1,1 0,0 1,-1-1,1 0,0 0,0 0,-1 1,1-1,0 0,0 0,0 0,0 1,0-1,0 0,0 0,0 0,1 1,-1-1,0 0,0 0,1 1,-1-1,0 0,1 0,-1 1,1-1,-1 0,1 1,-1-1,1 0,3-4,0 1,0-1,0 1,1 0,1-2,11-6,1 0,0 2,1 0,8-4,18-8,45-22,2 4,1 3,59-12,41-2,63-3,-168 41,0 4,1 4,62 5,-86-1,61-10,-96 5,-28 4,-8-1,-56-3,-642 2,-70-3,774 7,-72-3,0-2,-53-13,107 11,17 7,1 0,0-1,0 1,0 0,0 0,0-1,0 1,0 0,0 0,0 0,0-1,0 1,1 0,-1 0,0 0,0-1,0 1,0 0,0 0,0 0,0-1,1 1,-1 0,0 0,0 0,0 0,0-1,1 1,-1 0,0 0,0 0,0 0,0 0,1 0,-1 0,0 0,0 0,1-1,-1 1,0 0,0 0,0 0,1 0,-1 0,0 0,0 0,1 1,-1-1,0 0,0 0,0 0,28-5,-1 2,20 1,173-5,103 3,1677 3,-2116 1,-523 1,633-1,-1 0,0 1,0 0,1 0,-1 1,0 0,5-2,0 1,-1 0,1 0,0 0,0 0,0 0,0 0,0 1,0-1,0 1,1-1,-1 1,0 0,1-1,-1 2,2-3,0 1,0 0,-1 0,1-1,0 1,0 0,0 0,0 0,0-1,0 1,0 0,1 0,-1 0,0-1,0 1,0 0,1 0,-1-1,1 1,-1 0,0 0,1-1,-1 1,1-1,-1 1,1 0,0-1,-1 1,1-1,0 1,9 8,0-1,0 0,0 0,1-1,0-1,1 0,0 0,32 13,15 3,-31-13,-1 1,0 2,0 1,17 12,-18-3,-23-19,0-1,-1 1,2 0,-1-1,0 1,1-1,-1 0,1 0,-1-1,1 1,0-1,0 0,0 0,0 0,0 0,2 0,58 5,0-3,14-4,-14 2,190-1,30-2,686 21,-785 0,-159-16,1 2,18 7,-43-12,0 0,-1 1,1 0,-1-1,1 1,-1 0,1-1,-1 1,0 0,1 0,-1 0,0 1,0-1,0-1,-1 0,0 1,0-1,0 0,0 0,0 1,0-1,0 0,0 1,0-1,0 0,0 0,0 1,0-1,-1 0,1 1,0-1,0 0,0 0,0 1,0-1,0 0,-1 0,1 0,0 1,0-1,0 0,-1 0,1 0,0 1,0-1,-1 0,1 0,0 0,0 0,-1 0,1 0,0 0,-34 10,-40 0,0-4,0-3,-55-6,-60 2,168 3,0 1,-1 1,2 1,-1 1,1 1,-1 0,-3 4,-61 20,77-28,-1-1,0 0,0 0,1-1,-1 0,0-1,-1 0,1 0,0-1,1 0,-1-1,0 0,0 0,0 0,1-2,0 1,-1-1,1 0,1 0,-1-1,0 0,1-1,0 1,1-2,-1 1,-1-3,-6-8,1-1,0 0,2-1,0-1,1 0,1 0,1-1,0-2,-14-52,-9-52,13 47,-49-178,64 247,0 0,-1 1,0-1,-1 1,-1-2,6 12,0 0,-1-1,1 1,0 0,0 0,0-1,0 1,0 0,-1 0,1 0,0-1,0 1,-1 0,1 0,0 0,0 0,0 0,-1-1,1 1,0 0,0 0,-1 0,1 0,0 0,-1 0,1 0,0 0,0 0,-1 0,1 0,0 0,-1 0,1 0,0 0,0 0,-1 0,1 0,0 1,0-1,-1 0,-6 17,0 23,3 0,1 1,2 25,0-36,-2 204,-17 359,16-565,2-61,-1-672,5 301,-1 532,-3 507,-4-500,6-123,-2 0,1 0,-2-1,0 1,-1 3,4-14,0-1,-1 1,1-1,0 1,0-1,0 1,-1-1,1 1,0-1,-1 1,1-1,-1 0,1 1,0-1,-1 1,1-1,-1 0,1 0,-1 1,1-1,-1 0,1 0,-1 1,0-1,1 0,-1-1,0 1,0 0,1 0,-1-1,0 1,1 0,-1-1,0 1,1-1,-1 1,1-1,-1 1,0-1,1 1,-1-1,1 0,0 1,-1-1,-5-10,-1 0,2-1,-1 0,2 0,-1 0,-29-95,-21-106,-10-123,38 190,12 82,11 58,0 17,0 31,2-1,2 15,-3 56,-3-47,-3 1,-12 39,20-99,-13 38,13-43,1 0,-1 1,1-1,-1 0,0 1,0-1,0 0,0 0,0 0,0 1,0-1,0 0,0 0,0-1,-1 1,1 0,0 0,-1-1,1 1,0-1,-1 1,1-1,-1 1,1-1,-1 0,1 0,-2 1,1-1,-1 0,1 1,0-1,-1 1,1 0,-1 0,1 0,0 0,0 0,0 0,0 1,0-1,0 1,0-1,0 1,0 0,1 0,-1-1,1 1,-1 1,1-1,-1 2,-5 9,1-1,1 1,0 1,0 0,5-12,-17 52,4 1,-2 22,-14 119,14-76,-15 38,29-152,0 0,-1-1,0 1,-1 0,-1 3,3-8,1-1,0 1,0-1,-1 1,1-1,0 0,-1 1,1-1,0 0,-1 1,1-1,0 0,-1 1,1-1,-1 0,1 0,-1 0,1 1,0-1,-1 0,1 0,-1 0,1 0,-1 0,0 0,0 0,0-1,1 1,-1-1,0 1,0-1,0 1,1-1,-1 0,0 1,1-1,-1 0,0 0,1 0,-1 1,1-1,0 0,-1 0,1-1,-10-24,1 0,2 0,-2-14,-1-1,-5-19,1 3,-1 0,-3 1,-3 1,-8-14,22 58,1 0,-2 0,1 1,-1 0,-1 1,0 0,0 0,-1 0,0 1,0 1,-1 0,0 0,-1 1,-24-11,0 2,-2 1,-18-3,-15-7,-21-7,-34-5,86 26,0 3,0 1,-1 3,-22 0,51 3,-11 1,0-1,0-2,1 0,-1-1,1-1,-2-2,-54-17,-1 3,-1 3,-13 2,-184-11,-233 9,425 18,1-4,-21-6,-282-34,242 31,0 7,-51 7,64 0,96-2,1122 1,-547-1,-515 1,-1 1,0 1,0 1,0 2,-1 0,1 1,-1 1,-1 1,0 1,0 1,5 4,40 29,-1 3,38 36,-41-32,-3-2,-19-15,1-2,1-2,7 2,-37-26,0 0,1-1,0 0,0-1,0-1,1 0,-1-1,1 0,0-1,34 0,45-3,-38 0,-37 1,28-1,-46 2,-1 0,1 0,0 0,0 0,0 0,0 0,-1-1,1 1,0 0,0 0,0 0,0 0,0 0,-1 0,1 0,0 0,0-1,0 1,0 0,0 0,0 0,0 0,0 0,0-1,-1 1,1 0,0 0,0 0,0 0,0-1,0 1,0 0,0 0,0 0,0 0,0-1,0 1,0 0,0 0,1 0,-1 0,0-1,0 1,0 0,0 0,0 0,0 0,0 0,0-1,0 1,1 0,-1 0,0 0,0 0,0 0,0 0,0 0,1-1,-1 1,0 0,0 0,0 0,-12-7,-1 0,-1 1,1 1,-1 0,0 1,-8-2,-35-10,-165-54,-177-30,-669-86,-10-2,981 168,0 4,-2 5,-30 2,86 8,-478-10,-237 0,718 12,1 1,-1 3,0 1,-23 7,37-6,0 1,1 1,0 1,1 1,0 2,1 0,-10 8,-99 72,124-87,0 0,0 0,1 1,0 0,0 0,0 0,1 1,0 0,1 1,-2 3,-2 6,0 1,2 0,0 0,-1 9,7-26,0 0,1 0,-1 0,1 1,0-1,-1 0,1 0,0 1,0-1,0 0,1 0,-1 1,0-1,1 0,0 0,-1 1,1-1,0 0,0 0,0-1,1 0,-1 0,0 0,0 0,0 0,1 0,-1 0,1 0,-1 0,0-1,1 1,-1-1,1 1,0-1,-1 0,1 1,-1-1,2 0,8 0,0-1,0 0,0 0,0-1,0-1,8-3,42-14,-2-4,0-2,-2-2,9-9,-51 28,0-2,-1 0,0-1,7-8,-3 3,1 1,12-7,-5 6,1 2,1 0,19-6,93-31,-116 44,242-76,-244 75,-40 14,-6 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03:18.037"/>
    </inkml:context>
    <inkml:brush xml:id="br0">
      <inkml:brushProperty name="width" value="0.35" units="cm"/>
      <inkml:brushProperty name="height" value="0.35" units="cm"/>
      <inkml:brushProperty name="color" value="#FFFFFF"/>
      <inkml:brushProperty name="ignorePressure" value="1"/>
    </inkml:brush>
  </inkml:definitions>
  <inkml:trace contextRef="#ctx0" brushRef="#br0">0 1499,'997'0,"-948"2,-1 3,20 5,54 5,49 3,-71-6,44-3,-45-3,12 5,-13-1,13-4,654-5,-360-3,337 2,-684 3,0 2,17 5,-12-1,44 0,422-8,-249-3,1742 2,-1628 18,-11 1,390-35,94-8,7 25,-327 1,-388 0,185-5,-287-1,26-8,29-2,12-2,-66 6,33 2,540 3,-345 7,4357-2,-4592 0,1-3,0-2,-1-2,0-3,8-4,21-12,-2-4,4-5,-54 23,24-11,-24 9,0 2,1 1,0 1,1 1,0 2,19-2,44 3,65 5,-78 3,0-4,51-9,-24-2,76 3,107 10,-137 2,227-4,342 5,-624 2,86 15,94 30,67 8,-239-50,0-4,61-7,-38 0,778 1,-546 2,-299-3,1-2,10-5,-9 1,0 3,2 3,27 4,-38 0,0-1,0-3,37-8,-9-2,-40 7,0-2,0-2,-1-2,4-2,41-22,61-22,-119 49,0 1,1 2,-1 1,13 0,107-2,30 8,-78 0,611 3,-693-5,1 2,0 0,0 1,-1 1,17 5,-31-7,0 1,0 0,0 0,-1 0,1 1,0-1,-1 1,0 0,0 1,0-1,0 1,0-1,-1 1,1 0,-1 1,0-1,0 1,-1-1,1 1,-1 0,0 0,0 0,-1 0,0 0,3 15,-1 0,0 0,-2 1,0-1,-2 1,0-1,-1 0,-2 0,-3 14,5-27,0 0,0-1,-1 1,0 0,-1-1,1 0,-1 0,0 0,-1 0,0-1,1 1,-2-1,1 0,0-1,-1 1,0-1,-1 0,-3 1,0 0,0-1,-1 0,1-1,-1 0,0-1,0 0,0-1,0 0,-9-1,-33 3,-43 9,55-6,-1-2,0-1,-15-3,54 0,0 0,0-1,0 1,0-1,0 0,0 1,0-1,0-1,0 1,0-1,2 2,1 0,-1-1,1 1,-1-1,1 1,-1-1,1 1,0-1,-1 0,1 1,0-1,0 1,-1-1,1 0,0 1,0-1,0 0,0 1,-1-1,1 0,0 1,0-1,1 0,-1 1,0-1,0 0,0 1,0-1,0 0,1 1,-1-1,0 1,1-1,-1 0,0 1,1-1,-1 1,1-1,-1 1,1-1,-1 1,1 0,-1-1,1 0,15-13,0-1,1 2,0 0,1 1,16-7,-7 3,-1-1,12-11,-31 22,0 0,-1 0,1-1,-1 0,-1 0,1-1,-1 1,-1-1,1 0,0-5,-3 10,-1 0,0-1,0 1,0 0,-1-1,1 1,-1 0,0-1,0 1,0 0,0-1,-1 1,0-1,0-1,1 3,-1 0,0 0,0 1,0-1,0 0,0 1,0-1,-1 0,1 1,-1-1,1 1,-1 0,1-1,-1 1,0 0,1 0,-1 0,0 0,0 1,0-1,0 0,0 1,0-1,0 1,-1-1,-4 1,-1-1,1 1,0 1,-1-1,1 1,0 1,-1-1,1 1,0 1,0-1,0 1,1 0,-2 1,-13 8,0 0,1 2,-8 7,-194 170,117-96,-40 22,121-98,-1 0,2 2,1 0,1 2,-13 17,33-40,1 0,0 1,0-1,-1 0,1 1,0-1,0 0,0 0,-1 1,1-1,0 0,0 1,0-1,0 0,0 1,0-1,-1 0,1 1,0-1,0 0,0 1,0-1,0 1,0-1,0 0,1 1,-1-1,0 0,9-1,23-15,26-21,-3-3,25-24,101-97,-160 142,-11 10,29-26,-1-2,-2-2,3-6,-38 44,0-1,1 0,-1 0,0 0,0 0,0 0,0 0,0 0,0 0,0-3,-1 5,0 0,0 0,-1-1,1 1,0 0,0 0,0-1,0 1,0 0,0 0,0-1,0 1,-1 0,1 0,0-1,0 1,0 0,-1 0,1 0,0 0,0-1,0 1,-1 0,1 0,0 0,0 0,-1 0,1 0,0 0,0-1,-1 1,1 0,0 0,-1 0,1 0,0 0,0 0,-1 0,1 0,0 1,0-1,-1 0,1 0,-6 1,-1 1,1 0,0 1,0-1,0 1,-2 2,-94 59,-50 40,117-79,-606 406,4-66,521-305,110-57,-1 0,0 0,0-1,0 0,-7 1,14-2,0-1,0 0,-1 0,1 0,0 0,0 0,0 0,-1 0,1 0,0 0,0 0,0 0,-1 0,1 0,0 0,0 0,0 0,-1 0,1-1,0 1,0 0,0 0,-1 0,1 0,0 0,0 0,0-1,0 1,-1 0,1 0,0 0,0 0,0-1,0 1,0 0,0 0,0 0,0 0,0-1,-1 1,1 0,0 0,0-1,0 1,0 0,0 0,0 0,0-1,0 1,0 0,1 0,-1-1,1-1,0-1,1 0,0 1,0-1,0 1,0 0,0 0,1-1,22-20,1 2,9-5,296-195,27 5,-329 199,132-82,-142 86,-1 0,0-1,-1-1,3-4,-19 18,1-1,-1 1,1-1,-1 0,0 1,0-1,0 0,0 0,0 0,0 0,0 0,-1 0,1 0,-1-2,0 4,0-1,0 0,0 1,0-1,0 0,-1 1,1-1,0 0,-1 1,1-1,0 0,-1 1,1-1,-1 1,1-1,-1 1,1-1,-1 1,1-1,-1 1,1 0,-1-1,0 1,1 0,-1-1,1 1,-2 0,-4-2,-1 1,1 0,-1 0,1 1,-1 0,0 0,1 1,-2 0,-44 5,1 3,0 3,-2 2,-154 52,27-8,164-53,-1-1,1 0,-1-2,-7 1,23-3,0 0,-1 0,1 0,-1 0,1 0,-1 0,1-1,-1 1,1 0,0-1,-1 1,1-1,0 1,-1-1,1 0,-1 0,2 1,0-1,-1 1,1-1,0 1,0-1,-1 1,1-1,0 1,0-1,0 1,0-1,0 1,0-1,0 1,0-1,0 1,0-1,0 1,0-1,0 1,1-1,-1 1,0-1,0 1,0-1,1 1,-1-1,1 1,3-7,1 1,1 0,-1 0,1 0,2-1,-6 5,72-60,67-43,-117 89,163-117,332-243,-495 357,-21 17,-5 4,-41 33,-81 62,-86 52,-40 11,-233 124,357-211,12-3,103-61,27-15,48-28,490-270,-232 128,-235 128,-69 41,-18 7,1 0,-1 0,0 0,0 0,0 0,0 0,0 0,1 0,-1 0,0 0,0 0,0 0,0 1,0-1,0 0,1 0,-1 0,0 0,0 0,0 0,0 0,0 0,0 1,0-1,0 0,1 0,-1 0,0 0,0 0,0 0,0 1,0-1,0 0,0 0,0 0,0 0,0 0,0 1,0-1,0 0,0 0,0 0,0 0,0 0,0 1,0-1,0 0,0 0,-1 0,1 0,0 0,0 0,0 1,0-1,0 0,0 0,0 0,0 0,-7 11,-1-1,1 0,-8 8,-55 56,-65 55,61-62,-34 45,102-103,23-18,81-56,36-25,428-301,-554 386,0-1,-1 0,1 0,-1-1,0 0,-1 0,1-1,-1 0,-6 7,0 1,0-1,0 1,1-1,-1 1,0-1,0 1,0-1,0 1,0-1,0 1,0-1,0 1,0-1,0 1,0-1,0 1,0-1,-1 1,1-1,0 1,0-1,0 1,-1-1,1 1,0 0,-1-1,1 1,0-1,-1 1,1 0,-1-1,0 0,-1 0,0 0,0 0,0 1,0-1,0 1,0-1,-1 1,1-1,-2 1,-17 0,-1 0,1 2,-14 2,-131 20,-68 8,185-25,-495 71,10 25,466-86,-12 7,74-22,0 0,0 0,1 0,-1 1,0 0,1 0,0 1,-3 2,7-6,1 0,0 0,0 1,0-1,0 0,0 0,-1 1,1-1,0 0,0 1,0-1,0 0,0 1,0-1,0 0,0 1,0-1,0 0,0 1,0-1,0 0,0 0,1 1,-1-1,0 0,0 1,0-1,0 0,0 0,1 1,-1-1,0 0,0 0,1 1,-1-1,0 0,0 0,1 0,-1 0,0 1,0-1,1 0,-1 0,0 0,1 0,-1 0,5 2,0 0,1 0,-1-1,0 0,1 0,1 0,65 5,13-3,189 1,97-5,602-42,-701 28,-9 8,-181 13,-75-6,-1 1,0 1,1-1,-1 1,0 0,5 3,-10-5,-1 0,1 1,0-1,0 1,0-1,-1 1,1-1,0 1,-1 0,1-1,0 1,-1 0,1-1,-1 1,1 0,-1 0,0 0,1-1,-1 1,0 0,1 0,-1 0,0 0,0 0,0 0,0-1,0 1,0 0,0 0,-1 2,1-1,-1 0,-1 1,1-1,0 0,0 0,-1 1,1-1,-1 0,0-1,0 1,0 0,-1 0,-19 16,-2-2,0 0,0-2,-22 9,-74 32,-25 4,-232 71,-87 5,-160 19,-7-28,-4-28,-126-17,468-67,278-13,-1-1,1-1,0 0,0-1,0-1,0 0,-12-5,26 8,0-1,0 1,0-1,0 1,0-1,0 1,0-1,1 0,-1 1,0-1,0 0,1 1,-1-1,0 0,1 0,-1 0,1 0,-1 0,1 0,-1 0,1 0,0 0,-1 0,2 0,-1 0,0-1,0 1,1 0,-1 0,0 0,1 0,-1-1,1 1,0 0,-1 0,1 0,0 0,0 0,0 0,-1 1,1-1,0 0,1 0,11-8,1 1,0 0,0 2,0-1,1 2,9-3,64-18,37-5,186-27,389-44,7-1,-661 96,39-13,-84 20,0 0,0-1,0 1,0 0,0-1,0 1,0 0,0-1,0 1,0-1,-1 0,1 1,0-1,0 0,0 1,-1-1,2-1,-3 2,1-1,-1 1,1-1,-1 0,0 1,1 0,-1-1,0 1,1-1,-1 1,0 0,1-1,-1 1,0 0,1 0,-1-1,0 1,0 0,0 0,1 0,-1 0,0 0,-46-5,-43 2,-211 0,-198 3,-208 2,-186-4,-2022-127,2246 70,229-2,399 54,1-2,1-2,0-2,-27-12,61 23,1 0,0 0,0-1,0 1,1-1,-1 0,1 0,-1 0,1-1,-1-1,3 4,1 0,-1 0,0 0,1 0,-1 0,1 0,0 0,-1-1,1 1,0 0,0 0,0 0,0-1,0 1,0 0,0 0,0 0,0-1,1 1,-1 0,0 0,1 0,-1 0,1 0,-1-1,2 1,0-3,1 0,1 0,-1 1,1-1,-1 1,1 0,0 0,0 1,1-2,12-5,0 0,16-6,30-8,0 3,11 0,198-39,65 5,63 12,64 13,1175-1,-1586 31,-44 0,-10-1,-105 3,-138-1,-105 0,232-2,-384 0,3-20,393 11,-12-7,103 14,0 0,1-1,-1-1,1 0,-1-1,-5-3,18 8,1 0,0 0,-1 0,1-1,0 1,-1 0,1 0,0 0,-1-1,1 1,0 0,-1 0,1-1,0 1,0 0,-1-1,1 1,0 0,0-1,0 1,0 0,-1-1,1 1,0-1,0 1,0 0,0-1,0 1,0-1,0 1,0 0,0-1,0 1,0-1,0 1,0 0,0-1,1 1,-1 0,0-1,2 0,-1-1,1 1,0 0,-1 0,1 0,0 0,0 0,0 1,0-1,0 0,0 1,0-1,35-6,0 1,31 0,194-6,117 4,98 4,1849 6,-1560 0,-503-1,-117 6,-116-1,-30-6,0 0,0 0,0 0,0 1,1-1,-1 0,0 0,0 0,0 0,0 0,0 0,1 1,-1-1,0 0,0 0,0 0,0 0,0 1,0-1,0 0,0 0,0 0,0 1,0-1,0 0,1 0,-1 0,0 1,-1-1,1 0,0 0,0 0,0 1,0-1,0 0,0 0,0 0,0 0,0 1,0-1,0 0,0 0,-1 0,1 0,0 1,0-1,0 0,0 0,0 0,-1 0,1 0,0 0,0 0,0 0,0 1,-1-1,1 0,0 0,0 0,0 0,-1 0,1 0,0 0,0 0,0 0,-1 0,1 0,0 0,-22 7,0-1,-1-1,1-1,-5 0,-254 29,-157-1,-110-6,-1362 12,1813-37,92-2,11 1,42-1,106 0,69 0,49-2,622 10,-692 8,-172-12,-1 2,1 2,15 5,-38-10,-1 0,0 1,0-1,0 1,-1 1,1-1,-1 1,5 4,-9-7,0-1,0 1,0 0,-1 0,1 0,0 1,-1-1,1 0,-1 0,1 0,-1 0,1 1,-1-1,0 0,0 0,1 1,-1-1,0 0,0 0,0 1,-1-1,1 0,0 0,0 1,-1-1,1 0,0 0,-1 0,0 1,1-1,-1 0,1 0,-1 0,0 0,0 0,0 0,0 0,0 0,0-1,0 1,0 0,0 0,-6 4,0 0,0 0,-1-1,1 0,-1 0,0-1,0 0,0-1,-4 2,-24 4,-25 2,-86 7,-1-8,-79-6,132-3,-817-8,820 3,-20-6,102 9,1 0,-1 0,1 0,-4-3,4-1,9 5,0 1,-1 0,1 0,0-1,0 1,0 0,0 0,0-1,0 1,0 0,0 0,0-1,0 1,0 0,0 0,0 0,0-1,0 1,0 0,1 0,-1-1,0 1,0 0,0 0,0 0,0-1,0 1,1 0,-1 0,0 0,0 0,0-1,4-1,0 0,0 0,0 0,0 1,0-1,0 1,0 0,4 0,80-13,238-12,186 7,166 6,116 6,2412 5,-3568 4,-302-1,-315-1,-234 0,-1457 0,1545-1,287-5,303-8,406 7,-5-6,125 12,1 0,-1-1,0 0,-3-2,12 4,1 0,-1 0,0 0,0-1,1 1,-1 0,0 0,0 0,0 0,1 0,-1 0,0 0,0 0,0-1,0 1,1 0,-1 0,0 0,0 0,0-1,0 1,0 0,0 0,0 0,1-1,-1 1,0 0,0 0,0 0,0-1,0 1,0 0,0 0,0-1,0 1,0 0,0 0,0 0,0-1,0 1,0 0,-1 0,1 0,0-1,0 1,0 0,0 0,0 0,0-1,0 1,-1 0,1 0,0 0,0 0,0 0,0-1,-1 1,1 0,0 0,0 0,0 0,-1 0,1 0,0 0,0 0,-1 0,24-6,0 2,1 0,-1 2,8 0,246-11,139 5,133 3,116 3,-112 1,1763 11,-1850 3,-167 4,-271-14,1 0,-1 2,27 8,-54-13,1 1,0-1,-1 1,1 0,0 0,-1 0,1-1,-1 2,1-1,-1 0,0 0,1 0,-1 1,-1-2,0 1,1-1,-1 0,0 1,0-1,0 1,0-1,0 1,0-1,0 0,0 1,0-1,0 1,0-1,0 1,0-1,-1 0,1 1,0-1,0 1,0-1,-1 0,1 1,0-1,0 0,-1 1,1-1,0 0,-1 1,1-1,0 0,-1 0,1 1,-1-1,-5 4,-2 0,1 0,0 0,-1-1,0 0,1-1,-3 1,-68 16,59-15,-117 26,120-25,17-5,-1 0,0 0,0 0,0 0,0 0,0 0,0 0,0 0,0 0,0 0,0 0,0 0,0 0,0 0,0 1,0-1,0 0,0 0,0 0,0 0,0 0,0 0,0 0,0 0,0 0,0 0,0 0,0 0,0 0,0 1,0-1,0 0,0 0,0 0,0 0,0 0,0 0,0 0,0 0,0 0,0 0,0 0,0 0,0 0,0 0,0 0,0 1,0-1,0 0,0 0,0 0,0 0,0 0,-1 0,1 0,0 0,0 0,0 0,0 0,0 0,0 0,0 0,0 0,0 0,0 0,0 0,0 0,0 0,-1 0,29 2,75-1,46-9,-44 1,73-1,177-10,-237 11,-83 12,-34-5,-1 0,1 0,-1 0,1 0,0 1,-1-1,1 0,-1 1,1-1,-1 0,1 1,-1-1,1 0,-1 1,0-1,1 1,-1-1,1 1,-1-1,0 1,0-1,1 1,-1 0,0-1,0 1,0-1,1 1,-2 0,1 0,0 0,0 0,-1 0,1 0,0 1,-1-1,1-1,-1 1,0 0,1 0,-1 0,0 0,1 0,-1 0,-1 0,-25 20,2-7,0 0,-1-2,0-1,-7 1,-123 35,-126 24,-20-10,-295 30,-74-28,9-27,652-35,-51 3,53-3,12 0,93-1,88 0,2324-4,-2586 10,3 1,-188 13,-137 2,-145-3,-168-4,-170-6,-125-4,-958-30,22-97,1399 58,420 45,-61-19,170 34,1 0,-1-1,1-1,-1-1,14 7,-1-1,1 0,0 1,-1-1,1 0,0 0,-1 0,1 0,0 0,0 0,0 0,0 0,0 0,0-1,0 1,1 0,-1-1,0 1,1 0,-1-1,0 1,1-1,0 0,1 1,-1 0,1-1,-1 1,1 0,0-1,-1 1,1 0,0 0,0 0,0 0,0 0,0 0,0 0,0 0,0 0,0 0,1 0,-1 1,0-1,1 1,0-1,10-5,0 1,0 1,1 0,1 0,60-11,-1 4,16 1,283-16,121 10,106 8,89 5,2010 8,-1790-3,-501 0,-145-1,-638-1,-68 0,-137 0,385 0,-623-5,16-38,659 27,-52-15,156 22,-18-7,50 14,0-1,1 0,-1 0,1-1,0 0,-1-1,8 5,-1 0,0-1,1 1,-1 0,1-1,-1 1,1-1,-1 1,1-1,-1 1,1-1,-1 1,1-1,0 1,-1-1,1 0,0 1,-1-1,1 0,0 1,0-1,0 0,0 1,0-1,0 0,0 1,0-1,0 0,0 1,0-1,0 0,0 0,0 1,1-1,-1 1,0-1,2-1,0 0,0 0,0 0,0 0,1 1,-1-1,0 1,1 0,-1 0,1 0,-1 0,3-1,31-7,-1 1,1 2,25-1,220-13,88 8,83 2,501-16,2288-40,-3173 68,-61 0,-14 0,-83 7,78-7,-71 4,58-6,24 0,1 0,0 0,0 0,0 0,0 0,0-1,0 1,0 0,-1 0,1 0,0 0,0 0,0 0,0 0,0 0,0-1,0 1,0 0,0 0,0 0,0 0,0 0,0 0,-1-1,1 1,0 0,0 0,0 0,0 0,0 0,0-1,1 1,-1 0,0 0,0 0,0 0,0 0,0 0,0-1,0 1,0 0,0 0,0 0,0 0,0 0,0 0,1 0,-1-1,0 1,0 0,0 0,0 0,0 0,0 0,0 0,1 0,-1 0,0 0,0 0,0 0,0 0,0 0,1 0,-1 0,41-20,-41 20,81-28,1 2,2 5,-82 20,205-51,578-117,-736 161,0 2,6 1,-52 5,1 0,0 0,0 1,0-1,-1 1,1-1,2 2,-6-2,0 0,1 0,-1 0,0 0,0 0,1 0,-1 1,0-1,0 0,1 0,-1 0,0 0,0 1,0-1,1 0,-1 0,0 1,0-1,0 0,0 0,1 1,-1-1,0 0,0 0,0 1,0-1,0 0,0 0,0 1,0-1,0 0,0 1,0-1,0 0,0 0,0 1,0-1,0 0,0 1,0-1,0 0,0 0,-1 1,1-1,0 0,0 0,0 1,-6 3,1 1,-1-1,0 0,0 0,0-1,0 0,-1 0,1 0,-5 0,-45 17,-41 8,-150 28,-86 1,-1088 119,982-128,409-44,-48 4,0 3,-44 15,112-24,1 1,0 0,0 1,0 0,-6 4,14-7,0-1,0 1,0-1,0 1,0-1,0 1,1 0,-1-1,0 1,1 0,-1 0,0 0,1-1,-1 1,1 0,-1 0,1 0,0 0,-1 0,1 0,0 0,0 0,-1 0,1 0,0 0,0 0,0 0,0 0,0 0,1 0,-1 0,0 0,0 0,1 0,-1 0,1 1,2 3,0-1,0 0,0 0,1 0,0 0,3 3,6 5,3 8,-1 1,11 21,-23-37,13 18,-16-23,0 1,1-1,-1 1,0-1,1 0,-1 1,1-1,-1 0,0 1,1-1,-1 0,1 0,-1 1,1-1,-1 0,1 0,0 0,-1 0,1 0,-1 0,1 0,-1 0,1 0,-1 0,1 0,-1 0,1 0,-1 0,1 0,-1-1,1 1,-1 0,1 0,-1-1,1 1,-1 0,1-1,-1 1,1 0,-1-1,0 1,1-1,3-5,0-1,-1 0,1 0,-2 0,1-1,-1 1,0-1,1-5,2-8,0 2,32-102,-30 104,0-1,1 1,1 0,0 0,6-5,-15 21,1 0,-1 0,1 0,-1 0,1 0,-1 0,1 0,0 0,0 1,-1-1,1 0,0 1,0-1,0 0,0 1,0-1,0 1,0-1,0 1,0 0,0-1,0 1,0 0,0 0,0 0,0 0,0 0,0 0,0 0,0 0,0 0,0 0,0 1,0-1,0 0,0 1,0-1,0 1,0-1,0 1,0-1,0 1,0 0,2 0,-1 1,1-1,0 0,-1 0,1 0,0 0,0-1,1 1,1-1,0 0,0 0,0-1,0 0,0 0,0 0,0 0,0-1,0 0,-1 0,1 0,-1 0,1-1,-1 0,16-11,-1 0,12-13,20-20,18-26,14-23,-4-4,-5-3,-5-3,-4-3,-5-3,-5-2,-5-3,2-20,-15 25,-27 88,-11 34,-17 52,-35 89,-37 103,-71 192,-31 95,183-515,0 3,-1 0,-1 0,-11 16,21-41,-1-1,0 0,0 0,0 0,0 0,0-1,-1 1,0-1,1 1,-1-1,0 0,0 0,0 0,0 0,-2 0,-3 1,-1-1,1-1,-1 0,1 0,-1 0,-2-1,-78 6,-37 9,-64 19,-89 25,-100 21,-91 13,-1255 178,887-185,-69-34,665-47,17-10,50 0,162 6,1 0,-1 0,0 1,1 1,-1 0,-8 4,-15 7,-19 11,27-11,-1-2,-18 5,45-16,0 0,0-1,0 1,0-1,-1 0,1 1,0-1,0 0,0-1,-1 1,1 0,0 0,0-1,0 1,0-1,0 0,0 0,0 0,0 0,-1-1,0 0,1 0,0 0,0 0,0 0,0-1,0 1,1-1,-1 0,1 1,0-1,0 0,0 0,-1-2,-1-11,0 0,1 0,0 0,2 0,0-6,0 11,-2-37,3 0,2 0,3 0,1 0,2 1,2 0,13-31,-5 30,2 0,2 2,3 0,19-26,-21 39,2 1,1 1,1 1,1 1,2 2,4-1,22-14,2 3,2 3,61-28,-102 56,-14 6,-1 0,0-1,1 1,-1-1,0 0,-1 0,1 0,-1-1,1 1,-1-1,1-1,-5-1,-10 1,-14 2,0 0,0 2,-20 2,17-1,-477 17,159-2,-893-6,900-9,271 3,0 4,0 2,-8 6,-48 6,-111 6,-180-3,-241-24,383-2,166 1,-767-21,685 8,1-7,-3-10,-240-61,348 77,-36 1,28 3,-16-7,-489-70,282 48,130 15,-1 9,-40 6,182 8,0-3,1-2,-1-1,2-2,-18-8,-13-2,-9 1,-90-6,-33 4,-38-5,-114-27,-229-68,535 108,-1 2,0 2,-1 3,-5 2,-451-13,-516 5,729 13,273-2,1 1,0 2,0 0,0 0,0 2,0 1,1 0,-1 2,1 0,1 1,-10 5,-83 55,56-33,-1-2,-16 4,0-8,-1-3,-1-3,-1-4,-38 4,-307 34,-7-25,-340-22,746-11,-1 1,1 1,0 1,0 1,0 0,1 2,-4 1,-1 2,1 1,0 2,0 0,1 2,0 0,1 1,1 2,-2 2,-149 142,165-155,0 1,0 1,1-1,-1 1,0 2,7-9,-1 1,0 0,1-1,-1 1,0 0,1 0,-1-1,1 1,-1 0,1 0,0 0,-1-1,1 1,0 0,0 0,-1 0,1 0,0 0,0 0,0 0,0 0,0 0,0 0,1-1,-1 1,0 0,0 0,1 0,-1 0,0 0,1 0,-1-1,1 1,-1 0,1 0,-1-1,1 1,0 0,-1-1,1 1,0 0,0-1,4 3,0-1,0 0,1 0,-1 0,1-1,-1 1,1-1,4 0,52 1,-42-2,383-4,-62 1,-276 3,-1-3,0-3,12-5,93-15,84 1,-154 17,332-16,682 22,-564 4,-66-22,342 5,-542 17,1925-2,-1675 17,-53 0,-361-17,45 1,147 19,405 76,-585-79,234 35,-58-4,-305-48,50 14,-49-13,-1-1,1 1,-1 1,1-1,-1 0,0 1,1-1,-1 1,0 0,0-1,0 1,0 0,0 1,-1-1,1 0,0 2,-1-3,-1 0,1 1,-1-1,0 0,0 1,1-1,-1 0,0 1,0-1,0 0,-1 1,1-1,0 0,0 1,-1-1,1 0,-1 1,1-1,-1 0,0 0,1 0,-1 0,0 1,0-1,0 0,0 0,0 0,-3 3,0 0,-1-1,1 1,-1-1,0 0,-3 1,-23 10,-1-2,0-1,-1-1,0-2,-12 0,-185 32,-1-9,-92-6,-477-4,785-21,-1802 1,904-5,856 4,-116-1,-59-11,-244-30,-90-17,0-30,41 7,-369-69,398 57,460 89,21 3,0 0,0 0,1-2,-1 0,0 0,1-2,0 1,-2-3,16 8,-1 0,1 0,0 0,-1-1,1 1,-1 0,1 0,0 0,-1-1,1 1,0 0,-1 0,1-1,0 1,-1 0,1-1,0 1,0 0,-1-1,1 1,0 0,0-1,0 1,0 0,-1-1,1 1,0-1,0 1,0 0,0-1,0 1,0-1,0 1,0-1,0 1,0 0,0-1,0 1,1-1,-1 1,0 0,0-1,0 1,0-1,1 1,-1 0,0-1,0 1,1 0,-1 0,0-1,1 1,-1 0,0-1,1 1,-1 0,0 0,1 0,5-3,-1 0,1 1,0 0,0 0,1 0,-1 1,0 0,1 0,63-4,-46 3,697-7,-505 11,-52-2,534 15,494 57,-853-46,18 0,151-22,-290-6,-72 0,3 0,0 6,23 9,32 3,0-8,13-10,-70 1,172-1,459 4,-753-2,3 0,0 0,1 2,-1 2,0 0,25 8,-50-11,0 0,0 0,0 0,0 0,0 1,-1 0,1-1,0 1,-1 0,1 0,-1 0,0 1,0-1,1 2,-2-4,-1 1,0 0,1 0,-1 0,0 0,1-1,-1 1,0 0,0 0,0 0,0 0,0 0,0 0,0 0,0 0,0-1,-1 1,1 0,0 0,-1 0,0 1,0 0,0 0,0 0,0 0,-1-1,1 1,-1 0,0-1,1 1,-1-1,-1 1,-5 3,-1 0,1 0,-1-1,0-1,0 1,-1-1,-3 0,-28 6,-1-1,-22 0,-190 9,-151-7,-193-5,-208-3,-204-2,-178-2,-80 1,39-1,137 1,228 1,269-1,263-1,316 2,-1 0,0-2,0 1,1-2,-2-1,17 1,12-1,45-5,147-6,126 3,118 4,116 2,132 3,138 2,116 1,4456 3,-5315-3,-188 0,-164 0,-119 0,-440 0,536 0,183 0,74 0,26 0,10 0,172 0,158 0,159 0,164 0,166 0,174 0,156 0,121 0,81 0,3886 14,-4343-7,-283-1,-268-1,-241-3,-207 0,-178-2,-136 1,-90-2,-2023 0,2216 1,92 0,46 0,353 0,15 0,81 0,90 0,75 0,-136-1,696 9,-740 6,-208-9,42 10,-93-15,0 2,0-1,0 0,0 1,0 0,0 0,0 1,-5-3,0 0,0 0,1 0,-1 1,0-1,0 0,0 0,1 0,-1 1,0-1,0 0,0 0,0 0,1 1,-1-1,0 0,0 0,0 1,0-1,0 0,0 0,0 1,0-1,0 0,0 1,0-1,0 0,0 0,0 1,0-1,0 0,0 0,0 1,0-1,0 0,0 0,-1 1,1-1,0 0,0 0,0 1,0-1,-1 0,1 0,0 0,0 1,0-1,-1 0,1 0,0 0,0 0,-1 0,1 0,0 1,0-1,-1 0,1 0,-12 4,1 0,-1-1,0 0,-1-1,-8 1,-216 17,-172-4,-156-5,-1422 0,1505-15,181-13,216 3,81 14,0-1,-1-1,1 1,0-1,0 1,0-1,0-1,0 1,0 0,4 1,-1 1,1 0,-1-1,1 1,0 0,-1-1,1 1,0-1,0 1,-1-1,1 1,0-1,0 1,0-1,-1 1,1-1,0 1,0-1,0 1,0-1,0 1,0-1,0 1,0-1,0 1,0-1,1 1,-1-1,0 1,0-1,0 1,1-1,-1 1,0-1,0 1,1-1,-1 1,0 0,1-1,-1 1,1 0,-1-1,0 1,5-3,-1-1,1 1,0 0,-1 1,1-1,1 1,2-1,44-14,1 2,41-5,250-35,108-5,-342 46,758-101,-3-23,-591 85,-196 36,-1-3,-1-3,11-8,-5-7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05:16.504"/>
    </inkml:context>
    <inkml:brush xml:id="br0">
      <inkml:brushProperty name="width" value="0.35" units="cm"/>
      <inkml:brushProperty name="height" value="0.35" units="cm"/>
      <inkml:brushProperty name="color" value="#FFFFFF"/>
      <inkml:brushProperty name="ignorePressure" value="1"/>
    </inkml:brush>
  </inkml:definitions>
  <inkml:trace contextRef="#ctx0" brushRef="#br0">216 378</inkml:trace>
  <inkml:trace contextRef="#ctx0" brushRef="#br0" timeOffset="437.167">216 104</inkml:trace>
  <inkml:trace contextRef="#ctx0" brushRef="#br0" timeOffset="847.569">628 824,'0'6,"0"2</inkml:trace>
  <inkml:trace contextRef="#ctx0" brushRef="#br0" timeOffset="2600.5659">216 1,'-1'4,"1"0,-1 0,0 0,-1 0,1 0,-1 0,1-1,-1 1,-1 1,-4 8,-19 37,-21 30,25-46,2 1,2 1,1 0,-6 21,20-48,0 1,0-1,1 1,0 0,1 0,0 0,1 0,0 0,0 0,1 0,1-1,0 2,-2-10,0 0,1-1,-1 1,0 0,1 0,-1-1,1 1,-1 0,1-1,-1 1,1 0,-1-1,1 1,0-1,-1 1,1-1,0 1,-1-1,1 1,0-1,0 0,0 0,-1 1,1-1,0 0,0 0,0 0,0 0,-1 0,1 0,0 0,0 0,0 0,0 0,-1 0,1 0,0-1,0 1,0 0,-1-1,1 1,0-1,0 1,-1-1,1 1,0-1,7-4,-1 0,1 0,-1-1,3-3,1 0,43-38,-32 26,0 2,2 1,15-9,-32 22,0 1,1 1,-1-1,1 1,-1 1,1-1,0 1,0 1,0-1,0 1,0 1,0 0,0 0,1 0,1 1,7 3,0 1,0 0,0 1,-1 1,1 0,-2 1,1 1,-1 0,-1 2,1-1,-2 2,5 4,-14-12,0 0,0 1,-1 0,1-1,-1 1,0 1,0-1,-1 0,2 4,-4-7,1-1,-1 1,1-1,-1 1,0 0,0-1,0 1,0 0,0-1,0 1,0 0,0-1,-1 1,1 0,-1-1,1 1,-1-1,0 1,1-1,-1 1,0-1,0 0,0 1,0-1,0 0,0 0,-1 1,1-1,0 0,-1 0,1 0,0-1,-1 1,1 0,-1 0,-9 3,0 0,-1 0,1-1,-1 0,1-1,-1 0,-4-1,-89 1,72-2,-286-5,271 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05:51.375"/>
    </inkml:context>
    <inkml:brush xml:id="br0">
      <inkml:brushProperty name="width" value="0.35" units="cm"/>
      <inkml:brushProperty name="height" value="0.35" units="cm"/>
      <inkml:brushProperty name="color" value="#FFFFFF"/>
      <inkml:brushProperty name="ignorePressure" value="1"/>
    </inkml:brush>
  </inkml:definitions>
  <inkml:trace contextRef="#ctx0" brushRef="#br0">0 0,'6'6,"8"7,7 20,0 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17:43.366"/>
    </inkml:context>
    <inkml:brush xml:id="br0">
      <inkml:brushProperty name="width" value="0.35" units="cm"/>
      <inkml:brushProperty name="height" value="0.35" units="cm"/>
      <inkml:brushProperty name="color" value="#FFFFFF"/>
      <inkml:brushProperty name="ignorePressure" value="1"/>
    </inkml:brush>
  </inkml:definitions>
  <inkml:trace contextRef="#ctx0" brushRef="#br0">0 1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18:14.888"/>
    </inkml:context>
    <inkml:brush xml:id="br0">
      <inkml:brushProperty name="width" value="0.35" units="cm"/>
      <inkml:brushProperty name="height" value="0.35" units="cm"/>
      <inkml:brushProperty name="color" value="#FFFFFF"/>
      <inkml:brushProperty name="ignorePressure" value="1"/>
    </inkml:brush>
  </inkml:definitions>
  <inkml:trace contextRef="#ctx0" brushRef="#br0">0 1,'6'0,"7"0,2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18:15.487"/>
    </inkml:context>
    <inkml:brush xml:id="br0">
      <inkml:brushProperty name="width" value="0.35" units="cm"/>
      <inkml:brushProperty name="height" value="0.35" units="cm"/>
      <inkml:brushProperty name="color" value="#FFFFFF"/>
      <inkml:brushProperty name="ignorePressure" value="1"/>
    </inkml:brush>
  </inkml:definitions>
  <inkml:trace contextRef="#ctx0" brushRef="#br0">0 1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18:15.832"/>
    </inkml:context>
    <inkml:brush xml:id="br0">
      <inkml:brushProperty name="width" value="0.35" units="cm"/>
      <inkml:brushProperty name="height" value="0.35" units="cm"/>
      <inkml:brushProperty name="color" value="#FFFFFF"/>
      <inkml:brushProperty name="ignorePressure" value="1"/>
    </inkml:brush>
  </inkml:definitions>
  <inkml:trace contextRef="#ctx0" brushRef="#br0">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02:36.497"/>
    </inkml:context>
    <inkml:brush xml:id="br0">
      <inkml:brushProperty name="width" value="0.1" units="cm"/>
      <inkml:brushProperty name="height" value="0.1" units="cm"/>
      <inkml:brushProperty name="color" value="#FFFFFF"/>
      <inkml:brushProperty name="ignorePressure" value="1"/>
    </inkml:brush>
  </inkml:definitions>
  <inkml:trace contextRef="#ctx0" brushRef="#br0">2036 885,'2'0,"1"1,-1-1,0 0,0 0,0 1,0-1,0 1,-1 0,1-1,0 1,0 0,0 0,-1 0,1 1,0-1,-1 0,1 1,0 0,1 1,-1 0,1 1,-1 0,0-1,0 1,0 0,-1 0,0 0,1 1,2 11,-1 1,-1 0,0-1,-1 7,0-16,-1 161,0-22,-1-302,3 241,0-24,-2 0,-4 9,1-66,-1-15,-44-187,25 111,-70-271,2-84,44 115,39 279,7 46,0 5,0 25,6 583,0-301,-4-255,-1-53,0-5,1-12,-1-90,0 101,-1-433,2 428,-1-1,-1 0,0 0,0 0,-1 0,2 10,0-1,0 1,0 0,0-1,0 1,0 0,-1 0,1-1,0 1,0 0,0 0,0-1,-1 1,1 0,0 0,0-1,-1 1,1 0,0 0,0 0,-1 0,1-1,0 1,0 0,-1 0,1 0,0 0,-1 0,1 0,0 0,-1 0,1 0,0 0,0 0,-1 0,1 0,-1 0,-14 13,4 4,0-1,1 2,1 0,-1 3,-34 86,16-33,4 2,-6 39,26-101,2 0,0 1,1-1,0 0,1 3,0-14,1 0,-1 0,0 0,1 0,-1 0,1 0,0 0,0 0,0-1,1 1,-1 0,0-1,1 1,0-1,0 1,0-1,0 0,0 0,0 0,0 0,1 0,-1 0,1-1,-1 1,1-1,0 0,0 1,5 0,1-1,-1 0,0 0,1-1,-1 0,1 0,-1-1,1 0,-1-1,5-1,54-12,-1-4,10-6,135-55,-82 29,455-147,-558 191,0-2,13-7,-39 16,1 0,0-1,-1 1,1 0,0-1,-1 1,1 0,-1-1,1 1,-1-1,1 1,-1-1,1 1,-1-1,0 1,1-1,-1 1,0-1,1 0,-1 1,0-1,0 0,0 1,0-1,0 1,-1-1,1 1,0-1,-1 1,1 0,-1-1,1 1,0-1,-1 1,1 0,-1-1,1 1,-1 0,1 0,-1-1,1 1,-1 0,1 0,-1 0,0 0,0 0,-14-3,-1 0,0 2,-13 0,-254 0,-246 34,515-32,-19 2,-26 6,53-8,0 0,0 1,0 0,0 0,1 0,-1 1,0 0,1 0,0 0,0 1,-4 3,8-6,0 0,0 0,0 0,0 0,1 0,-1 1,0-1,1 0,-1 1,1-1,-1 1,1-1,0 0,-1 1,1-1,0 1,0-1,0 1,0-1,0 1,1-1,-1 0,0 1,1-1,-1 1,1-1,-1 0,1 1,0-1,-1 0,1 0,0 1,0-1,0 0,0 0,1 0,4 6,0-1,1 0,0 0,0 0,8 4,38 19,0-3,2-1,19 3,0 2,19 12,-79-35,-1 0,0 1,0 1,-1 0,11 11,-21-19,0 1,0 0,0 0,0 0,-1 1,1-1,0 0,-1 1,0-1,0 1,1-1,-1 1,-1 0,1-1,0 1,-1 0,1 0,-1-1,0 1,-1 0,1-1,-1 0,0 1,0-1,0 0,0 0,-1 0,1 0,-1 0,1 0,-1 0,0 0,1 0,-1-1,0 1,0-1,0 0,0 1,-1-1,1 0,-1 0,-26 11,0-1,-1-2,0-1,0-1,-19 1,-35 9,76-16,0 1,1 0,0 1,-1 0,1 0,-5 4,11-7,1 0,-1 1,1-1,-1 0,1 1,0-1,-1 1,1-1,-1 1,1-1,0 1,-1-1,1 1,0-1,0 1,-1-1,1 1,0-1,0 1,0 0,0-1,0 1,0-1,0 1,0 0,0-1,0 1,0-1,0 1,0 0,0-1,1 1,-1-1,0 1,0-1,1 1,-1-1,0 1,1-1,-1 1,0-1,1 1,-1-1,1 1,-1-1,1 0,-1 1,1-1,-1 0,8 6,-1-1,1 0,0 0,0-1,0 0,8 3,64 19,-77-25,213 53,-22-6,-129-27,-47-11,-17-9,-1-1,0 0,0 0,1 0,-1 0,0 1,0-1,0 0,1 0,-1 1,0-1,0 0,0 0,0 1,1-1,-1 0,0 0,0 1,0-1,0 0,0 1,0-1,0 0,0 1,0-1,0 0,0 0,0 1,0-1,0 1,-2 0,0 0,1 0,-1 1,0-1,0 0,0-1,0 1,-1 0,1 0,0-1,0 0,0 1,0-1,-3 0,-88 10,-1-5,-78-5,85-1,-64-1,255 1,65 8,890 103,-884-86,-166-23,1 0,0 1,-1 0,1 1,-1 0,1 1,-11-1,-9 0,-42 2,-147-1,-125-13,-93-13,-39-11,41-2,101 4,134 9,144 13,36 9,0 0,0 0,0 0,0 0,0 0,1 0,-1 0,0 0,0-1,0 1,0 0,0 0,0 0,0 0,0 0,0 0,0-1,1 1,-1 0,0 0,0 0,0 0,0-1,0 1,0 0,0 0,0 0,0 0,0 0,0-1,0 1,0 0,0 0,-1 0,1 0,0 0,0-1,0 1,0 0,0 0,0 0,0 0,0 0,0 0,0 0,-1-1,1 1,0 0,0 0,0 0,0 0,0 0,-1 0,1 0,0 0,0 0,0 0,0 0,22-4,1 1,-1 2,8 0,176-2,952 59,-1126-53,56 4,0 5,23 7,-104-17,1 0,-1 0,0 0,0 1,0 0,0 0,4 3,-10-5,-1-1,0 0,1 1,-1-1,0 0,1 1,-1-1,0 0,1 1,-1-1,0 1,0-1,1 0,-1 1,0-1,0 1,0-1,0 1,1-1,-1 1,0-1,0 1,0-1,0 1,0-1,-1 1,1 0,0 0,-1-1,1 1,-1 0,1-1,-1 1,0-1,1 1,-1 0,1-1,-1 0,0 1,0-1,1 1,-1-1,0 1,-9 3,-1-1,1 0,0 0,-1-1,0 0,0 0,-77 5,60-6,-346 11,349-12,22 0,4 0,41-1,836 18,-371 18,57 30,-534-61,-1 2,25 8,-54-14,1 0,-1 0,1 0,-1 0,1 0,-1 0,1 0,-1 1,1-1,-1 0,1 0,-1 1,1-1,-1 0,1 0,-1 1,0-1,1 1,-1-1,0 0,1 1,-1-1,0 1,1-1,-1 1,0-1,0 1,0-1,1 1,-2 0,0-1,0 1,-1 0,1-1,0 1,0 0,0-1,0 1,-1-1,1 0,0 1,0-1,-1 0,1 0,-1 0,-37 5,0-2,-19-2,-204-9,-118-24,-89-22,-901-133,847 113,414 60,-156-27,238 33,27 6,6 1,50-1,-53 2,155 0,82 3,69 0,62 0,1129 3,-1288-6,-578-1,-29 1,-195 1,-687-3,1020-4,226 4,0 0,-25-7,55 9,1 0,-1 0,0 0,0 0,1 0,-1-1,0 1,0 0,1-1,-1 1,0 0,1-1,-1 1,0-1,1 1,-1-1,1 1,-1-1,0 0,1 0,1 1,-1-1,1 1,-1-1,1 1,-1-1,1 1,-1 0,1-1,-1 1,1 0,0-1,-1 1,1 0,-1 0,1-1,0 1,-1 0,1 0,0 0,-1 0,1 0,30-6,0 2,14 1,166-7,89 3,81 3,1774 3,-2347 2,-99-1,-955 0,1372 0,94 0,361 5,-4 30,-526-30,50 13,-65-5,-36-13,1 1,0-1,0 0,-1 1,1-1,-1 1,1-1,0 1,-1-1,1 1,-1 0,1-1,-1 1,1 0,-1-1,0 1,1 0,-1 0,0-1,0 1,1 0,-1 0,0 0,-1 0,1 0,0 0,0-1,-1 1,1 0,0 0,-1-1,1 1,-1 0,1 0,-1-1,0 1,1-1,-1 1,0 0,1-1,-1 1,0-1,0 1,-28 12,0-5,0-2,1-1,-3-1,-160 12,-692 4,834-21,90 0,766-3,-681 4,-53 1,-65 1,-22 1,-139 11,-104-5,-63 3,308-11,-1 0,1 1,-1 0,1 1,-12 4,24-7,-1 1,1-1,-1 0,1 0,0 0,-1 0,1 1,-1-1,1 0,0 0,-1 1,1-1,0 0,0 1,-1-1,1 0,0 1,0-1,-1 1,1-1,0 0,0 1,0-1,0 1,0-1,0 0,0 1,-1-1,1 1,0-1,0 1,1-1,-1 0,0 1,0 0,1 0,0 1,0-1,0 0,0 0,0 0,0 0,0-1,0 1,0 0,0 0,0 0,2 0,10 5,2 0,-1 0,0-1,1-1,15 2,92 12,-117-17,202 17,64-6,551 2,211 8,-1007-20,-35 0,-47 0,-1011-3,975 0,-1-4,-41-9,122 12,0-1,0 0,0-1,0 0,1 0,9 3,1 0,-1 0,1 1,-1-1,1 0,-1 0,1 0,0-1,-1 1,1 0,-1-2,2 3,0 0,0-1,0 1,-1-1,1 1,0 0,0-1,0 1,0-1,0 1,0-1,0 1,0 0,0-1,0 1,0-1,0 1,0-1,0 1,0 0,1-1,-1 1,0-1,0 1,0 0,1-1,-1 1,0 0,3-3,0 1,0 0,0 0,0 0,0 0,0 1,1-1,-1 1,1 0,0-1,38-8,0 1,1 2,-1 2,23 2,-47 1,881-19,-869 22,-38-1,-62 1,-117 0,-91 0,-702-1,1124 0,110 0,1305 0,-1603-1,-40-7,37 2,-199-25,200 25,-504-72,332 40,196 34,1-1,0-1,0-1,-4-3,25 10,-1 0,1 0,-1 0,1-1,-1 1,1 0,-1 0,1-1,-1 1,1 0,0-1,-1 1,1 0,-1-1,1 1,0-1,-1 1,1-1,0 1,0-1,-1 1,1-1,0 1,0-1,0 1,0-1,-1 1,1-1,0 0,1 0,0 0,-1 1,1-1,0 0,0 0,-1 1,1-1,0 1,0-1,0 0,0 1,0 0,0-1,0 1,0 0,0-1,0 1,18-5,0 1,0 1,0 1,1 0,92-3,-80 4,521 1,-527 1,-24 0,-5-1,-50 1,-102-2,-102-10,-797-77,799 59,188 20,0-4,41 5,27 8,-1 0,0 0,0 0,0 0,0 0,0 0,0 0,1 0,-1 0,0 0,0 0,0 0,0 0,0 0,0 0,1 0,-1-1,0 1,0 0,0 0,0 0,0 0,0 0,0 0,0 0,1 0,-1-1,0 1,0 0,0 0,0 0,0 0,0 0,0-1,0 1,0 0,0 0,0 0,0 0,0 0,0 0,0-1,0 1,0 0,0 0,0 0,0 0,0 0,-1-1,1 1,0 0,0 0,0 0,0 0,0 0,0 0,0 0,0 0,0-1,-1 1,1 0,0 0,0 0,0 0,0 0,0 0,0 0,-1 0,1 0,16-3,-1 1,1 0,0 1,1 1,168-3,94 8,77 11,104 17,153 43,-537-63,20 8,-60-7,-36-14,0 0,1 0,-1 0,0 0,0 0,1 0,-1 0,0 1,0-1,0 0,1 0,-1 0,0 0,0 1,0-1,0 0,1 0,-1 1,0-1,0 0,0 0,0 0,0 1,0-1,0 0,0 0,0 1,0-1,0 0,0 0,0 1,0-1,0 0,0 0,0 1,0-1,0 0,0 0,0 1,0-1,-1 0,1 0,0 1,0-1,0 0,0 0,0 0,-1 0,1 1,0-1,0 0,0 0,-1 0,1 0,0 0,0 1,-1-1,1 0,0 0,0 0,-1 0,1 0,0 0,0 0,-22 5,1-1,-1-1,0 0,-20-2,-260 8,-163-5,-129-4,-1350-38,1496 18,159 1,248 16,1-2,-1-2,33 4,8 0,25-1,110-3,104 3,83 3,1748 5,-2215-4,-908 0,1233 0,611 21,-731-16,-55-3,-13 0,-100 2,-121-2,-109-2,-281-5,7-24,366 1,230 26,0 0,-1-2,1 0,0-1,-14-6,30 11,0 0,-1 0,1 0,-1 0,1-1,0 1,-1 0,1 0,-1-1,1 1,0 0,0 0,-1-1,1 1,0 0,-1-1,1 1,0-1,0 1,0 0,-1-1,1 1,0-1,0 1,0 0,0-1,0 1,0-1,0 1,0-1,0 1,0 0,0-1,0 1,0-1,0 1,0-1,1 1,-1 0,1-2,0 1,1 0,-1-1,1 1,-1 0,1 0,0 0,-1 0,1 0,0 1,0-1,0 0,22-6,-1 2,1 0,14-1,142-11,441-4,-7 22,-581-1,40 1,-65-1,-8 0,-35 1,-97 0,-551-1,-285 2,1131-2,544 0,-862 0,31 0,-75 1,-37-12,206 9,-1-3,1 0,-13-6,10-3,32 14,1-1,-1 1,0-1,1 1,-1-1,0 1,1-1,-1 0,1 1,-1-1,1 0,-1 0,1 1,-1-1,1 0,0 0,-1 1,1-1,0 0,0 0,0 0,0 0,0 0,0 1,0-1,1 0,-1 0,0 0,1 1,-1-1,0 0,1 1,-1-1,1 0,-1 1,1-1,0 0,-1 1,1-1,0 1,-1-1,1 1,0 0,29-14,0 7,1 0,29-1,138-7,74 12,252 23,312 60,-644-53,-178-25,-1 0,0 1,1 1,-1 0,0 1,-13-5,0 0,0 0,0 0,0 0,0 0,1 0,-1 0,0 0,0 0,0 0,0 0,0 0,1 1,-1-1,0 0,0 0,0 0,0 0,0 0,0 0,0 1,0-1,0 0,0 0,0 0,1 0,-1 0,0 1,0-1,0 0,0 0,0 0,0 0,0 1,0-1,0 0,0 0,-1 0,1 0,0 0,0 1,0-1,0 0,0 0,0 0,0 0,0 0,0 0,0 1,0-1,-1 0,1 0,0 0,0 0,0 0,0 0,0 0,0 0,-1 0,1 1,0-1,0 0,0 0,0 0,-1 0,-22 5,-62 2,-60-4,105-3,-623-3,634 2,26 0,7 1,50-1,93 2,80 5,148 13,58 23,-258-12,-162-27,0 0,-1 1,1 1,7 3,-20-8,1 0,-1 0,1 1,-1-1,0 0,1 0,-1 0,0 0,1 1,-1-1,0 0,1 0,-1 1,0-1,0 0,1 0,-1 1,0-1,0 0,1 1,-1-1,0 0,0 1,0-1,0 0,0 1,0-1,1 1,-1-1,0 0,0 1,0-1,0 1,0-1,0 0,0 1,-1-1,1 0,0 1,0-1,0 1,0-1,0 0,-1 1,-1 1,-1-1,0 1,0-1,0 1,0-1,0 0,-1 0,1 0,0-1,-3 1,-46 7,-42-1,-150 2,-77-4,-1097-7,1497 0,107 4,87 9,134 16,68 27,-391-40,11 7,-84-19,0 1,0 1,0 0,0 1,3 2,-13-7,-1 0,0 0,1 0,-1 0,1 1,-1-1,0 0,1 0,-1 1,0-1,1 0,-1 0,0 1,0-1,1 0,-1 1,0-1,0 0,0 1,1-1,-1 0,0 1,0-1,0 1,0-1,0 0,0 1,0-1,0 1,0-1,0 1,0-1,0 0,0 1,0-1,0 1,0-1,0 0,-1 1,1-1,0 0,0 1,0-1,-3 2,0 0,0-1,1 1,-1-1,0 0,0 1,0-1,-1-1,1 1,0 0,-1-1,-43 7,-1-1,0-3,-192 6,-905-5,1034-7,353 2,-9 0,88 0,610 9,-750 4,-130-3,-43-5,-9-1,-14 1,0-1,0-1,0 0,-11-1,-214 9,-137-3,-102-3,174-2,-1219-8,1319-2,152 4,40 0,30 1,0 1,0 1,7 1,189-5,122 2,89-1,1114-39,-1316 35,-106 6,-42 0,49-7,-119 8,-5 1,-21-2,-330 0,25-4,-734-53,876 43,143 10,34 4,10-1,26 0,-1 1,23 2,192 2,132 14,313 57,-560-51,3 6,-102-21,0 1,-1 1,0 2,3 2,-27-12,-1 0,0 0,0 0,-1 0,1 1,0-1,0 1,-1-1,1 1,-1 0,1-1,-1 1,0 0,0-1,-1-1,0 1,0 0,0-1,0 1,0-1,0 1,0 0,0-1,0 1,0 0,0-1,0 1,-1-1,1 1,0-1,0 1,-1 0,1-1,0 1,-1-1,1 1,0-1,-1 0,1 1,-1-1,1 1,-1-1,1 0,-1 1,1-1,-1 0,1 1,-1-1,-13 5,1 0,-1-1,0 0,-1-1,1 0,0-2,-3 1,-214 14,-895-6,1070-11,49 0,23-1,28 0,-24 1,-16 0,-6 1,123 0,1968 0,-2191 0,243 0,26 0,73-1,794-51,-969 45,-53 4,-29 0,-315-10,34-8,-202-36,-141-50,354 44,255 54,1 0,0-2,0-1,-4-4,32 14,1 1,-1-1,1 1,-1-1,1 0,-1 0,1 0,0 0,0-1,0 1,0-2,1 4,1-1,0 0,-1 0,1 1,0-1,0 0,0 0,-1 0,1 0,0 1,0-1,0 0,1 0,-1 0,0 0,0 1,0-1,0 0,1 0,-1 0,0 1,1-1,-1 0,1 1,-1-1,1 0,0 0,5-4,0 0,0 0,1 1,0 0,0 0,0 1,1 0,-1 0,1 1,3-1,49-14,0 3,54-5,134-7,-208 23,372-23,-212 16,-401 11,180 0,18-1,4 0,35 1,231-1,143 2,-310 4,-93-5,-1 0,1 0,-1 1,0 0,3 1,-8-3,-1 0,0 0,0 0,1 0,-1 0,0 0,0 1,1-1,-1 0,0 0,0 0,0 0,1 0,-1 1,0-1,0 0,0 0,0 0,1 1,-1-1,0 0,0 0,0 1,0-1,0 0,0 0,0 1,0-1,1 0,-1 0,0 1,0-1,0 0,0 0,0 1,-1-1,1 0,0 0,0 1,-1 0,0 0,0 0,0-1,-1 1,1 0,0 0,-1-1,1 1,0-1,-1 1,1-1,-1 1,1-1,-45 10,1-3,-26 1,38-4,-282 25,248-24,24-1,36-2,25 0,496-1,-128-2,-384 1,145 4,-116-1,-1 0,1 2,11 4,-13 2,-28-11,0 0,0 0,-1 1,1-1,0 0,-1 1,1-1,-1 1,1-1,0 1,-1-1,1 1,-1 0,0-1,1 1,-1-1,1 1,-1 0,0-1,1 1,-1 0,-1 0,1-1,0 1,0-1,0 1,-1-1,1 1,0-1,-1 1,1-1,0 1,-1-1,1 1,-1-1,1 0,-1 1,1-1,-1 0,1 1,-1-1,1 0,-1 1,1-1,-1 0,0 0,-35 10,-24-1,-27-2,-625 14,426-18,153 3,100 1,32-3,8-1,66 11,129 9,123 9,98 6,118 7,597 57,-996-83,-123-12,-20-7,1 1,-1-1,1 1,-1-1,1 1,-1-1,1 0,-1 1,0-1,1 0,-1 0,1 0,-1 1,0-1,1 0,-1 0,0 0,1 0,-1 0,1 0,-1 0,0 0,-110 6,-620-8,700 1,39 0,54 0,714-1,-953 2,-19 0,-76-2,-678-51,771 34,165 18,0-2,0 0,-7-2,21 5,0-1,0 1,0 0,0 0,0 0,1 0,-1 0,0 0,0 0,0 0,0 0,0 0,0 0,0 0,1 0,-1-1,0 1,0 0,0 0,0 0,0 0,0 0,0 0,0 0,0-1,0 1,0 0,0 0,0 0,0 0,0 0,0-1,0 1,0 0,0 0,0 0,0 0,0 0,0 0,0-1,0 1,0 0,0 0,0 0,0 0,0 0,0 0,0-1,0 1,0 0,-1 0,1 0,0 0,0 0,0 0,0 0,0 0,0 0,0 0,-1 0,1-1,0 1,35-5,94-1,684 4,-759 2,12 1,-62 0,-16-1,-102-1,-384-40,373 28,76 8,-462-53,459 47,52 11,0 0,1 0,-1 0,0 0,0 0,0 0,0 0,0 0,0 0,0 0,0 0,1 0,-1 0,0 0,0 0,0 0,0 0,0 0,0-1,0 1,0 0,0 0,0 0,0 0,0 0,0 0,0 0,1 0,-1-1,0 1,0 0,0 0,0 0,0 0,0 0,0 0,0 0,0-1,-1 1,1 0,0 0,0 0,0 0,0 0,0 0,0 0,0-1,0 1,0 0,0 0,0 0,0 0,0 0,0 0,-1 0,35-4,97 0,86 3,338 4,129-1,-689-2,-1242-1,1128-4,100 2,19 1,8 0,65-5,47 3,-75 2,405-6,-774 8,-17 0,-84-2,-1225-69,1485 56,139 10,26 3,10 0,121-4,133 3,110 3,356 2,255 0,-1154-2,-174 0,-152 0,-98-2,-1541-71,1946 59,162 9,27 4,0 0,0 1,0-1,0 1,0 0,0-1,0 1,0 0,0-1,0 1,0 0,0 0,0 0,1 0,-1 0,0 0,0 0,166-5,160 2,127 2,519 10,-7 28,-771-20,-158-8,-33-5,-11 0,-22 1,0-1,-1-2,-2 0,-225 7,-109-4,-1099-1,1426-3,-1 0,-7 4,38-2,8 1,4-2,0-1,-1 1,1-1,0 0,0 0,0 0,0 0,2 0,169 28,143 16,123 13,94 13,213 26,673 91,-1164-148,-193-26,-61-14,0 0,0 1,0-1,0 1,0 0,0 0,-1 0,1 0,0 0,0 0,1 1,-6 2,-11 0,-47 2,-168-2,-127-4,-87-3,-420-16,8-26,676 26,143 11,36 8,0 0,0 0,1 0,-1 0,0 0,0-1,0 1,0 0,0 0,0 0,0 0,1 0,-1 0,0-1,0 1,0 0,0 0,0 0,0 0,0-1,0 1,0 0,0 0,0 0,0 0,0 0,0-1,0 1,0 0,0 0,0 0,0 0,0-1,0 1,0 0,0 0,0 0,-1 0,1 0,0 0,0-1,0 1,0 0,0 0,0 0,0 0,-1 0,1 0,0 0,0 0,0-1,0 1,0 0,-1 0,1 0,0 0,0 0,0 0,0 0,0 0,-1 0,1 0,0 0,0 0,0 0,0 0,14-3,1 0,-1 1,1 1,6 0,770-9,-750 11,-40-1,-5 1,-23-1,-1082 2,1433-2,33 0,1112-1,-1624 0,-785-39,811 29,95 5,34 6,0 0,0 0,0 0,0 0,0 0,0-1,0 1,0 0,0 0,0 0,0 0,0 0,0 0,0 0,0-1,0 1,0 0,0 0,0 0,0 0,0 0,0 0,0 0,0 0,0-1,0 1,0 0,0 0,0 0,0 0,0 0,0 0,0 0,0 0,0 0,0-1,0 1,-1 0,1 0,0 0,0 0,0 0,0 0,0 0,0 0,0 0,66-5,132 2,135 1,113 4,535 24,-636-11,-275-11,15 5,-79-6,-14-1,-48 2,-202 2,-166-4,-120-9,-49-17,55-11,132 0,172 5,225 29,1 0,-1 0,1-1,-1-1,1 1,0-1,0 0,-1-2,10 1,8 0,38-3,116-1,84 5,68 2,1575 8,-1841-7,-102 0,-94 1,-341-13,-1-20,345 15,136 16,-1 0,1-1,-1 0,1-1,0 0,-3-1,11 4,0 0,0 0,0 0,0 0,-1 0,1 0,0-1,0 1,0 0,0 0,0 0,0 0,0 0,-1 0,1 0,0-1,0 1,0 0,0 0,0 0,0 0,0 0,0-1,0 1,0 0,0 0,0 0,0 0,0 0,0-1,0 1,0 0,0 0,0 0,0 0,0-1,0 1,0 0,0 0,0 0,0 0,1 0,-1 0,0-1,0 1,0 0,0 0,0 0,0 0,0 0,0 0,1 0,-1 0,0 0,0-1,0 1,0 0,21-5,41-3,0 4,29 2,-44 2,793-4,-778 5,-55-1,-8 0,-30 1,-104-1,-101 1,-30 0,-442-4,515-7,182 9,-1 0,0-1,1 0,0-1,-11-3,22 6,0-1,-1 1,1 0,0 0,0 0,0 0,0 0,0 0,-1 0,1 0,0 0,0 0,0 0,0-1,0 1,0 0,-1 0,1 0,0 0,0 0,0-1,0 1,0 0,0 0,0 0,0 0,0-1,0 1,0 0,0 0,0 0,0 0,0-1,0 1,0 0,0 0,0 0,0 0,0-1,0 1,0 0,0 0,0 0,0 0,0 0,0-1,1 1,-1 0,0 0,0 0,0 0,0 0,0 0,0-1,1 1,-1 0,0 0,0 0,0 0,0 0,1 0,22-7,45-3,0 4,43 2,-73 3,206-5,835 2,-979 1,43-8,-87 3,0-2,-1-2,12-7,188-56,4 10,36 6,-33 20,-241 34,-20 3,-6 1,-85-5,-117-4,-105-4,14 3,-717-33,908 36,102 7,8-1,30 0,137-1,110 3,770 2,-1231-3,-164-6,-124-12,-46-8,70-1,156 5,217 13,71 10,0 0,-1 0,1 0,-1 0,1 0,0-1,-1 1,1-1,0 1,-1-1,1 1,0-1,-1 0,1 0,0 1,0-1,2 0,1 0,-1 0,1 0,-1 1,1-1,0 1,-1-1,1 1,0 0,-1-1,1 1,0 0,1 0,65-5,189-1,119 3,967 6,-1266-2,-75-1,-10 0,-45 1,-156-1,-130 0,-90-1,-1273-66,1519 51,144 10,33 3,9 1,29-2,-1 2,12 1,208-3,122 3,-213 1,1025 3,-885 3,-142 2,-141-4,-48 0,-176 2,-178-1,-135-2,-670-3,17-25,902 10,230 9,44 3,17 0,210-6,222 4,177 2,2030 22,-2393-12,-225-5,-64 0,-203 1,-218-1,-160-1,-891-10,14-30,1298 28,162 7,43 1,137 1,112 11,166 18,-233-7,22 13,-207-30,0 1,-1 0,1 1,-1 1,2 2,-19-8,-1 0,0 0,1 0,-1 0,0 0,1 0,-1 1,0-1,1 0,-1 0,0 0,0 0,1 1,-1-1,0 0,0 0,1 1,-1-1,0 0,0 0,0 1,1-1,-1 0,0 1,0-1,0 0,0 1,0-1,0 0,0 1,0-1,0 0,0 1,0-1,0 0,0 1,0-1,0 0,0 1,0-1,0 0,0 1,0-1,0 0,-1 0,1 1,0-1,0 0,-3 2,1-1,-1 1,1-1,-1 0,1 0,-1 0,0 0,1-1,-3 1,-42 7,0-3,-2-1,-512 11,387-13,-16 6,177-8,-1 2,0-1,1 2,0 0,-11 4,23-7,1 0,-1 1,1-1,-1 0,1 0,-1 0,1 1,-1-1,1 0,0 1,-1-1,1 0,-1 1,1-1,0 0,-1 1,1-1,0 1,0-1,-1 1,1-1,0 0,0 1,-1-1,1 1,0-1,0 1,0 0,0 0,1-1,-1 1,1 0,0 0,-1 0,1 0,0-1,-1 1,1 0,0-1,0 1,-1-1,1 1,0-1,0 1,0-1,1 1,20 8,2 0,0-2,3 0,166 39,309 50,105 24,-529-101,0 3,-71-19,0-1,0 1,-1 0,1 0,2 3,-8-6,-1 0,0 0,1 0,-1 1,0-1,1 0,-1 0,0 0,0 0,1 1,-1-1,0 0,0 0,1 1,-1-1,0 0,0 0,0 1,1-1,-1 0,0 1,0-1,0 0,0 1,0-1,0 0,0 1,0-1,0 0,0 1,0-1,0 0,0 1,0-1,0 0,0 1,0-1,0 0,0 1,0-1,-1 0,1 1,0-1,0 0,0 0,-1 1,1-1,0 0,0 0,-1 1,1-1,-10 3,0 1,0-2,0 1,0-1,0-1,0 0,-5 0,-223 9,-148-5,-130-4,-1611-9,1946 8,174 1,15 0,58 3,250 16,202 13,126 9,39 7,-72-4,-154-8,-176-12,-164-10,-106-10,-24-1,-64 0,-1-4,-3-2,56 1,-8-1,64 0,654-3,-451 6,-443 0,-237-1,7-21,405 18,1-1,-11-4,43 8,1 0,-1 0,1 0,-1 0,1 0,-1 0,1 0,-1 0,1 0,-1-1,1 1,-1 0,1 0,0-1,-1 1,1 0,-1-1,1 1,0 0,-1-1,1 1,0 0,-1-1,1 1,0-1,-1 1,1-1,15-5,19 1,32-1,819-8,-801 14,-25 1,-50-1,-37 1,-133-1,-131-1,-111-11,-87-14,-996-102,1179 85,272 37,0-1,0-2,-13-6,46 14,0 0,0 1,0-1,0 0,0 0,0 0,1-1,-1 1,0 0,1-1,-1 1,0-2,2 3,0-1,0 1,0 0,-1-1,1 1,0-1,0 1,0-1,0 1,0 0,0-1,1 1,-1-1,0 1,0-1,0 1,0 0,0-1,1 1,-1-1,0 1,0 0,0-1,1 1,-1 0,0-1,1 1,-1 0,0 0,1-1,-1 1,0 0,1 0,-1 0,1-1,-1 1,0 0,1 0,12-5,0 1,0 1,0 0,0 1,0 0,5 1,176-11,86 6,73 4,-273 2,1405 6,-1569-4,-568-16,429-1,-199-41,404 53,1-1,-1 0,-15-7,32 11,1 0,0 0,0 0,-1 0,1 0,0 0,0 0,-1 0,1 0,0 0,0 0,-1-1,1 1,0 0,0 0,0 0,-1 0,1 0,0-1,0 1,0 0,0 0,-1 0,1-1,0 1,0 0,0 0,0-1,0 1,0 0,0 0,0-1,0 1,-1 0,1 0,0-1,0 1,0 0,1 0,-1-1,0 1,0 0,0 0,0-1,0 1,0 0,0 0,21-8,23 3,30 0,936-2,-970 7,9 1,-98 0,-755-19,545 4,198 10,-198-16,232 16,26 2,5 1,45-3,91 2,98 2,97 0,83 0,1538 3,-2252-3,-31 0,-116-1,-93 1,-650-8,19-48,807 12,324 39,0-3,1-1,0-1,1-2,31 11,0 0,0-1,0 1,0-1,0 0,1 0,-1 0,0 0,1 0,0-1,1 3,1-1,0 1,-1 0,1-1,0 1,0-1,-1 1,1-1,0 1,0-1,0 1,0-1,0 1,0-1,0 0,0 1,0-1,0 1,0-1,0 1,0-1,0 1,0-1,0 1,1-1,-1 1,0-1,0 1,1-1,-1 1,0 0,1-1,-1 1,0-1,1 1,6-4,0 0,0 0,1 1,-1 0,1 1,-1 0,1 0,0 0,0 1,0 0,65-9,20 3,802-9,-770 17,77 3,-156-1,36 6,-49 0,-33-9,1 0,-1 0,1 0,-1 0,1 0,-1 0,1 1,-1-1,0 0,1 0,-1 1,1-1,-1 0,0 1,1-1,-1 0,0 1,1-1,-1 0,0 1,0-1,1 1,-1-1,0 0,0 1,1 0,-2-1,1 1,-1 0,1-1,0 1,-1-1,1 1,-1-1,1 0,-1 1,0-1,1 1,-1-1,1 0,-1 1,0-1,1 0,-1 0,1 1,-2-1,-27 7,-44 3,0-3,-30-3,92-3,-211 4,-82-2,-81-2,-1415-3,1772 2,44 0,77-1,162 1,124 0,100 0,3143 0,-4357 0,629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0T10:02:44.532"/>
    </inkml:context>
    <inkml:brush xml:id="br0">
      <inkml:brushProperty name="width" value="0.1" units="cm"/>
      <inkml:brushProperty name="height" value="0.1" units="cm"/>
      <inkml:brushProperty name="color" value="#FFFFFF"/>
      <inkml:brushProperty name="ignorePressure" value="1"/>
    </inkml:brush>
  </inkml:definitions>
  <inkml:trace contextRef="#ctx0" brushRef="#br0">1837 411,'28'13,"0"-1,1-2,0 0,0-3,1 0,0-2,4 0,-9-1,0 1,0 2,-1 1,0 0,-1 2,0 1,0 0,-1 2,0 0,-2 2,1 0,-2 2,0 0,-1 1,-1 0,4 7,55 74,18 20,-88-111,0-1,1-1,0 1,0-1,1 0,0-1,-1 0,5 2,-9-6,0 0,0 0,1 0,-1 0,0 0,1 0,-1-1,0 0,1 0,-1 0,1 0,-1 0,1-1,-1 1,0-1,1 0,-1 0,0 0,0-1,0 1,0-1,0 0,0 1,0-2,6-4,0 0,0-1,-1 0,0-1,-1 0,0 0,0 0,-1-1,0 0,1-4,11-25,-1-1,0-6,-10 24,13-33,32-82,-50 133,1-4,1 0,0 0,0 1,1 0,0 0,-4 6,-1 0,1 0,0 0,-1 0,1 0,0 1,0-1,0 0,-1 0,1 1,0-1,0 1,0-1,0 1,0-1,0 1,0 0,0-1,0 1,1 0,-1 0,0 0,0 0,0 0,0 0,0 0,0 0,0 0,0 0,0 1,0-1,1 0,-1 1,0-1,-1 1,1-1,0 1,0-1,0 1,0 0,4 4,-1 0,0 0,0 1,-1 0,1-1,-1 1,0 0,1 5,38 100,-6 2,-2 6,7 25,-35-124,1 0,5 11,-3-21,-8-10,-1 0,0 0,1 0,-1 0,0 0,1 0,-1 0,0-1,1 1,-1 0,0 0,1 0,-1-1,0 1,0 0,1 0,-1-1,0 1,0 0,0 0,1-1,-1 1,0 0,0-1,0 1,0 0,0-1,1 1,-1 0,0-1,0 1,3-12,-1 0,0 0,-1 0,0-8,12-289,15-199,-28 507,2-25,1 0,1 0,1 0,2 1,8-23,-14 47,-1-1,1 1,0-1,0 1,-1-1,1 1,0 0,1-1,-1 1,0 0,0 0,1 0,-2 0,1 1,-1 0,0 0,1 0,-1 0,0 0,1 0,-1 0,1-1,-1 1,0 0,1 0,-1 1,1-1,-1 0,0 0,1 0,-1 0,0 0,1 0,-1 0,1 1,-1-1,0 0,1 0,-1 0,0 1,1-1,-1 0,0 1,3 2,-1 1,1-1,-1 1,0 0,0 0,-1 0,1 0,0 2,12 40,-2 1,4 33,11 106,-15-96,13 90,-20-161,-5-19,0 0,0 0,0 0,0 0,0 0,0 0,0 0,0 0,0 0,0 0,0 0,0 0,0 0,1 0,-1 0,0 0,0-1,0 1,0 0,0 0,0 0,0 0,0 0,0 0,0 0,0 0,1 0,-1 0,0 1,0-1,0 0,0 0,0 0,0 0,0 0,0 0,0 0,0 0,0 0,0 0,1 0,-1 0,0 0,0 0,0 0,0 0,0 0,0 0,0 1,0-1,0 0,0 0,0 0,0 0,0 0,0 0,0 0,0 0,0 0,0 0,0 0,0 1,0-1,0 0,0 0,0 0,0 0,0 0,0 0,3-29,-2-121,-1 31,-1 303,-1 33,2-210,-4 37,3-42,1 0,-1 0,1 0,-1-1,1 1,-1 0,0-1,0 1,0 0,0-1,0 1,0-1,0 1,-1-1,1 0,0 0,-1 1,1-1,-2 0,2 0,0-1,0 0,0 1,-1-1,1 0,0 0,0 0,0 0,0 0,-1 0,1 0,0 0,0 0,0-1,0 1,0 0,-1-1,1 1,0-1,0 0,0 1,0-1,-23-19,19 15,-2-2,-22-17,27 23,1 0,0 0,-1 1,1-1,0 0,-1 1,1-1,-1 1,1-1,-1 1,1 0,-1 0,0 0,1 0,-1 0,1 0,-1 0,1 0,-1 0,1 1,-1-1,1 1,-2 1,0 0,0 0,0 0,0 1,1-1,-1 1,1 0,0 0,-1 0,1 0,1 0,-1 0,0 0,0 3,-18 55,6 4,4 0,3 0,1 57,5-105,9-152,11-293,-1 11,-15 370,5-20,-8 64,1 0,-1 0,1 0,0 0,0 1,0-1,1 0,-1 0,1-1,-1 4,-1-1,0 1,0 0,1 0,-1-1,0 1,0 0,1 0,-1 0,0 0,0-1,1 1,-1 0,0 0,1 0,-1 0,0 0,1 0,-1 0,0 0,1 0,-1 0,0 0,1 0,-1 0,0 0,1 0,-1 0,0 0,1 0,-1 1,0-1,0 0,1 0,-1 0,0 0,0 1,1-1,-1 0,0 0,0 1,1-1,2 5,0-1,0 1,0 1,-1-1,1 0,-1 1,1 4,10 34,-2 1,-2 0,1 20,8 142,-16-170,11 195,19 214,-20-367,-6-66,-6-12,0-1,0 0,0 0,0 0,1 0,-1 0,0 0,0 0,0 0,0 0,1 0,-1 0,0 0,0 0,0 0,0 0,0 0,1 0,-1-1,0 1,0 0,0 0,0 0,0 0,0 0,1 0,-1 0,0 0,0 0,0-1,0 1,0 0,0 0,0 0,0 0,0 0,1 0,-1-1,0 1,0 0,0 0,0 0,0 0,0-1,0 1,0 0,0 0,0 0,0 0,0 0,0-1,2-12,0-1,0 0,-1-7,9-663,-12 503,1-29,0 789,-1-512,-2-55,4-12,0 0,0 0,0 0,-1 0,1 0,0 0,0 0,0 0,0 1,-1-1,1 0,0 0,0 0,0 0,0 0,-1 0,1 0,0 0,0 0,0 0,0-1,-1 1,1 0,0 0,0 0,0 0,0 0,0 0,-1 0,1 0,0 0,0 0,0-1,0 1,0 0,0 0,0 0,-1 0,1 0,0-1,0 1,0 0,0 0,-3-4,1-1,0 1,0-1,0 0,0 1,1-1,-1 0,1-2,-8-50,6 38,-17-146,15 136,5 29,0 0,0 0,0 0,0 0,0 0,0 0,0 1,0-1,0 0,0 0,0 0,0 0,0 0,0 0,0 0,0 0,0 0,0 0,0 0,0 0,0 0,-1 0,1 0,0 0,0 0,0 0,0 0,0 0,0 0,0 0,0 0,0 0,0 0,0 0,0 0,0 0,0 0,0 0,0 0,0 0,0 0,-1 0,1 0,0 0,0 0,0 0,0 0,0 0,-1 17,-1 186,2-194,-1 0,0 0,0-1,-2 5,3-12,0-1,0 0,0 1,0-1,0 0,0 0,0 1,-1-1,1 0,0 1,0-1,0 0,0 0,-1 1,1-1,0 0,0 0,-1 1,1-1,0 0,0 0,-1 0,1 0,0 1,-1-1,1 0,0 0,-1 0,-8-9,-5-20,2-1,0 0,3-1,-2-7,3 8,-26-86,-58-186,91 301,-2-10,-1 0,-1 1,0-1,-1 0,6 10,0 1,-1-1,1 1,0-1,0 1,-1 0,1-1,0 1,-1-1,1 1,0 0,-1-1,1 1,-1 0,1 0,0-1,-1 1,1 0,-1 0,1-1,-1 1,1 0,-1 0,1 0,-1 0,1 0,-1 0,1 0,-1 0,1 0,-1 0,0 1,0 0,0 1,0-1,0 0,0 1,0-1,0 1,0-1,1 1,-1-1,1 1,-1-1,1 1,-1 0,1-1,0 1,-7 48,2-1,2 1,2 17,0-41,6 756,-4-760,-1-21,1-4,-1-36,-23-633,19 596,2 40,1-6,-3-1,-1 1,-3-7,3 40,1 20,-2 37,3 0,1 28,2-29,-4 165,-16 447,16-607,2-49,0-12,-1-82,2-518,2 939,1-273,2-48,3-12,-1-6,0-1,-1 0,0 1,0-2,-1 1,-1-1,3-7,-3 8,4-15,0 1,2 0,0 1,11-20,-6 26,-13 17,-1 0,1-1,-1 1,1 0,0 0,-1 0,1-1,-1 1,1 0,-1 0,1 0,0 0,-1 0,1 0,-1 0,1 0,-1 0,1 0,0 1,-1-1,1 0,-1 0,2 2,0 0,0-1,0 1,0 0,-1 0,1 0,-1 0,1 0,-1 0,0 1,0-1,0 0,0 1,0 0,13 42,-2 2,-1-1,-3 1,0 20,-3-27,22 148,-26-184,-1 1,1-1,1 0,-1 0,0 0,1 0,1 3,-2-6,-1-1,0 0,0 0,0 0,1 0,-1 0,0 0,0 1,1-1,-1 0,0 0,0 0,1 0,-1 0,0 0,0 0,1 0,-1 0,0 0,0 0,1 0,-1 0,0 0,0-1,1 1,-1 0,0 0,0 0,0 0,1 0,-1 0,0-1,0 1,0 0,1 0,-1 0,0-1,0 1,0 0,0 0,0 0,1-1,-1 1,0 0,0 0,0-1,0 1,0 0,0 0,0-1,0 1,0 0,0 0,0-1,0 1,0 0,0 0,4-16,-1 1,0-1,0-9,20-283,-13-65,-11 310,-2 53,-2 16,-5 19,1 6,1 0,-3 30,10-51,0-1,0 1,1 0,0 0,1-1,0 1,1-1,0 1,0-1,1 1,4 8,-7-17,1 0,-1 1,1-1,0 0,0 1,0-1,0 0,0 0,0 0,0 0,0 0,0 0,1 0,-1 0,0-1,-1 0,1 0,-1 0,1 0,-1 1,1-1,0 0,-1 0,1 0,-1 0,1 0,0 0,-1-1,1 1,-1 0,1 0,-1 0,1 0,0-1,-1 1,1 0,-1-1,1 1,1-2,0 0,0 0,0 0,-1 0,1-1,0 1,-1 0,0-1,0 0,1 1,-1-1,0-1,1-2,0 0,-1 0,1 0,-1 0,-1 0,1-1,-1 1,0 0,-1-6,1 9,-1-1,0 1,0-1,-1 1,1-1,-1 1,1 0,-1-1,0 1,0 0,-1 0,1 0,0 1,-1-1,0 1,0-1,0 1,0 0,-12-7,0 2,0 0,0 1,-1 1,0 0,0 1,-1 1,1 0,-11 0,-9-1,-1 2,0 1,0 2,0 2,-23 5,36-4,1 1,0 1,0 1,1 1,0 1,1 1,0 1,0 1,-5 5,21-15,1 0,0 0,-1 0,1 0,-1-1,1 1,-1-1,0 0,0-1,0 1,1-1,-1 0,0 0,0 0,0-1,-3 0,-15-1,-380-12,394 14,-22-2,35-1,18-2,189-38,97-38,-294 77,-3 1,0 0,1-1,-2-1,1 0,5-4,-7 1,-10 8,1 0,-1-1,1 1,-1 0,1-1,-1 1,0 0,1 0,-1 0,1-1,-1 1,0 0,1 0,-1 0,0 0,1 0,-1 0,1 0,-1 0,0 1,0-1,-75 5,-14 6,-10 1,45-7,55-5,1 0,-1 0,0 0,0 0,0 1,0-1,0 0,0 0,0 0,0 0,0 0,0 0,0 0,0 0,0 0,0 0,0 0,0 0,0 0,0 0,0 0,0 0,0 0,0 0,0 0,0 0,0 0,0 0,0 0,0 1,0-1,0 0,0 0,0 0,0 0,10 1,25 2,123-2,-128-1,-69 0,-90-1,-92 1,-77 0,-1011 0,2185 0,-989 0,-59 1,-19-9,179 7,0 0,0-1,-9-2,13-2,12-1,3 3,1 1,0-1,1 2,-1-1,1 1,-1 0,1 1,0 0,11-3,91-23,-107 26,0-1,-1 1,1-1,-1 0,1 0,-1-1,0 1,0 0,0-1,2-2,-4 4,-1 1,1-1,-1 0,1 1,-1-1,1 0,-1 1,1-1,-1 0,0 0,1 0,-1 1,0-1,0 0,0 0,0 0,1 0,-1 0,0 1,0-1,-1 0,1 0,0 0,0 0,0 0,0 1,-1-1,1 0,0 0,-1 1,1-1,-1 0,1 0,-1 1,1-1,-1 0,0 1,1-1,-1 1,0-1,1 1,-1-1,0 1,1-1,-1 1,0 0,0-1,0 1,0 0,-18-7,0 1,0 1,0 1,-19-1,16 1,-43-6,4 1,1-2,-5-4,48 8,13 1,6 5,0 0,0 0,0 0,0 1,0-1,0 0,0 1,0-1,1 1,-1 0,1 0,40-5,1 2,3 2,-177 3,59 0,-17-3,212 1,480 0,-564 0,-77 0,-44-2,-65-12,-90-22,54 8,100 17,-67 0,120 11,1 1,-1 1,1 1,0 2,0 1,1 1,-1 2,-10 5,2 3,-6 4,12-5,0-2,-2-1,-22 6,-14-4,6-5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5427"/>
          </a:xfrm>
          <a:prstGeom prst="rect">
            <a:avLst/>
          </a:prstGeom>
        </p:spPr>
        <p:txBody>
          <a:bodyPr vert="horz" lIns="91440" tIns="45720" rIns="91440" bIns="45720" rtlCol="0"/>
          <a:lstStyle>
            <a:lvl1pPr algn="l" latinLnBrk="0">
              <a:defRPr lang="es-ES" sz="1200"/>
            </a:lvl1pPr>
          </a:lstStyle>
          <a:p>
            <a:endParaRPr lang="es-ES" dirty="0"/>
          </a:p>
        </p:txBody>
      </p:sp>
      <p:sp>
        <p:nvSpPr>
          <p:cNvPr id="3" name="Marcador de fecha 2"/>
          <p:cNvSpPr>
            <a:spLocks noGrp="1"/>
          </p:cNvSpPr>
          <p:nvPr>
            <p:ph type="dt" idx="1"/>
          </p:nvPr>
        </p:nvSpPr>
        <p:spPr>
          <a:xfrm>
            <a:off x="3884613" y="0"/>
            <a:ext cx="2971800" cy="495427"/>
          </a:xfrm>
          <a:prstGeom prst="rect">
            <a:avLst/>
          </a:prstGeom>
        </p:spPr>
        <p:txBody>
          <a:bodyPr vert="horz" lIns="91440" tIns="45720" rIns="91440" bIns="45720" rtlCol="0"/>
          <a:lstStyle>
            <a:lvl1pPr algn="r" latinLnBrk="0">
              <a:defRPr lang="es-ES" sz="1200"/>
            </a:lvl1pPr>
          </a:lstStyle>
          <a:p>
            <a:fld id="{A27FC828-8F12-4CF0-9AF3-FA4FDDB6EB28}" type="datetimeFigureOut">
              <a:t>14/11/2019</a:t>
            </a:fld>
            <a:endParaRPr lang="es-ES" dirty="0"/>
          </a:p>
        </p:txBody>
      </p:sp>
      <p:sp>
        <p:nvSpPr>
          <p:cNvPr id="4" name="Marcador de imagen de diapositiva 3"/>
          <p:cNvSpPr>
            <a:spLocks noGrp="1" noRot="1" noChangeAspect="1"/>
          </p:cNvSpPr>
          <p:nvPr>
            <p:ph type="sldImg" idx="2"/>
          </p:nvPr>
        </p:nvSpPr>
        <p:spPr>
          <a:xfrm>
            <a:off x="1273175" y="1233488"/>
            <a:ext cx="4311650" cy="333375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378824"/>
            <a:ext cx="2971800" cy="495426"/>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Marcador de número de diapositiva 6"/>
          <p:cNvSpPr>
            <a:spLocks noGrp="1"/>
          </p:cNvSpPr>
          <p:nvPr>
            <p:ph type="sldNum" sz="quarter" idx="5"/>
          </p:nvPr>
        </p:nvSpPr>
        <p:spPr>
          <a:xfrm>
            <a:off x="3884613" y="9378824"/>
            <a:ext cx="2971800" cy="495426"/>
          </a:xfrm>
          <a:prstGeom prst="rect">
            <a:avLst/>
          </a:prstGeom>
        </p:spPr>
        <p:txBody>
          <a:bodyPr vert="horz" lIns="91440" tIns="45720" rIns="91440" bIns="45720" rtlCol="0" anchor="b"/>
          <a:lstStyle>
            <a:lvl1pPr algn="r" latinLnBrk="0">
              <a:defRPr lang="es-ES" sz="1200"/>
            </a:lvl1pPr>
          </a:lstStyle>
          <a:p>
            <a:fld id="{746B6C3F-CB80-4F8D-9D19-17AA7E3C7BEF}" type="slidenum">
              <a:t>‹Nº›</a:t>
            </a:fld>
            <a:endParaRPr lang="es-ES"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Después, introduzca el texto y las imágenes en los marcadores vacíos. Si necesita más marcadores para títulos, subtítulos o texto del cuerpo, copie cualquiera de los marcadores actuales y arrastre el nuevo hasta esa posición.</a:t>
            </a:r>
          </a:p>
          <a:p>
            <a:endParaRPr lang="es-ES" dirty="0"/>
          </a:p>
          <a:p>
            <a:endParaRPr lang="es-ES" dirty="0"/>
          </a:p>
        </p:txBody>
      </p:sp>
      <p:sp>
        <p:nvSpPr>
          <p:cNvPr id="4" name="Marcador de número de diapositiva 3"/>
          <p:cNvSpPr>
            <a:spLocks noGrp="1"/>
          </p:cNvSpPr>
          <p:nvPr>
            <p:ph type="sldNum" sz="quarter" idx="10"/>
          </p:nvPr>
        </p:nvSpPr>
        <p:spPr/>
        <p:txBody>
          <a:bodyPr/>
          <a:lstStyle/>
          <a:p>
            <a:fld id="{746B6C3F-CB80-4F8D-9D19-17AA7E3C7BEF}" type="slidenum">
              <a:rPr lang="es-ES" smtClean="0"/>
              <a:t>1</a:t>
            </a:fld>
            <a:endParaRPr lang="es-E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46B6C3F-CB80-4F8D-9D19-17AA7E3C7BEF}" type="slidenum">
              <a:rPr lang="es-ES" smtClean="0"/>
              <a:t>2</a:t>
            </a:fld>
            <a:endParaRPr lang="es-ES" dirty="0"/>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12" name="Rectángulo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Marcador de texto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es-ES" sz="1800">
                <a:solidFill>
                  <a:schemeClr val="bg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1" name="Marcador de texto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es-ES" sz="1000">
                <a:solidFill>
                  <a:schemeClr val="bg1"/>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3" name="Rectángulo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Rectángulo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Marcador de texto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es-ES" sz="2400" b="1">
                <a:solidFill>
                  <a:schemeClr val="tx1">
                    <a:lumMod val="65000"/>
                    <a:lumOff val="35000"/>
                  </a:schemeClr>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dirty="0"/>
              <a:t>Haga clic para modificar los estilos de texto del patrón</a:t>
            </a:r>
          </a:p>
        </p:txBody>
      </p:sp>
      <p:sp>
        <p:nvSpPr>
          <p:cNvPr id="22" name="Marcador de posición de imagen 21"/>
          <p:cNvSpPr>
            <a:spLocks noGrp="1"/>
          </p:cNvSpPr>
          <p:nvPr>
            <p:ph type="pic" sz="quarter" idx="13"/>
          </p:nvPr>
        </p:nvSpPr>
        <p:spPr>
          <a:xfrm>
            <a:off x="7124700" y="2740819"/>
            <a:ext cx="2468563" cy="4208621"/>
          </a:xfrm>
        </p:spPr>
        <p:txBody>
          <a:bodyPr>
            <a:normAutofit/>
          </a:bodyPr>
          <a:lstStyle>
            <a:lvl1pPr marL="0" indent="0" latinLnBrk="0">
              <a:buNone/>
              <a:defRPr lang="es-ES" sz="1600">
                <a:solidFill>
                  <a:schemeClr val="tx1">
                    <a:lumMod val="65000"/>
                    <a:lumOff val="35000"/>
                  </a:schemeClr>
                </a:solidFill>
              </a:defRPr>
            </a:lvl1pPr>
          </a:lstStyle>
          <a:p>
            <a:r>
              <a:rPr lang="es-ES" dirty="0"/>
              <a:t>Haga clic en el icono para añadir una imagen</a:t>
            </a:r>
          </a:p>
        </p:txBody>
      </p:sp>
      <p:sp>
        <p:nvSpPr>
          <p:cNvPr id="24" name="Marcador de texto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es-ES" sz="800" b="0">
                <a:solidFill>
                  <a:schemeClr val="accent1"/>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6" name="Marcador de texto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es-ES" sz="900" b="0" baseline="0">
                <a:solidFill>
                  <a:schemeClr val="tx1">
                    <a:lumMod val="65000"/>
                    <a:lumOff val="35000"/>
                  </a:schemeClr>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 la empresa]</a:t>
            </a:r>
            <a:r>
              <a:t/>
            </a:r>
            <a:br/>
            <a:r>
              <a:rPr lang="es-ES"/>
              <a:t>[Dirección postal]</a:t>
            </a:r>
            <a:r>
              <a:t/>
            </a:r>
            <a:br/>
            <a:r>
              <a:rPr lang="es-ES"/>
              <a:t>[Código postal, ciudad, provincia]</a:t>
            </a:r>
          </a:p>
        </p:txBody>
      </p:sp>
      <p:sp>
        <p:nvSpPr>
          <p:cNvPr id="29" name="Marcador de texto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es-ES" sz="900" b="0" baseline="0">
                <a:solidFill>
                  <a:schemeClr val="tx1">
                    <a:lumMod val="65000"/>
                    <a:lumOff val="35000"/>
                  </a:schemeClr>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del destinatario]</a:t>
            </a:r>
            <a:r>
              <a:t/>
            </a:r>
            <a:br/>
            <a:r>
              <a:rPr lang="es-ES"/>
              <a:t>[Dirección]</a:t>
            </a:r>
            <a:r>
              <a:t/>
            </a:r>
            <a:br/>
            <a:r>
              <a:rPr lang="es-ES"/>
              <a:t>[Código postal, ciudad, provincia]</a:t>
            </a:r>
          </a:p>
        </p:txBody>
      </p:sp>
      <p:sp>
        <p:nvSpPr>
          <p:cNvPr id="32" name="Rectángulo 31"/>
          <p:cNvSpPr/>
          <p:nvPr/>
        </p:nvSpPr>
        <p:spPr>
          <a:xfrm rot="16200000">
            <a:off x="3281449" y="467591"/>
            <a:ext cx="706582"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es-ES" sz="800" dirty="0">
                <a:solidFill>
                  <a:schemeClr val="bg1">
                    <a:lumMod val="85000"/>
                  </a:schemeClr>
                </a:solidFill>
              </a:rPr>
              <a:t>COLOQUE AQUÍ EL SELLO </a:t>
            </a:r>
          </a:p>
        </p:txBody>
      </p:sp>
    </p:spTree>
    <p:extLst>
      <p:ext uri="{BB962C8B-B14F-4D97-AF65-F5344CB8AC3E}">
        <p14:creationId xmlns:p14="http://schemas.microsoft.com/office/powerpoint/2010/main" val="658768243"/>
      </p:ext>
    </p:extLst>
  </p:cSld>
  <p:clrMapOvr>
    <a:masterClrMapping/>
  </p:clrMapOvr>
  <p:extLst>
    <p:ext uri="{DCECCB84-F9BA-43D5-87BE-67443E8EF086}">
      <p15:sldGuideLst xmlns:p15="http://schemas.microsoft.com/office/powerpoint/2012/main" xmlns="">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10" name="Marcador de texto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11" name="Marcador de texto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3" name="Rectángulo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9" name="Marcador de posición de imagen 21"/>
          <p:cNvSpPr>
            <a:spLocks noGrp="1"/>
          </p:cNvSpPr>
          <p:nvPr>
            <p:ph type="pic" sz="quarter" idx="19"/>
          </p:nvPr>
        </p:nvSpPr>
        <p:spPr>
          <a:xfrm>
            <a:off x="457199" y="457200"/>
            <a:ext cx="3200400" cy="2606040"/>
          </a:xfrm>
        </p:spPr>
        <p:txBody>
          <a:bodyPr>
            <a:normAutofit/>
          </a:bodyPr>
          <a:lstStyle>
            <a:lvl1pPr marL="0" indent="0" latinLnBrk="0">
              <a:buNone/>
              <a:defRPr lang="es-ES" sz="1600">
                <a:solidFill>
                  <a:schemeClr val="tx1">
                    <a:lumMod val="65000"/>
                    <a:lumOff val="35000"/>
                  </a:schemeClr>
                </a:solidFill>
              </a:defRPr>
            </a:lvl1pPr>
          </a:lstStyle>
          <a:p>
            <a:r>
              <a:rPr lang="es-ES" dirty="0"/>
              <a:t>Haga clic en el icono para añadir una imagen</a:t>
            </a:r>
          </a:p>
        </p:txBody>
      </p:sp>
      <p:sp>
        <p:nvSpPr>
          <p:cNvPr id="21" name="Marcador de texto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3" name="Marcador de texto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5" name="Rectángulo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0" name="Marcador de texto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es-ES" sz="1100">
                <a:solidFill>
                  <a:schemeClr val="bg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5" name="Marcador de texto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6" name="Marcador de texto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7" name="Marcador de texto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38" name="Marcador de texto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9" name="Marcador de texto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0" name="Marcador de texto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1" name="Marcador de texto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2" name="Marcador de texto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43" name="Marcador de texto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5" name="Marcador de texto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es-ES" sz="800" b="0" baseline="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 la empresa]</a:t>
            </a:r>
            <a:r>
              <a:t/>
            </a:r>
            <a:br/>
            <a:r>
              <a:rPr lang="es-ES"/>
              <a:t>[Dirección postal]</a:t>
            </a:r>
            <a:r>
              <a:t/>
            </a:r>
            <a:br/>
            <a:r>
              <a:rPr lang="es-ES"/>
              <a:t>[Código postal, ciudad, provincia]</a:t>
            </a:r>
            <a:r>
              <a:t/>
            </a:r>
            <a:br/>
            <a:r>
              <a:rPr lang="es-ES"/>
              <a:t>[Teléfono]</a:t>
            </a:r>
            <a:r>
              <a:t/>
            </a:r>
            <a:br/>
            <a:r>
              <a:rPr lang="es-ES"/>
              <a:t>[Dirección de correo electrónico]</a:t>
            </a:r>
          </a:p>
        </p:txBody>
      </p:sp>
      <p:sp>
        <p:nvSpPr>
          <p:cNvPr id="50" name="Marcador de texto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es-ES" sz="800" b="0" baseline="0">
                <a:solidFill>
                  <a:schemeClr val="accent1"/>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[Dirección web]</a:t>
            </a:r>
          </a:p>
        </p:txBody>
      </p:sp>
    </p:spTree>
    <p:extLst>
      <p:ext uri="{BB962C8B-B14F-4D97-AF65-F5344CB8AC3E}">
        <p14:creationId xmlns:p14="http://schemas.microsoft.com/office/powerpoint/2010/main" val="239431007"/>
      </p:ext>
    </p:extLst>
  </p:cSld>
  <p:clrMapOvr>
    <a:masterClrMapping/>
  </p:clrMapOvr>
  <p:extLst>
    <p:ext uri="{DCECCB84-F9BA-43D5-87BE-67443E8EF086}">
      <p15:sldGuideLst xmlns:p15="http://schemas.microsoft.com/office/powerpoint/2012/main" xmlns="">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r>
              <a:rPr lang="es-ES" dirty="0"/>
              <a:t>10/07/2013</a:t>
            </a:r>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ED236ED2-EF9B-4B9B-9B58-09E1C1CBDE09}" type="slidenum">
              <a:t>‹Nº›</a:t>
            </a:fld>
            <a:endParaRPr lang="es-ES"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es-ES"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customXml" Target="../ink/ink4.xml"/><Relationship Id="rId18" Type="http://schemas.openxmlformats.org/officeDocument/2006/relationships/customXml" Target="../ink/ink7.xml"/><Relationship Id="rId3" Type="http://schemas.openxmlformats.org/officeDocument/2006/relationships/customXml" Target="../ink/ink1.xml"/><Relationship Id="rId21" Type="http://schemas.openxmlformats.org/officeDocument/2006/relationships/image" Target="../media/image11.png"/><Relationship Id="rId7" Type="http://schemas.openxmlformats.org/officeDocument/2006/relationships/image" Target="../media/image3.jpg"/><Relationship Id="rId12" Type="http://schemas.openxmlformats.org/officeDocument/2006/relationships/image" Target="../media/image4.jpeg"/><Relationship Id="rId17" Type="http://schemas.openxmlformats.org/officeDocument/2006/relationships/customXml" Target="../ink/ink6.xml"/><Relationship Id="rId2" Type="http://schemas.openxmlformats.org/officeDocument/2006/relationships/notesSlide" Target="../notesSlides/notesSlide1.xml"/><Relationship Id="rId16" Type="http://schemas.openxmlformats.org/officeDocument/2006/relationships/image" Target="../media/image9.png"/><Relationship Id="rId20"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6.png"/><Relationship Id="rId5" Type="http://schemas.openxmlformats.org/officeDocument/2006/relationships/image" Target="../media/image1.jpeg"/><Relationship Id="rId15" Type="http://schemas.openxmlformats.org/officeDocument/2006/relationships/customXml" Target="../ink/ink5.xml"/><Relationship Id="rId10" Type="http://schemas.openxmlformats.org/officeDocument/2006/relationships/customXml" Target="../ink/ink3.xml"/><Relationship Id="rId19"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5.png"/><Relationship Id="rId14" Type="http://schemas.openxmlformats.org/officeDocument/2006/relationships/image" Target="../media/image8.png"/><Relationship Id="rId22" Type="http://schemas.openxmlformats.org/officeDocument/2006/relationships/image" Target="../media/image12.jpg"/></Relationships>
</file>

<file path=ppt/slides/_rels/slide2.xml.rels><?xml version="1.0" encoding="UTF-8" standalone="yes"?>
<Relationships xmlns="http://schemas.openxmlformats.org/package/2006/relationships"><Relationship Id="rId13" Type="http://schemas.openxmlformats.org/officeDocument/2006/relationships/customXml" Target="../ink/ink10.xml"/><Relationship Id="rId18" Type="http://schemas.openxmlformats.org/officeDocument/2006/relationships/image" Target="../media/image19.jpeg"/><Relationship Id="rId3" Type="http://schemas.openxmlformats.org/officeDocument/2006/relationships/image" Target="../media/image13.jpeg"/><Relationship Id="rId21" Type="http://schemas.openxmlformats.org/officeDocument/2006/relationships/image" Target="../media/image22.jpeg"/><Relationship Id="rId7" Type="http://schemas.openxmlformats.org/officeDocument/2006/relationships/customXml" Target="../ink/ink9.xml"/><Relationship Id="rId12" Type="http://schemas.openxmlformats.org/officeDocument/2006/relationships/image" Target="../media/image20.png"/><Relationship Id="rId17" Type="http://schemas.openxmlformats.org/officeDocument/2006/relationships/image" Target="../media/image18.png"/><Relationship Id="rId25" Type="http://schemas.openxmlformats.org/officeDocument/2006/relationships/image" Target="../media/image26.jpe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15.png"/><Relationship Id="rId24" Type="http://schemas.openxmlformats.org/officeDocument/2006/relationships/image" Target="../media/image25.png"/><Relationship Id="rId5" Type="http://schemas.openxmlformats.org/officeDocument/2006/relationships/customXml" Target="../ink/ink8.xml"/><Relationship Id="rId15" Type="http://schemas.openxmlformats.org/officeDocument/2006/relationships/customXml" Target="../ink/ink11.xml"/><Relationship Id="rId23" Type="http://schemas.openxmlformats.org/officeDocument/2006/relationships/image" Target="../media/image24.jpeg"/><Relationship Id="rId19" Type="http://schemas.openxmlformats.org/officeDocument/2006/relationships/image" Target="../media/image20.jpeg"/><Relationship Id="rId4" Type="http://schemas.openxmlformats.org/officeDocument/2006/relationships/image" Target="../media/image14.jpeg"/><Relationship Id="rId14" Type="http://schemas.openxmlformats.org/officeDocument/2006/relationships/image" Target="../media/image16.png"/><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B084FDE8-B027-424C-BA65-F36779423F28}"/>
              </a:ext>
            </a:extLst>
          </p:cNvPr>
          <p:cNvSpPr txBox="1"/>
          <p:nvPr/>
        </p:nvSpPr>
        <p:spPr>
          <a:xfrm>
            <a:off x="6367295" y="6205795"/>
            <a:ext cx="3680991" cy="1680885"/>
          </a:xfrm>
          <a:prstGeom prst="rect">
            <a:avLst/>
          </a:prstGeom>
          <a:solidFill>
            <a:schemeClr val="bg1"/>
          </a:solidFill>
        </p:spPr>
        <p:txBody>
          <a:bodyPr wrap="square" rtlCol="0">
            <a:spAutoFit/>
          </a:bodyPr>
          <a:lstStyle/>
          <a:p>
            <a:endParaRPr lang="es-ES" dirty="0"/>
          </a:p>
        </p:txBody>
      </p:sp>
      <mc:AlternateContent xmlns:mc="http://schemas.openxmlformats.org/markup-compatibility/2006" xmlns:p14="http://schemas.microsoft.com/office/powerpoint/2010/main">
        <mc:Choice Requires="p14">
          <p:contentPart p14:bwMode="auto" r:id="rId3">
            <p14:nvContentPartPr>
              <p14:cNvPr id="1063" name="Entrada de lápiz 1062">
                <a:extLst>
                  <a:ext uri="{FF2B5EF4-FFF2-40B4-BE49-F238E27FC236}">
                    <a16:creationId xmlns:a16="http://schemas.microsoft.com/office/drawing/2014/main" xmlns="" id="{24F74089-49BB-4E7C-B999-4584ABDE290E}"/>
                  </a:ext>
                </a:extLst>
              </p14:cNvPr>
              <p14:cNvContentPartPr/>
              <p14:nvPr/>
            </p14:nvContentPartPr>
            <p14:xfrm>
              <a:off x="6889913" y="6833000"/>
              <a:ext cx="2966400" cy="627120"/>
            </p14:xfrm>
          </p:contentPart>
        </mc:Choice>
        <mc:Fallback xmlns="">
          <p:pic>
            <p:nvPicPr>
              <p:cNvPr id="1063" name="Entrada de lápiz 1062">
                <a:extLst>
                  <a:ext uri="{FF2B5EF4-FFF2-40B4-BE49-F238E27FC236}">
                    <a16:creationId xmlns:a16="http://schemas.microsoft.com/office/drawing/2014/main" id="{24F74089-49BB-4E7C-B999-4584ABDE290E}"/>
                  </a:ext>
                </a:extLst>
              </p:cNvPr>
              <p:cNvPicPr/>
              <p:nvPr/>
            </p:nvPicPr>
            <p:blipFill>
              <a:blip r:embed="rId4"/>
              <a:stretch>
                <a:fillRect/>
              </a:stretch>
            </p:blipFill>
            <p:spPr>
              <a:xfrm>
                <a:off x="6826921" y="6770360"/>
                <a:ext cx="3092025" cy="752760"/>
              </a:xfrm>
              <a:prstGeom prst="rect">
                <a:avLst/>
              </a:prstGeom>
            </p:spPr>
          </p:pic>
        </mc:Fallback>
      </mc:AlternateContent>
      <p:sp>
        <p:nvSpPr>
          <p:cNvPr id="2" name="Marcador de texto 1"/>
          <p:cNvSpPr>
            <a:spLocks noGrp="1"/>
          </p:cNvSpPr>
          <p:nvPr>
            <p:ph type="body" sz="quarter" idx="10"/>
          </p:nvPr>
        </p:nvSpPr>
        <p:spPr>
          <a:xfrm>
            <a:off x="373085" y="406638"/>
            <a:ext cx="3058276" cy="2061014"/>
          </a:xfrm>
          <a:solidFill>
            <a:schemeClr val="bg1"/>
          </a:solidFill>
        </p:spPr>
        <p:txBody>
          <a:bodyPr/>
          <a:lstStyle/>
          <a:p>
            <a:r>
              <a:rPr lang="es-ES" dirty="0"/>
              <a:t>es ideal para incluir una declaración de intenciones.</a:t>
            </a:r>
          </a:p>
        </p:txBody>
      </p:sp>
      <p:sp>
        <p:nvSpPr>
          <p:cNvPr id="3" name="Marcador de texto 2"/>
          <p:cNvSpPr>
            <a:spLocks noGrp="1"/>
          </p:cNvSpPr>
          <p:nvPr>
            <p:ph type="body" sz="quarter" idx="11"/>
          </p:nvPr>
        </p:nvSpPr>
        <p:spPr>
          <a:xfrm>
            <a:off x="250375" y="2426648"/>
            <a:ext cx="3058276" cy="5132357"/>
          </a:xfrm>
          <a:solidFill>
            <a:schemeClr val="bg1"/>
          </a:solidFill>
        </p:spPr>
        <p:txBody>
          <a:bodyPr/>
          <a:lstStyle/>
          <a:p>
            <a:r>
              <a:rPr lang="es-ES" dirty="0"/>
              <a:t>Puede utilizar este folleto profesional y actual tal como se presenta o bien personalizarlo fácilmente.</a:t>
            </a:r>
          </a:p>
          <a:p>
            <a:r>
              <a:rPr lang="es-ES" dirty="0"/>
              <a:t>En la siguiente página, hemos añadido algunas sugerencias (como esta) para ayudarle a ponerse en marcha.</a:t>
            </a:r>
          </a:p>
          <a:p>
            <a:pPr lvl="0"/>
            <a:r>
              <a:rPr lang="es-ES" dirty="0"/>
              <a:t>(Por cierto, para cambiar una foto del folleto, seleccione una imagen y elimínela. Después, haga clic en el icono de inserción de imagen incluido en el marcador para insertar una foto propia).</a:t>
            </a:r>
          </a:p>
        </p:txBody>
      </p:sp>
      <p:sp>
        <p:nvSpPr>
          <p:cNvPr id="4" name="Marcador de texto 3"/>
          <p:cNvSpPr>
            <a:spLocks noGrp="1"/>
          </p:cNvSpPr>
          <p:nvPr>
            <p:ph type="body" sz="quarter" idx="12"/>
          </p:nvPr>
        </p:nvSpPr>
        <p:spPr>
          <a:xfrm>
            <a:off x="10462260" y="-2361585"/>
            <a:ext cx="2468880" cy="1763463"/>
          </a:xfrm>
        </p:spPr>
        <p:txBody>
          <a:bodyPr/>
          <a:lstStyle/>
          <a:p>
            <a:endParaRPr lang="es-ES" dirty="0"/>
          </a:p>
        </p:txBody>
      </p:sp>
      <p:sp>
        <p:nvSpPr>
          <p:cNvPr id="6" name="Marcador de texto 5"/>
          <p:cNvSpPr>
            <a:spLocks noGrp="1"/>
          </p:cNvSpPr>
          <p:nvPr>
            <p:ph type="body" sz="quarter" idx="14"/>
          </p:nvPr>
        </p:nvSpPr>
        <p:spPr>
          <a:xfrm>
            <a:off x="11680919" y="6603433"/>
            <a:ext cx="2468880" cy="346007"/>
          </a:xfrm>
        </p:spPr>
        <p:txBody>
          <a:bodyPr/>
          <a:lstStyle/>
          <a:p>
            <a:endParaRPr lang="es-ES" dirty="0"/>
          </a:p>
        </p:txBody>
      </p:sp>
      <p:sp>
        <p:nvSpPr>
          <p:cNvPr id="7" name="Marcador de texto 6"/>
          <p:cNvSpPr>
            <a:spLocks noGrp="1"/>
          </p:cNvSpPr>
          <p:nvPr>
            <p:ph type="body" sz="quarter" idx="15"/>
          </p:nvPr>
        </p:nvSpPr>
        <p:spPr>
          <a:xfrm>
            <a:off x="2880329" y="6105542"/>
            <a:ext cx="2011680" cy="516043"/>
          </a:xfrm>
        </p:spPr>
        <p:txBody>
          <a:bodyPr/>
          <a:lstStyle/>
          <a:p>
            <a:r>
              <a:rPr lang="es-ES" b="1" dirty="0"/>
              <a:t>[</a:t>
            </a:r>
            <a:r>
              <a:rPr lang="es-ES" dirty="0"/>
              <a:t>]</a:t>
            </a:r>
            <a:r>
              <a:rPr dirty="0"/>
              <a:t/>
            </a:r>
            <a:br>
              <a:rPr dirty="0"/>
            </a:br>
            <a:endParaRPr lang="es-ES" dirty="0"/>
          </a:p>
        </p:txBody>
      </p:sp>
      <p:sp>
        <p:nvSpPr>
          <p:cNvPr id="22" name="Marcador de texto 21"/>
          <p:cNvSpPr>
            <a:spLocks noGrp="1"/>
          </p:cNvSpPr>
          <p:nvPr>
            <p:ph type="body" sz="quarter" idx="18"/>
          </p:nvPr>
        </p:nvSpPr>
        <p:spPr>
          <a:xfrm>
            <a:off x="3527676" y="3003881"/>
            <a:ext cx="2577959" cy="513883"/>
          </a:xfrm>
        </p:spPr>
        <p:txBody>
          <a:bodyPr/>
          <a:lstStyle/>
          <a:p>
            <a:r>
              <a:rPr lang="es-ES" sz="2000" b="1" dirty="0" err="1"/>
              <a:t>Location</a:t>
            </a:r>
            <a:r>
              <a:rPr lang="es-ES" sz="2000" b="1" dirty="0"/>
              <a:t>:</a:t>
            </a:r>
          </a:p>
        </p:txBody>
      </p:sp>
      <p:pic>
        <p:nvPicPr>
          <p:cNvPr id="1026" name="Picture 2">
            <a:extLst>
              <a:ext uri="{FF2B5EF4-FFF2-40B4-BE49-F238E27FC236}">
                <a16:creationId xmlns:a16="http://schemas.microsoft.com/office/drawing/2014/main" xmlns="" id="{DF4BF991-9D7D-4181-B94D-D81B4EFB3E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73796" y="2287006"/>
            <a:ext cx="2007364" cy="19016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xmlns="" id="{CB4F9659-CE6B-4B25-BDF0-7483ECAE30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92158" y="4266535"/>
            <a:ext cx="2849102" cy="615406"/>
          </a:xfrm>
          <a:prstGeom prst="rect">
            <a:avLst/>
          </a:prstGeom>
          <a:noFill/>
          <a:extLst>
            <a:ext uri="{909E8E84-426E-40DD-AFC4-6F175D3DCCD1}">
              <a14:hiddenFill xmlns:a14="http://schemas.microsoft.com/office/drawing/2010/main">
                <a:solidFill>
                  <a:srgbClr val="FFFFFF"/>
                </a:solidFill>
              </a14:hiddenFill>
            </a:ext>
          </a:extLst>
        </p:spPr>
      </p:pic>
      <p:pic>
        <p:nvPicPr>
          <p:cNvPr id="21" name="Marcador de posición de imagen 20" descr="Imagen que contiene texto, mapa&#10;&#10;Descripción generada automáticamente">
            <a:extLst>
              <a:ext uri="{FF2B5EF4-FFF2-40B4-BE49-F238E27FC236}">
                <a16:creationId xmlns:a16="http://schemas.microsoft.com/office/drawing/2014/main" xmlns="" id="{D0E7F4E1-8719-4CDE-A920-F2368C6BC61C}"/>
              </a:ext>
            </a:extLst>
          </p:cNvPr>
          <p:cNvPicPr>
            <a:picLocks noGrp="1" noChangeAspect="1"/>
          </p:cNvPicPr>
          <p:nvPr>
            <p:ph type="pic" sz="quarter" idx="13"/>
          </p:nvPr>
        </p:nvPicPr>
        <p:blipFill rotWithShape="1">
          <a:blip r:embed="rId7">
            <a:extLst>
              <a:ext uri="{28A0092B-C50C-407E-A947-70E740481C1C}">
                <a14:useLocalDpi xmlns:a14="http://schemas.microsoft.com/office/drawing/2010/main" val="0"/>
              </a:ext>
            </a:extLst>
          </a:blip>
          <a:srcRect l="21897" t="588" r="21897" b="588"/>
          <a:stretch/>
        </p:blipFill>
        <p:spPr>
          <a:xfrm>
            <a:off x="3706690" y="3900364"/>
            <a:ext cx="2468563" cy="2561509"/>
          </a:xfrm>
        </p:spPr>
      </p:pic>
      <p:sp>
        <p:nvSpPr>
          <p:cNvPr id="24" name="CuadroTexto 23">
            <a:extLst>
              <a:ext uri="{FF2B5EF4-FFF2-40B4-BE49-F238E27FC236}">
                <a16:creationId xmlns:a16="http://schemas.microsoft.com/office/drawing/2014/main" xmlns="" id="{21CFBD64-7808-42B5-8FE2-4683377C3EC9}"/>
              </a:ext>
            </a:extLst>
          </p:cNvPr>
          <p:cNvSpPr txBox="1"/>
          <p:nvPr/>
        </p:nvSpPr>
        <p:spPr>
          <a:xfrm>
            <a:off x="187385" y="305851"/>
            <a:ext cx="3227761" cy="2000548"/>
          </a:xfrm>
          <a:prstGeom prst="rect">
            <a:avLst/>
          </a:prstGeom>
          <a:solidFill>
            <a:schemeClr val="bg1"/>
          </a:solidFill>
        </p:spPr>
        <p:txBody>
          <a:bodyPr wrap="square" rtlCol="0">
            <a:spAutoFit/>
          </a:bodyPr>
          <a:lstStyle/>
          <a:p>
            <a:r>
              <a:rPr lang="es-ES" sz="1600" b="1" dirty="0"/>
              <a:t> EDUCATION:</a:t>
            </a:r>
          </a:p>
          <a:p>
            <a:pPr marL="285750" indent="-285750">
              <a:buFont typeface="Arial" panose="020B0604020202020204" pitchFamily="34" charset="0"/>
              <a:buChar char="•"/>
            </a:pPr>
            <a:r>
              <a:rPr lang="es-ES" dirty="0" err="1"/>
              <a:t>Secondary</a:t>
            </a:r>
            <a:endParaRPr lang="es-ES" dirty="0"/>
          </a:p>
          <a:p>
            <a:pPr marL="285750" indent="-285750">
              <a:buFont typeface="Arial" panose="020B0604020202020204" pitchFamily="34" charset="0"/>
              <a:buChar char="•"/>
            </a:pPr>
            <a:r>
              <a:rPr lang="es-ES" dirty="0"/>
              <a:t>PMAR</a:t>
            </a:r>
          </a:p>
          <a:p>
            <a:pPr marL="285750" indent="-285750">
              <a:buFont typeface="Arial" panose="020B0604020202020204" pitchFamily="34" charset="0"/>
              <a:buChar char="•"/>
            </a:pPr>
            <a:r>
              <a:rPr lang="es-ES" dirty="0"/>
              <a:t>BACHILLERATO</a:t>
            </a:r>
          </a:p>
          <a:p>
            <a:pPr marL="742950" lvl="1" indent="-285750">
              <a:buFont typeface="Arial" panose="020B0604020202020204" pitchFamily="34" charset="0"/>
              <a:buChar char="•"/>
            </a:pPr>
            <a:r>
              <a:rPr lang="es-ES" dirty="0"/>
              <a:t>HUMANITIES</a:t>
            </a:r>
          </a:p>
          <a:p>
            <a:pPr marL="742950" lvl="1" indent="-285750">
              <a:buFont typeface="Arial" panose="020B0604020202020204" pitchFamily="34" charset="0"/>
              <a:buChar char="•"/>
            </a:pPr>
            <a:r>
              <a:rPr lang="es-ES" dirty="0"/>
              <a:t>SCIENCE</a:t>
            </a:r>
          </a:p>
          <a:p>
            <a:pPr marL="742950" lvl="1" indent="-285750">
              <a:buFont typeface="Arial" panose="020B0604020202020204" pitchFamily="34" charset="0"/>
              <a:buChar char="•"/>
            </a:pPr>
            <a:r>
              <a:rPr lang="es-ES" dirty="0"/>
              <a:t>TECHNOLOGICAL</a:t>
            </a:r>
          </a:p>
        </p:txBody>
      </p:sp>
      <mc:AlternateContent xmlns:mc="http://schemas.openxmlformats.org/markup-compatibility/2006" xmlns:p14="http://schemas.microsoft.com/office/powerpoint/2010/main">
        <mc:Choice Requires="p14">
          <p:contentPart p14:bwMode="auto" r:id="rId8">
            <p14:nvContentPartPr>
              <p14:cNvPr id="1034" name="Entrada de lápiz 1033">
                <a:extLst>
                  <a:ext uri="{FF2B5EF4-FFF2-40B4-BE49-F238E27FC236}">
                    <a16:creationId xmlns:a16="http://schemas.microsoft.com/office/drawing/2014/main" xmlns="" id="{40FCFE8C-D6F6-4804-9504-C9C2FBEEF6FA}"/>
                  </a:ext>
                </a:extLst>
              </p14:cNvPr>
              <p14:cNvContentPartPr/>
              <p14:nvPr/>
            </p14:nvContentPartPr>
            <p14:xfrm>
              <a:off x="3604427" y="7067724"/>
              <a:ext cx="226440" cy="301680"/>
            </p14:xfrm>
          </p:contentPart>
        </mc:Choice>
        <mc:Fallback xmlns="">
          <p:pic>
            <p:nvPicPr>
              <p:cNvPr id="1034" name="Entrada de lápiz 1033">
                <a:extLst>
                  <a:ext uri="{FF2B5EF4-FFF2-40B4-BE49-F238E27FC236}">
                    <a16:creationId xmlns:a16="http://schemas.microsoft.com/office/drawing/2014/main" id="{40FCFE8C-D6F6-4804-9504-C9C2FBEEF6FA}"/>
                  </a:ext>
                </a:extLst>
              </p:cNvPr>
              <p:cNvPicPr/>
              <p:nvPr/>
            </p:nvPicPr>
            <p:blipFill>
              <a:blip r:embed="rId9"/>
              <a:stretch>
                <a:fillRect/>
              </a:stretch>
            </p:blipFill>
            <p:spPr>
              <a:xfrm>
                <a:off x="3541787" y="7005084"/>
                <a:ext cx="352080" cy="427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42" name="Entrada de lápiz 1041">
                <a:extLst>
                  <a:ext uri="{FF2B5EF4-FFF2-40B4-BE49-F238E27FC236}">
                    <a16:creationId xmlns:a16="http://schemas.microsoft.com/office/drawing/2014/main" xmlns="" id="{84CEB7FE-59AF-44DC-AB00-26EABF6E7DB2}"/>
                  </a:ext>
                </a:extLst>
              </p14:cNvPr>
              <p14:cNvContentPartPr/>
              <p14:nvPr/>
            </p14:nvContentPartPr>
            <p14:xfrm>
              <a:off x="3805307" y="840084"/>
              <a:ext cx="22680" cy="32040"/>
            </p14:xfrm>
          </p:contentPart>
        </mc:Choice>
        <mc:Fallback xmlns="">
          <p:pic>
            <p:nvPicPr>
              <p:cNvPr id="1042" name="Entrada de lápiz 1041">
                <a:extLst>
                  <a:ext uri="{FF2B5EF4-FFF2-40B4-BE49-F238E27FC236}">
                    <a16:creationId xmlns:a16="http://schemas.microsoft.com/office/drawing/2014/main" id="{84CEB7FE-59AF-44DC-AB00-26EABF6E7DB2}"/>
                  </a:ext>
                </a:extLst>
              </p:cNvPr>
              <p:cNvPicPr/>
              <p:nvPr/>
            </p:nvPicPr>
            <p:blipFill>
              <a:blip r:embed="rId11"/>
              <a:stretch>
                <a:fillRect/>
              </a:stretch>
            </p:blipFill>
            <p:spPr>
              <a:xfrm>
                <a:off x="3742307" y="777084"/>
                <a:ext cx="148320" cy="157680"/>
              </a:xfrm>
              <a:prstGeom prst="rect">
                <a:avLst/>
              </a:prstGeom>
            </p:spPr>
          </p:pic>
        </mc:Fallback>
      </mc:AlternateContent>
      <p:pic>
        <p:nvPicPr>
          <p:cNvPr id="1047" name="Picture 6">
            <a:extLst>
              <a:ext uri="{FF2B5EF4-FFF2-40B4-BE49-F238E27FC236}">
                <a16:creationId xmlns:a16="http://schemas.microsoft.com/office/drawing/2014/main" xmlns="" id="{AED134DC-1C9F-43EB-894A-D898D799D4C1}"/>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95270" y="4923601"/>
            <a:ext cx="1948810" cy="1377638"/>
          </a:xfrm>
          <a:prstGeom prst="rect">
            <a:avLst/>
          </a:prstGeom>
          <a:noFill/>
          <a:extLst>
            <a:ext uri="{909E8E84-426E-40DD-AFC4-6F175D3DCCD1}">
              <a14:hiddenFill xmlns:a14="http://schemas.microsoft.com/office/drawing/2010/main">
                <a:solidFill>
                  <a:srgbClr val="FFFFFF"/>
                </a:solidFill>
              </a14:hiddenFill>
            </a:ext>
          </a:extLst>
        </p:spPr>
      </p:pic>
      <p:sp>
        <p:nvSpPr>
          <p:cNvPr id="1048" name="CuadroTexto 1047">
            <a:extLst>
              <a:ext uri="{FF2B5EF4-FFF2-40B4-BE49-F238E27FC236}">
                <a16:creationId xmlns:a16="http://schemas.microsoft.com/office/drawing/2014/main" xmlns="" id="{A7D3D2AF-8E22-4F35-9663-57EA5F0AA017}"/>
              </a:ext>
            </a:extLst>
          </p:cNvPr>
          <p:cNvSpPr txBox="1"/>
          <p:nvPr/>
        </p:nvSpPr>
        <p:spPr>
          <a:xfrm>
            <a:off x="7058394" y="504039"/>
            <a:ext cx="2797919" cy="646331"/>
          </a:xfrm>
          <a:prstGeom prst="rect">
            <a:avLst/>
          </a:prstGeom>
          <a:noFill/>
        </p:spPr>
        <p:txBody>
          <a:bodyPr wrap="square" rtlCol="0">
            <a:spAutoFit/>
          </a:bodyPr>
          <a:lstStyle/>
          <a:p>
            <a:r>
              <a:rPr lang="es-ES" sz="3600" b="1" dirty="0" err="1">
                <a:solidFill>
                  <a:schemeClr val="accent5">
                    <a:lumMod val="75000"/>
                  </a:schemeClr>
                </a:solidFill>
              </a:rPr>
              <a:t>Welcome</a:t>
            </a:r>
            <a:r>
              <a:rPr lang="es-ES" sz="3600" b="1" dirty="0">
                <a:solidFill>
                  <a:schemeClr val="accent5">
                    <a:lumMod val="75000"/>
                  </a:schemeClr>
                </a:solidFill>
              </a:rPr>
              <a:t>!</a:t>
            </a:r>
          </a:p>
        </p:txBody>
      </p:sp>
      <p:sp>
        <p:nvSpPr>
          <p:cNvPr id="1049" name="CuadroTexto 1048">
            <a:extLst>
              <a:ext uri="{FF2B5EF4-FFF2-40B4-BE49-F238E27FC236}">
                <a16:creationId xmlns:a16="http://schemas.microsoft.com/office/drawing/2014/main" xmlns="" id="{D775B2DE-2AC8-4C21-AB57-4E4F10E2F848}"/>
              </a:ext>
            </a:extLst>
          </p:cNvPr>
          <p:cNvSpPr txBox="1"/>
          <p:nvPr/>
        </p:nvSpPr>
        <p:spPr>
          <a:xfrm>
            <a:off x="7924406" y="6873111"/>
            <a:ext cx="2025983" cy="369332"/>
          </a:xfrm>
          <a:prstGeom prst="rect">
            <a:avLst/>
          </a:prstGeom>
          <a:noFill/>
        </p:spPr>
        <p:txBody>
          <a:bodyPr wrap="square" rtlCol="0">
            <a:spAutoFit/>
          </a:bodyPr>
          <a:lstStyle/>
          <a:p>
            <a:r>
              <a:rPr lang="es-ES" i="1" dirty="0"/>
              <a:t>951 29 84 94</a:t>
            </a:r>
          </a:p>
        </p:txBody>
      </p:sp>
      <p:sp>
        <p:nvSpPr>
          <p:cNvPr id="1053" name="CuadroTexto 1052">
            <a:extLst>
              <a:ext uri="{FF2B5EF4-FFF2-40B4-BE49-F238E27FC236}">
                <a16:creationId xmlns:a16="http://schemas.microsoft.com/office/drawing/2014/main" xmlns="" id="{4F66F93D-F115-48BF-B389-5E58A5E12455}"/>
              </a:ext>
            </a:extLst>
          </p:cNvPr>
          <p:cNvSpPr txBox="1"/>
          <p:nvPr/>
        </p:nvSpPr>
        <p:spPr>
          <a:xfrm>
            <a:off x="6965801" y="2257109"/>
            <a:ext cx="914400" cy="914400"/>
          </a:xfrm>
          <a:prstGeom prst="rect">
            <a:avLst/>
          </a:prstGeom>
          <a:noFill/>
        </p:spPr>
        <p:txBody>
          <a:bodyPr wrap="square" rtlCol="0">
            <a:spAutoFit/>
          </a:bodyPr>
          <a:lstStyle/>
          <a:p>
            <a:endParaRPr lang="es-ES" dirty="0"/>
          </a:p>
        </p:txBody>
      </p:sp>
      <p:sp>
        <p:nvSpPr>
          <p:cNvPr id="1054" name="CuadroTexto 1053">
            <a:extLst>
              <a:ext uri="{FF2B5EF4-FFF2-40B4-BE49-F238E27FC236}">
                <a16:creationId xmlns:a16="http://schemas.microsoft.com/office/drawing/2014/main" xmlns="" id="{FC604FE8-73E5-47C7-A15C-E7ECEDAF0F78}"/>
              </a:ext>
            </a:extLst>
          </p:cNvPr>
          <p:cNvSpPr txBox="1"/>
          <p:nvPr/>
        </p:nvSpPr>
        <p:spPr>
          <a:xfrm>
            <a:off x="7483896" y="7218564"/>
            <a:ext cx="2797920" cy="369332"/>
          </a:xfrm>
          <a:prstGeom prst="rect">
            <a:avLst/>
          </a:prstGeom>
          <a:noFill/>
        </p:spPr>
        <p:txBody>
          <a:bodyPr wrap="square" rtlCol="0">
            <a:spAutoFit/>
          </a:bodyPr>
          <a:lstStyle/>
          <a:p>
            <a:r>
              <a:rPr lang="es-ES" dirty="0"/>
              <a:t>www.ieshuelin.com</a:t>
            </a:r>
          </a:p>
        </p:txBody>
      </p:sp>
      <mc:AlternateContent xmlns:mc="http://schemas.openxmlformats.org/markup-compatibility/2006" xmlns:p14="http://schemas.microsoft.com/office/powerpoint/2010/main">
        <mc:Choice Requires="p14">
          <p:contentPart p14:bwMode="auto" r:id="rId13">
            <p14:nvContentPartPr>
              <p14:cNvPr id="1066" name="Entrada de lápiz 1065">
                <a:extLst>
                  <a:ext uri="{FF2B5EF4-FFF2-40B4-BE49-F238E27FC236}">
                    <a16:creationId xmlns:a16="http://schemas.microsoft.com/office/drawing/2014/main" xmlns="" id="{DD7056C0-14A5-44E6-BA6A-A5E26A471092}"/>
                  </a:ext>
                </a:extLst>
              </p14:cNvPr>
              <p14:cNvContentPartPr/>
              <p14:nvPr/>
            </p14:nvContentPartPr>
            <p14:xfrm>
              <a:off x="4052627" y="1704444"/>
              <a:ext cx="360" cy="360"/>
            </p14:xfrm>
          </p:contentPart>
        </mc:Choice>
        <mc:Fallback xmlns="">
          <p:pic>
            <p:nvPicPr>
              <p:cNvPr id="1066" name="Entrada de lápiz 1065">
                <a:extLst>
                  <a:ext uri="{FF2B5EF4-FFF2-40B4-BE49-F238E27FC236}">
                    <a16:creationId xmlns:a16="http://schemas.microsoft.com/office/drawing/2014/main" id="{DD7056C0-14A5-44E6-BA6A-A5E26A471092}"/>
                  </a:ext>
                </a:extLst>
              </p:cNvPr>
              <p:cNvPicPr/>
              <p:nvPr/>
            </p:nvPicPr>
            <p:blipFill>
              <a:blip r:embed="rId14"/>
              <a:stretch>
                <a:fillRect/>
              </a:stretch>
            </p:blipFill>
            <p:spPr>
              <a:xfrm>
                <a:off x="3989627" y="1641804"/>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69" name="Entrada de lápiz 1068">
                <a:extLst>
                  <a:ext uri="{FF2B5EF4-FFF2-40B4-BE49-F238E27FC236}">
                    <a16:creationId xmlns:a16="http://schemas.microsoft.com/office/drawing/2014/main" xmlns="" id="{6E6BF3E5-76A7-4305-A417-390D054AD690}"/>
                  </a:ext>
                </a:extLst>
              </p14:cNvPr>
              <p14:cNvContentPartPr/>
              <p14:nvPr/>
            </p14:nvContentPartPr>
            <p14:xfrm>
              <a:off x="9344773" y="6111533"/>
              <a:ext cx="12600" cy="360"/>
            </p14:xfrm>
          </p:contentPart>
        </mc:Choice>
        <mc:Fallback xmlns="">
          <p:pic>
            <p:nvPicPr>
              <p:cNvPr id="1069" name="Entrada de lápiz 1068">
                <a:extLst>
                  <a:ext uri="{FF2B5EF4-FFF2-40B4-BE49-F238E27FC236}">
                    <a16:creationId xmlns:a16="http://schemas.microsoft.com/office/drawing/2014/main" id="{6E6BF3E5-76A7-4305-A417-390D054AD690}"/>
                  </a:ext>
                </a:extLst>
              </p:cNvPr>
              <p:cNvPicPr/>
              <p:nvPr/>
            </p:nvPicPr>
            <p:blipFill>
              <a:blip r:embed="rId16"/>
              <a:stretch>
                <a:fillRect/>
              </a:stretch>
            </p:blipFill>
            <p:spPr>
              <a:xfrm>
                <a:off x="9281773" y="6048893"/>
                <a:ext cx="13824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070" name="Entrada de lápiz 1069">
                <a:extLst>
                  <a:ext uri="{FF2B5EF4-FFF2-40B4-BE49-F238E27FC236}">
                    <a16:creationId xmlns:a16="http://schemas.microsoft.com/office/drawing/2014/main" xmlns="" id="{0FEA9ABA-9E7F-49AB-A091-3BDC2543BDC2}"/>
                  </a:ext>
                </a:extLst>
              </p14:cNvPr>
              <p14:cNvContentPartPr/>
              <p14:nvPr/>
            </p14:nvContentPartPr>
            <p14:xfrm>
              <a:off x="8674262" y="6461873"/>
              <a:ext cx="360" cy="360"/>
            </p14:xfrm>
          </p:contentPart>
        </mc:Choice>
        <mc:Fallback xmlns="">
          <p:pic>
            <p:nvPicPr>
              <p:cNvPr id="1070" name="Entrada de lápiz 1069">
                <a:extLst>
                  <a:ext uri="{FF2B5EF4-FFF2-40B4-BE49-F238E27FC236}">
                    <a16:creationId xmlns:a16="http://schemas.microsoft.com/office/drawing/2014/main" id="{0FEA9ABA-9E7F-49AB-A091-3BDC2543BDC2}"/>
                  </a:ext>
                </a:extLst>
              </p:cNvPr>
              <p:cNvPicPr/>
              <p:nvPr/>
            </p:nvPicPr>
            <p:blipFill>
              <a:blip r:embed="rId14"/>
              <a:stretch>
                <a:fillRect/>
              </a:stretch>
            </p:blipFill>
            <p:spPr>
              <a:xfrm>
                <a:off x="8611262" y="6399233"/>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71" name="Entrada de lápiz 1070">
                <a:extLst>
                  <a:ext uri="{FF2B5EF4-FFF2-40B4-BE49-F238E27FC236}">
                    <a16:creationId xmlns:a16="http://schemas.microsoft.com/office/drawing/2014/main" xmlns="" id="{A201FE52-B2D5-4727-98EC-F476E6E58E2C}"/>
                  </a:ext>
                </a:extLst>
              </p14:cNvPr>
              <p14:cNvContentPartPr/>
              <p14:nvPr/>
            </p14:nvContentPartPr>
            <p14:xfrm>
              <a:off x="9856313" y="7159209"/>
              <a:ext cx="360" cy="360"/>
            </p14:xfrm>
          </p:contentPart>
        </mc:Choice>
        <mc:Fallback xmlns="">
          <p:pic>
            <p:nvPicPr>
              <p:cNvPr id="1071" name="Entrada de lápiz 1070">
                <a:extLst>
                  <a:ext uri="{FF2B5EF4-FFF2-40B4-BE49-F238E27FC236}">
                    <a16:creationId xmlns:a16="http://schemas.microsoft.com/office/drawing/2014/main" id="{A201FE52-B2D5-4727-98EC-F476E6E58E2C}"/>
                  </a:ext>
                </a:extLst>
              </p:cNvPr>
              <p:cNvPicPr/>
              <p:nvPr/>
            </p:nvPicPr>
            <p:blipFill>
              <a:blip r:embed="rId14"/>
              <a:stretch>
                <a:fillRect/>
              </a:stretch>
            </p:blipFill>
            <p:spPr>
              <a:xfrm>
                <a:off x="9793673" y="7096209"/>
                <a:ext cx="126000" cy="126000"/>
              </a:xfrm>
              <a:prstGeom prst="rect">
                <a:avLst/>
              </a:prstGeom>
            </p:spPr>
          </p:pic>
        </mc:Fallback>
      </mc:AlternateContent>
      <p:pic>
        <p:nvPicPr>
          <p:cNvPr id="1075" name="Picture 8">
            <a:extLst>
              <a:ext uri="{FF2B5EF4-FFF2-40B4-BE49-F238E27FC236}">
                <a16:creationId xmlns:a16="http://schemas.microsoft.com/office/drawing/2014/main" xmlns="" id="{91BD1105-317A-421B-9225-0E9FD1C48E3E}"/>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7671689" y="6896288"/>
            <a:ext cx="334545" cy="334545"/>
          </a:xfrm>
          <a:prstGeom prst="rect">
            <a:avLst/>
          </a:prstGeom>
          <a:noFill/>
          <a:extLst>
            <a:ext uri="{909E8E84-426E-40DD-AFC4-6F175D3DCCD1}">
              <a14:hiddenFill xmlns:a14="http://schemas.microsoft.com/office/drawing/2010/main">
                <a:solidFill>
                  <a:srgbClr val="FFFFFF"/>
                </a:solidFill>
              </a14:hiddenFill>
            </a:ext>
          </a:extLst>
        </p:spPr>
      </p:pic>
      <p:pic>
        <p:nvPicPr>
          <p:cNvPr id="1078" name="Imagen 1077" descr="Imagen que contiene competencia de atletismo, ventana, tabla, dibujo&#10;&#10;Descripción generada automáticamente">
            <a:extLst>
              <a:ext uri="{FF2B5EF4-FFF2-40B4-BE49-F238E27FC236}">
                <a16:creationId xmlns:a16="http://schemas.microsoft.com/office/drawing/2014/main" xmlns="" id="{460A6D95-6C83-4FFE-8A88-AB8C1E28160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963054" y="7177662"/>
            <a:ext cx="520482" cy="451135"/>
          </a:xfrm>
          <a:prstGeom prst="rect">
            <a:avLst/>
          </a:prstGeom>
        </p:spPr>
      </p:pic>
      <p:pic>
        <p:nvPicPr>
          <p:cNvPr id="1082" name="Imagen 1081" descr="Imagen que contiene señal, tabla&#10;&#10;Descripción generada automáticamente">
            <a:extLst>
              <a:ext uri="{FF2B5EF4-FFF2-40B4-BE49-F238E27FC236}">
                <a16:creationId xmlns:a16="http://schemas.microsoft.com/office/drawing/2014/main" xmlns="" id="{C7C2A447-F001-431F-8A0E-E18C202CB96B}"/>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6931330" y="6461873"/>
            <a:ext cx="419045" cy="346021"/>
          </a:xfrm>
          <a:prstGeom prst="rect">
            <a:avLst/>
          </a:prstGeom>
        </p:spPr>
      </p:pic>
      <p:sp>
        <p:nvSpPr>
          <p:cNvPr id="1083" name="CuadroTexto 1082">
            <a:extLst>
              <a:ext uri="{FF2B5EF4-FFF2-40B4-BE49-F238E27FC236}">
                <a16:creationId xmlns:a16="http://schemas.microsoft.com/office/drawing/2014/main" xmlns="" id="{425B91EF-B43D-4119-9B8A-31D0E0AEC795}"/>
              </a:ext>
            </a:extLst>
          </p:cNvPr>
          <p:cNvSpPr txBox="1"/>
          <p:nvPr/>
        </p:nvSpPr>
        <p:spPr>
          <a:xfrm>
            <a:off x="7395270" y="6474580"/>
            <a:ext cx="2959443" cy="369332"/>
          </a:xfrm>
          <a:prstGeom prst="rect">
            <a:avLst/>
          </a:prstGeom>
          <a:noFill/>
        </p:spPr>
        <p:txBody>
          <a:bodyPr wrap="square" rtlCol="0">
            <a:spAutoFit/>
          </a:bodyPr>
          <a:lstStyle/>
          <a:p>
            <a:r>
              <a:rPr lang="es-ES" sz="1800" kern="1200" dirty="0">
                <a:solidFill>
                  <a:schemeClr val="tx1"/>
                </a:solidFill>
                <a:latin typeface="+mn-lt"/>
                <a:ea typeface="+mn-ea"/>
                <a:cs typeface="+mn-cs"/>
              </a:rPr>
              <a:t>ieshuelin@gmail.com</a:t>
            </a:r>
          </a:p>
        </p:txBody>
      </p:sp>
      <p:sp>
        <p:nvSpPr>
          <p:cNvPr id="1084" name="CuadroTexto 1083">
            <a:extLst>
              <a:ext uri="{FF2B5EF4-FFF2-40B4-BE49-F238E27FC236}">
                <a16:creationId xmlns:a16="http://schemas.microsoft.com/office/drawing/2014/main" xmlns="" id="{AD7AE2B6-CE22-4D70-9A5D-EB9747F07EEE}"/>
              </a:ext>
            </a:extLst>
          </p:cNvPr>
          <p:cNvSpPr txBox="1"/>
          <p:nvPr/>
        </p:nvSpPr>
        <p:spPr>
          <a:xfrm>
            <a:off x="6657241" y="1172658"/>
            <a:ext cx="4034042" cy="707886"/>
          </a:xfrm>
          <a:prstGeom prst="rect">
            <a:avLst/>
          </a:prstGeom>
          <a:noFill/>
        </p:spPr>
        <p:txBody>
          <a:bodyPr wrap="square" rtlCol="0">
            <a:spAutoFit/>
          </a:bodyPr>
          <a:lstStyle/>
          <a:p>
            <a:r>
              <a:rPr lang="es-ES" sz="4000" dirty="0">
                <a:latin typeface="Arial" panose="020B0604020202020204" pitchFamily="34" charset="0"/>
                <a:cs typeface="Arial" panose="020B0604020202020204" pitchFamily="34" charset="0"/>
              </a:rPr>
              <a:t>   </a:t>
            </a:r>
            <a:r>
              <a:rPr lang="es-ES" sz="4000" dirty="0">
                <a:latin typeface="Arial Rounded MT Bold" panose="020F0704030504030204" pitchFamily="34" charset="0"/>
                <a:cs typeface="Arial" panose="020B0604020202020204" pitchFamily="34" charset="0"/>
              </a:rPr>
              <a:t>IES Huelin</a:t>
            </a:r>
          </a:p>
        </p:txBody>
      </p:sp>
      <p:sp>
        <p:nvSpPr>
          <p:cNvPr id="1085" name="CuadroTexto 1084">
            <a:extLst>
              <a:ext uri="{FF2B5EF4-FFF2-40B4-BE49-F238E27FC236}">
                <a16:creationId xmlns:a16="http://schemas.microsoft.com/office/drawing/2014/main" xmlns="" id="{F8E309DA-57CC-4EBA-AD32-7069D8E8A2A1}"/>
              </a:ext>
            </a:extLst>
          </p:cNvPr>
          <p:cNvSpPr txBox="1"/>
          <p:nvPr/>
        </p:nvSpPr>
        <p:spPr>
          <a:xfrm>
            <a:off x="7255177" y="2773337"/>
            <a:ext cx="297829" cy="369332"/>
          </a:xfrm>
          <a:prstGeom prst="rect">
            <a:avLst/>
          </a:prstGeom>
          <a:noFill/>
        </p:spPr>
        <p:txBody>
          <a:bodyPr wrap="square" rtlCol="0">
            <a:spAutoFit/>
          </a:bodyPr>
          <a:lstStyle/>
          <a:p>
            <a:endParaRPr lang="es-ES" dirty="0"/>
          </a:p>
        </p:txBody>
      </p:sp>
      <p:sp>
        <p:nvSpPr>
          <p:cNvPr id="1090" name="CuadroTexto 1089">
            <a:extLst>
              <a:ext uri="{FF2B5EF4-FFF2-40B4-BE49-F238E27FC236}">
                <a16:creationId xmlns:a16="http://schemas.microsoft.com/office/drawing/2014/main" xmlns="" id="{1C982E76-C85E-4D1B-A189-EAD8DE909E2C}"/>
              </a:ext>
            </a:extLst>
          </p:cNvPr>
          <p:cNvSpPr txBox="1"/>
          <p:nvPr/>
        </p:nvSpPr>
        <p:spPr>
          <a:xfrm>
            <a:off x="238320" y="2370264"/>
            <a:ext cx="2591963" cy="923330"/>
          </a:xfrm>
          <a:prstGeom prst="rect">
            <a:avLst/>
          </a:prstGeom>
          <a:noFill/>
        </p:spPr>
        <p:txBody>
          <a:bodyPr wrap="square" numCol="1" rtlCol="0">
            <a:spAutoFit/>
          </a:bodyPr>
          <a:lstStyle/>
          <a:p>
            <a:r>
              <a:rPr lang="es-ES" b="1" dirty="0"/>
              <a:t>SUBJECTS:</a:t>
            </a:r>
          </a:p>
          <a:p>
            <a:pPr marL="285750" indent="-285750">
              <a:buFont typeface="Arial" panose="020B0604020202020204" pitchFamily="34" charset="0"/>
              <a:buChar char="•"/>
            </a:pPr>
            <a:endParaRPr lang="es-ES" dirty="0"/>
          </a:p>
          <a:p>
            <a:endParaRPr lang="es-ES" dirty="0"/>
          </a:p>
        </p:txBody>
      </p:sp>
      <p:sp>
        <p:nvSpPr>
          <p:cNvPr id="1091" name="CuadroTexto 1090">
            <a:extLst>
              <a:ext uri="{FF2B5EF4-FFF2-40B4-BE49-F238E27FC236}">
                <a16:creationId xmlns:a16="http://schemas.microsoft.com/office/drawing/2014/main" xmlns="" id="{48701430-D6DA-4D64-AEDC-FCCB06F250C0}"/>
              </a:ext>
            </a:extLst>
          </p:cNvPr>
          <p:cNvSpPr txBox="1"/>
          <p:nvPr/>
        </p:nvSpPr>
        <p:spPr>
          <a:xfrm>
            <a:off x="193226" y="2771126"/>
            <a:ext cx="1763941" cy="1354217"/>
          </a:xfrm>
          <a:prstGeom prst="rect">
            <a:avLst/>
          </a:prstGeom>
          <a:noFill/>
        </p:spPr>
        <p:txBody>
          <a:bodyPr wrap="square" rtlCol="0">
            <a:spAutoFit/>
          </a:bodyPr>
          <a:lstStyle/>
          <a:p>
            <a:pPr marL="285750" indent="-285750">
              <a:buFont typeface="Arial" panose="020B0604020202020204" pitchFamily="34" charset="0"/>
              <a:buChar char="•"/>
            </a:pPr>
            <a:r>
              <a:rPr lang="es-ES" sz="1600" dirty="0"/>
              <a:t>MATHS</a:t>
            </a:r>
          </a:p>
          <a:p>
            <a:pPr marL="285750" indent="-285750">
              <a:buFont typeface="Arial" panose="020B0604020202020204" pitchFamily="34" charset="0"/>
              <a:buChar char="•"/>
            </a:pPr>
            <a:r>
              <a:rPr lang="es-ES" sz="1600" dirty="0"/>
              <a:t>SPANISH</a:t>
            </a:r>
          </a:p>
          <a:p>
            <a:pPr marL="285750" indent="-285750">
              <a:buFont typeface="Arial" panose="020B0604020202020204" pitchFamily="34" charset="0"/>
              <a:buChar char="•"/>
            </a:pPr>
            <a:r>
              <a:rPr lang="es-ES" sz="1600" dirty="0"/>
              <a:t>ENGLISH</a:t>
            </a:r>
          </a:p>
          <a:p>
            <a:pPr marL="285750" indent="-285750">
              <a:buFont typeface="Arial" panose="020B0604020202020204" pitchFamily="34" charset="0"/>
              <a:buChar char="•"/>
            </a:pPr>
            <a:r>
              <a:rPr lang="es-ES" sz="1600" dirty="0"/>
              <a:t>P.E</a:t>
            </a:r>
          </a:p>
          <a:p>
            <a:endParaRPr lang="es-ES" dirty="0"/>
          </a:p>
        </p:txBody>
      </p:sp>
      <p:sp>
        <p:nvSpPr>
          <p:cNvPr id="1096" name="CuadroTexto 1095">
            <a:extLst>
              <a:ext uri="{FF2B5EF4-FFF2-40B4-BE49-F238E27FC236}">
                <a16:creationId xmlns:a16="http://schemas.microsoft.com/office/drawing/2014/main" xmlns="" id="{1661108A-766A-49A0-AC50-158CB53C5B6F}"/>
              </a:ext>
            </a:extLst>
          </p:cNvPr>
          <p:cNvSpPr txBox="1"/>
          <p:nvPr/>
        </p:nvSpPr>
        <p:spPr>
          <a:xfrm>
            <a:off x="193226" y="4006511"/>
            <a:ext cx="3058276" cy="892552"/>
          </a:xfrm>
          <a:prstGeom prst="rect">
            <a:avLst/>
          </a:prstGeom>
          <a:noFill/>
        </p:spPr>
        <p:txBody>
          <a:bodyPr wrap="square" rtlCol="0">
            <a:spAutoFit/>
          </a:bodyPr>
          <a:lstStyle/>
          <a:p>
            <a:r>
              <a:rPr lang="es-ES" sz="1600" b="1" dirty="0"/>
              <a:t>BILINGUAL </a:t>
            </a:r>
            <a:r>
              <a:rPr lang="es-ES" sz="1600" b="1" dirty="0">
                <a:latin typeface="Verdana Pro" panose="020B0604020202020204" pitchFamily="34" charset="0"/>
              </a:rPr>
              <a:t>SUBJECTS</a:t>
            </a:r>
            <a:r>
              <a:rPr lang="es-ES" sz="1600" b="1" dirty="0"/>
              <a:t>:</a:t>
            </a:r>
          </a:p>
          <a:p>
            <a:endParaRPr lang="es-ES" dirty="0"/>
          </a:p>
          <a:p>
            <a:endParaRPr lang="es-ES" dirty="0"/>
          </a:p>
        </p:txBody>
      </p:sp>
      <p:sp>
        <p:nvSpPr>
          <p:cNvPr id="1097" name="CuadroTexto 1096">
            <a:extLst>
              <a:ext uri="{FF2B5EF4-FFF2-40B4-BE49-F238E27FC236}">
                <a16:creationId xmlns:a16="http://schemas.microsoft.com/office/drawing/2014/main" xmlns="" id="{39CD1AE2-65F8-4359-8DD4-8C79AEA14649}"/>
              </a:ext>
            </a:extLst>
          </p:cNvPr>
          <p:cNvSpPr txBox="1"/>
          <p:nvPr/>
        </p:nvSpPr>
        <p:spPr>
          <a:xfrm>
            <a:off x="246853" y="4491692"/>
            <a:ext cx="2636998" cy="2554545"/>
          </a:xfrm>
          <a:prstGeom prst="rect">
            <a:avLst/>
          </a:prstGeom>
          <a:noFill/>
        </p:spPr>
        <p:txBody>
          <a:bodyPr wrap="square" rtlCol="0">
            <a:spAutoFit/>
          </a:bodyPr>
          <a:lstStyle/>
          <a:p>
            <a:pPr marL="285750" indent="-285750">
              <a:buFont typeface="Arial" panose="020B0604020202020204" pitchFamily="34" charset="0"/>
              <a:buChar char="•"/>
            </a:pPr>
            <a:r>
              <a:rPr lang="es-ES" sz="1600" dirty="0"/>
              <a:t>BIOLOGY</a:t>
            </a:r>
          </a:p>
          <a:p>
            <a:pPr marL="285750" indent="-285750">
              <a:buFont typeface="Arial" panose="020B0604020202020204" pitchFamily="34" charset="0"/>
              <a:buChar char="•"/>
            </a:pPr>
            <a:r>
              <a:rPr lang="es-ES" sz="1600" kern="1200" dirty="0">
                <a:solidFill>
                  <a:schemeClr val="tx1"/>
                </a:solidFill>
                <a:latin typeface="+mn-lt"/>
                <a:ea typeface="+mn-ea"/>
                <a:cs typeface="+mn-cs"/>
              </a:rPr>
              <a:t>GEOGRAPHY</a:t>
            </a:r>
          </a:p>
          <a:p>
            <a:pPr marL="285750" indent="-285750">
              <a:buFont typeface="Arial" panose="020B0604020202020204" pitchFamily="34" charset="0"/>
              <a:buChar char="•"/>
            </a:pPr>
            <a:r>
              <a:rPr lang="es-ES" sz="1600" dirty="0"/>
              <a:t>HISTORY</a:t>
            </a:r>
          </a:p>
          <a:p>
            <a:pPr marL="285750" indent="-285750">
              <a:buFont typeface="Arial" panose="020B0604020202020204" pitchFamily="34" charset="0"/>
              <a:buChar char="•"/>
            </a:pPr>
            <a:r>
              <a:rPr lang="es-ES" sz="1600" dirty="0"/>
              <a:t>CHEMISTRY</a:t>
            </a:r>
          </a:p>
          <a:p>
            <a:pPr marL="285750" indent="-285750">
              <a:buFont typeface="Arial" panose="020B0604020202020204" pitchFamily="34" charset="0"/>
              <a:buChar char="•"/>
            </a:pPr>
            <a:r>
              <a:rPr lang="es-ES" sz="1600" dirty="0"/>
              <a:t>PHYSICS</a:t>
            </a:r>
          </a:p>
          <a:p>
            <a:pPr marL="285750" indent="-285750">
              <a:buFont typeface="Arial" panose="020B0604020202020204" pitchFamily="34" charset="0"/>
              <a:buChar char="•"/>
            </a:pPr>
            <a:r>
              <a:rPr lang="es-ES" sz="1600" dirty="0"/>
              <a:t>TECHNOLOGY</a:t>
            </a:r>
          </a:p>
          <a:p>
            <a:pPr marL="285750" indent="-285750">
              <a:buFont typeface="Arial" panose="020B0604020202020204" pitchFamily="34" charset="0"/>
              <a:buChar char="•"/>
            </a:pPr>
            <a:r>
              <a:rPr lang="es-ES" sz="1600" dirty="0"/>
              <a:t>PHILOSOPHY</a:t>
            </a:r>
          </a:p>
          <a:p>
            <a:pPr marL="285750" indent="-285750">
              <a:buFont typeface="Arial" panose="020B0604020202020204" pitchFamily="34" charset="0"/>
              <a:buChar char="•"/>
            </a:pPr>
            <a:endParaRPr lang="es-ES" sz="1600" dirty="0"/>
          </a:p>
          <a:p>
            <a:pPr marL="285750" indent="-285750">
              <a:buFont typeface="Arial" panose="020B0604020202020204" pitchFamily="34" charset="0"/>
              <a:buChar char="•"/>
            </a:pPr>
            <a:endParaRPr lang="es-ES" sz="1600" dirty="0"/>
          </a:p>
          <a:p>
            <a:pPr marL="285750" indent="-285750">
              <a:buFont typeface="Arial" panose="020B0604020202020204" pitchFamily="34" charset="0"/>
              <a:buChar char="•"/>
            </a:pPr>
            <a:endParaRPr lang="es-ES" sz="1600" kern="1200" dirty="0">
              <a:solidFill>
                <a:schemeClr val="tx1"/>
              </a:solidFill>
              <a:latin typeface="+mn-lt"/>
              <a:ea typeface="+mn-ea"/>
              <a:cs typeface="+mn-cs"/>
            </a:endParaRPr>
          </a:p>
        </p:txBody>
      </p:sp>
      <p:sp>
        <p:nvSpPr>
          <p:cNvPr id="1098" name="CuadroTexto 1097">
            <a:extLst>
              <a:ext uri="{FF2B5EF4-FFF2-40B4-BE49-F238E27FC236}">
                <a16:creationId xmlns:a16="http://schemas.microsoft.com/office/drawing/2014/main" xmlns="" id="{A7D62BFB-C3C0-43C8-BE9F-7AA5514E5394}"/>
              </a:ext>
            </a:extLst>
          </p:cNvPr>
          <p:cNvSpPr txBox="1"/>
          <p:nvPr/>
        </p:nvSpPr>
        <p:spPr>
          <a:xfrm>
            <a:off x="137273" y="6601895"/>
            <a:ext cx="3170182" cy="923330"/>
          </a:xfrm>
          <a:prstGeom prst="rect">
            <a:avLst/>
          </a:prstGeom>
          <a:noFill/>
        </p:spPr>
        <p:txBody>
          <a:bodyPr wrap="square" rtlCol="0">
            <a:spAutoFit/>
          </a:bodyPr>
          <a:lstStyle/>
          <a:p>
            <a:r>
              <a:rPr lang="es-ES" dirty="0" err="1"/>
              <a:t>There</a:t>
            </a:r>
            <a:r>
              <a:rPr lang="es-ES" dirty="0"/>
              <a:t> are </a:t>
            </a:r>
            <a:r>
              <a:rPr lang="es-ES" dirty="0" err="1"/>
              <a:t>two</a:t>
            </a:r>
            <a:r>
              <a:rPr lang="es-ES" dirty="0"/>
              <a:t> English </a:t>
            </a:r>
            <a:r>
              <a:rPr lang="es-ES" dirty="0" err="1"/>
              <a:t>conversation</a:t>
            </a:r>
            <a:r>
              <a:rPr lang="es-ES" dirty="0"/>
              <a:t> </a:t>
            </a:r>
            <a:r>
              <a:rPr lang="es-ES" dirty="0" err="1"/>
              <a:t>assistants</a:t>
            </a:r>
            <a:r>
              <a:rPr lang="es-ES" dirty="0"/>
              <a:t>: </a:t>
            </a:r>
            <a:r>
              <a:rPr lang="es-ES" b="1" dirty="0"/>
              <a:t>Dylan </a:t>
            </a:r>
            <a:r>
              <a:rPr lang="es-ES" dirty="0"/>
              <a:t>and </a:t>
            </a:r>
            <a:r>
              <a:rPr lang="es-ES" b="1" dirty="0" err="1"/>
              <a:t>Lizzie</a:t>
            </a:r>
            <a:endParaRPr lang="es-ES" b="1" dirty="0"/>
          </a:p>
        </p:txBody>
      </p:sp>
      <p:sp>
        <p:nvSpPr>
          <p:cNvPr id="1100" name="CuadroTexto 1099">
            <a:extLst>
              <a:ext uri="{FF2B5EF4-FFF2-40B4-BE49-F238E27FC236}">
                <a16:creationId xmlns:a16="http://schemas.microsoft.com/office/drawing/2014/main" xmlns="" id="{AB72A1A0-D8E4-49D9-8B79-76086FCDA079}"/>
              </a:ext>
            </a:extLst>
          </p:cNvPr>
          <p:cNvSpPr txBox="1"/>
          <p:nvPr/>
        </p:nvSpPr>
        <p:spPr>
          <a:xfrm>
            <a:off x="3706690" y="6723073"/>
            <a:ext cx="2613601" cy="646331"/>
          </a:xfrm>
          <a:prstGeom prst="rect">
            <a:avLst/>
          </a:prstGeom>
          <a:noFill/>
        </p:spPr>
        <p:txBody>
          <a:bodyPr wrap="none" rtlCol="0">
            <a:spAutoFit/>
          </a:bodyPr>
          <a:lstStyle/>
          <a:p>
            <a:r>
              <a:rPr lang="es-ES" dirty="0"/>
              <a:t>c/ Tomás Echeverría </a:t>
            </a:r>
          </a:p>
          <a:p>
            <a:r>
              <a:rPr lang="es-ES" dirty="0"/>
              <a:t>2, 29002 </a:t>
            </a:r>
            <a:r>
              <a:rPr lang="es-ES" dirty="0" err="1"/>
              <a:t>Malaga</a:t>
            </a:r>
            <a:endParaRPr lang="es-ES" dirty="0"/>
          </a:p>
        </p:txBody>
      </p:sp>
      <p:pic>
        <p:nvPicPr>
          <p:cNvPr id="1108" name="Imagen 1107" descr="Fachada">
            <a:extLst>
              <a:ext uri="{FF2B5EF4-FFF2-40B4-BE49-F238E27FC236}">
                <a16:creationId xmlns:a16="http://schemas.microsoft.com/office/drawing/2014/main" xmlns="" id="{B1C3D721-A921-4328-8263-803CF907F164}"/>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573007" y="625077"/>
            <a:ext cx="2768513" cy="1856424"/>
          </a:xfrm>
          <a:prstGeom prst="rect">
            <a:avLst/>
          </a:prstGeom>
        </p:spPr>
      </p:pic>
    </p:spTree>
    <p:extLst>
      <p:ext uri="{BB962C8B-B14F-4D97-AF65-F5344CB8AC3E}">
        <p14:creationId xmlns:p14="http://schemas.microsoft.com/office/powerpoint/2010/main" val="400988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uadroTexto 25">
            <a:extLst>
              <a:ext uri="{FF2B5EF4-FFF2-40B4-BE49-F238E27FC236}">
                <a16:creationId xmlns:a16="http://schemas.microsoft.com/office/drawing/2014/main" xmlns="" id="{51D1B8BE-3197-4DD5-AD47-F574AEA91D24}"/>
              </a:ext>
            </a:extLst>
          </p:cNvPr>
          <p:cNvSpPr txBox="1"/>
          <p:nvPr/>
        </p:nvSpPr>
        <p:spPr>
          <a:xfrm>
            <a:off x="-157166" y="6773284"/>
            <a:ext cx="10487025" cy="1006494"/>
          </a:xfrm>
          <a:prstGeom prst="rect">
            <a:avLst/>
          </a:prstGeom>
          <a:solidFill>
            <a:schemeClr val="bg1"/>
          </a:solidFill>
        </p:spPr>
        <p:txBody>
          <a:bodyPr wrap="square" rtlCol="0">
            <a:spAutoFit/>
          </a:bodyPr>
          <a:lstStyle/>
          <a:p>
            <a:endParaRPr lang="es-ES" dirty="0"/>
          </a:p>
        </p:txBody>
      </p:sp>
      <p:pic>
        <p:nvPicPr>
          <p:cNvPr id="2052" name="Picture 4">
            <a:extLst>
              <a:ext uri="{FF2B5EF4-FFF2-40B4-BE49-F238E27FC236}">
                <a16:creationId xmlns:a16="http://schemas.microsoft.com/office/drawing/2014/main" xmlns="" id="{7DC012A7-43A5-4655-BBB5-4BF3492C117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53336">
            <a:off x="1792440" y="4899751"/>
            <a:ext cx="1441276" cy="144127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Resultado de imagen de ICONOS CLASES REFUERZOS">
            <a:extLst>
              <a:ext uri="{FF2B5EF4-FFF2-40B4-BE49-F238E27FC236}">
                <a16:creationId xmlns:a16="http://schemas.microsoft.com/office/drawing/2014/main" xmlns="" id="{51C3FB90-157D-421A-84EF-FFB5E7E206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9325" y="4921865"/>
            <a:ext cx="1383992" cy="817813"/>
          </a:xfrm>
          <a:prstGeom prst="rect">
            <a:avLst/>
          </a:prstGeom>
          <a:noFill/>
          <a:extLst>
            <a:ext uri="{909E8E84-426E-40DD-AFC4-6F175D3DCCD1}">
              <a14:hiddenFill xmlns:a14="http://schemas.microsoft.com/office/drawing/2010/main">
                <a:solidFill>
                  <a:srgbClr val="FFFFFF"/>
                </a:solidFill>
              </a14:hiddenFill>
            </a:ext>
          </a:extLst>
        </p:spPr>
      </p:pic>
      <p:sp>
        <p:nvSpPr>
          <p:cNvPr id="36" name="CuadroTexto 35">
            <a:extLst>
              <a:ext uri="{FF2B5EF4-FFF2-40B4-BE49-F238E27FC236}">
                <a16:creationId xmlns:a16="http://schemas.microsoft.com/office/drawing/2014/main" xmlns="" id="{9E6481BF-45E6-4BB9-A002-D1843FD51DCE}"/>
              </a:ext>
            </a:extLst>
          </p:cNvPr>
          <p:cNvSpPr txBox="1"/>
          <p:nvPr/>
        </p:nvSpPr>
        <p:spPr>
          <a:xfrm>
            <a:off x="3365228" y="361858"/>
            <a:ext cx="3555187" cy="2834973"/>
          </a:xfrm>
          <a:prstGeom prst="rect">
            <a:avLst/>
          </a:prstGeom>
          <a:solidFill>
            <a:schemeClr val="bg1"/>
          </a:solidFill>
        </p:spPr>
        <p:txBody>
          <a:bodyPr wrap="square" rtlCol="0">
            <a:spAutoFit/>
          </a:bodyPr>
          <a:lstStyle/>
          <a:p>
            <a:endParaRPr lang="es-ES" dirty="0"/>
          </a:p>
        </p:txBody>
      </p:sp>
      <p:sp>
        <p:nvSpPr>
          <p:cNvPr id="14" name="Marcador de texto 13"/>
          <p:cNvSpPr>
            <a:spLocks noGrp="1"/>
          </p:cNvSpPr>
          <p:nvPr>
            <p:ph type="body" sz="quarter" idx="10"/>
          </p:nvPr>
        </p:nvSpPr>
        <p:spPr>
          <a:xfrm rot="434654">
            <a:off x="363375" y="2556475"/>
            <a:ext cx="1765865" cy="290275"/>
          </a:xfrm>
        </p:spPr>
        <p:txBody>
          <a:bodyPr/>
          <a:lstStyle/>
          <a:p>
            <a:r>
              <a:rPr lang="es-ES" sz="1800" i="1" dirty="0" err="1">
                <a:solidFill>
                  <a:schemeClr val="tx1"/>
                </a:solidFill>
              </a:rPr>
              <a:t>The</a:t>
            </a:r>
            <a:r>
              <a:rPr lang="es-ES" sz="1800" i="1" dirty="0">
                <a:solidFill>
                  <a:schemeClr val="tx1"/>
                </a:solidFill>
              </a:rPr>
              <a:t> hall</a:t>
            </a:r>
          </a:p>
        </p:txBody>
      </p:sp>
      <p:sp>
        <p:nvSpPr>
          <p:cNvPr id="15" name="Marcador de texto 14"/>
          <p:cNvSpPr>
            <a:spLocks noGrp="1"/>
          </p:cNvSpPr>
          <p:nvPr>
            <p:ph type="body" sz="quarter" idx="11"/>
          </p:nvPr>
        </p:nvSpPr>
        <p:spPr>
          <a:xfrm rot="634109">
            <a:off x="-2959385" y="3073928"/>
            <a:ext cx="1980000" cy="1260000"/>
          </a:xfrm>
          <a:solidFill>
            <a:schemeClr val="bg2"/>
          </a:solidFill>
        </p:spPr>
        <p:txBody>
          <a:bodyPr/>
          <a:lstStyle/>
          <a:p>
            <a:endParaRPr lang="es-ES" dirty="0"/>
          </a:p>
        </p:txBody>
      </p:sp>
      <p:sp>
        <p:nvSpPr>
          <p:cNvPr id="18" name="Marcador de texto 17"/>
          <p:cNvSpPr>
            <a:spLocks noGrp="1"/>
          </p:cNvSpPr>
          <p:nvPr>
            <p:ph type="body" sz="quarter" idx="21"/>
          </p:nvPr>
        </p:nvSpPr>
        <p:spPr>
          <a:xfrm rot="20771494">
            <a:off x="-4430897" y="4805836"/>
            <a:ext cx="1980000" cy="1260000"/>
          </a:xfrm>
          <a:solidFill>
            <a:schemeClr val="bg2"/>
          </a:solidFill>
        </p:spPr>
        <p:txBody>
          <a:bodyPr/>
          <a:lstStyle/>
          <a:p>
            <a:pPr lvl="0"/>
            <a:endParaRPr lang="es-ES" dirty="0"/>
          </a:p>
        </p:txBody>
      </p:sp>
      <p:sp>
        <p:nvSpPr>
          <p:cNvPr id="19" name="Marcador de texto 18"/>
          <p:cNvSpPr>
            <a:spLocks noGrp="1"/>
          </p:cNvSpPr>
          <p:nvPr>
            <p:ph type="body" sz="quarter" idx="23"/>
          </p:nvPr>
        </p:nvSpPr>
        <p:spPr>
          <a:xfrm>
            <a:off x="-3388904" y="3092961"/>
            <a:ext cx="2160000" cy="1440000"/>
          </a:xfrm>
          <a:solidFill>
            <a:schemeClr val="bg1">
              <a:lumMod val="85000"/>
            </a:schemeClr>
          </a:solidFill>
        </p:spPr>
        <p:txBody>
          <a:bodyPr/>
          <a:lstStyle/>
          <a:p>
            <a:endParaRPr lang="es-ES" dirty="0"/>
          </a:p>
        </p:txBody>
      </p:sp>
      <p:sp>
        <p:nvSpPr>
          <p:cNvPr id="21" name="Marcador de texto 20"/>
          <p:cNvSpPr>
            <a:spLocks noGrp="1"/>
          </p:cNvSpPr>
          <p:nvPr>
            <p:ph type="body" sz="quarter" idx="25"/>
          </p:nvPr>
        </p:nvSpPr>
        <p:spPr>
          <a:xfrm>
            <a:off x="4087809" y="6048916"/>
            <a:ext cx="2721483" cy="369336"/>
          </a:xfrm>
        </p:spPr>
        <p:txBody>
          <a:bodyPr/>
          <a:lstStyle/>
          <a:p>
            <a:r>
              <a:rPr lang="es-ES" sz="1800" i="1" dirty="0" err="1">
                <a:solidFill>
                  <a:schemeClr val="tx1"/>
                </a:solidFill>
              </a:rPr>
              <a:t>The</a:t>
            </a:r>
            <a:r>
              <a:rPr lang="es-ES" sz="1800" i="1" dirty="0">
                <a:solidFill>
                  <a:schemeClr val="tx1"/>
                </a:solidFill>
              </a:rPr>
              <a:t> </a:t>
            </a:r>
            <a:r>
              <a:rPr lang="es-ES" sz="1800" i="1" dirty="0" err="1">
                <a:solidFill>
                  <a:schemeClr val="tx1"/>
                </a:solidFill>
              </a:rPr>
              <a:t>support</a:t>
            </a:r>
            <a:r>
              <a:rPr lang="es-ES" sz="1800" i="1" dirty="0">
                <a:solidFill>
                  <a:schemeClr val="tx1"/>
                </a:solidFill>
              </a:rPr>
              <a:t> </a:t>
            </a:r>
            <a:r>
              <a:rPr lang="es-ES" sz="1800" i="1" dirty="0" err="1">
                <a:solidFill>
                  <a:schemeClr val="tx1"/>
                </a:solidFill>
              </a:rPr>
              <a:t>classroom</a:t>
            </a:r>
            <a:endParaRPr lang="es-ES" sz="1800" i="1" dirty="0">
              <a:solidFill>
                <a:schemeClr val="tx1"/>
              </a:solidFill>
            </a:endParaRPr>
          </a:p>
        </p:txBody>
      </p:sp>
      <p:sp>
        <p:nvSpPr>
          <p:cNvPr id="22" name="Marcador de texto 21"/>
          <p:cNvSpPr>
            <a:spLocks noGrp="1"/>
          </p:cNvSpPr>
          <p:nvPr>
            <p:ph type="body" sz="quarter" idx="26"/>
          </p:nvPr>
        </p:nvSpPr>
        <p:spPr>
          <a:xfrm>
            <a:off x="7228088" y="685062"/>
            <a:ext cx="2572851" cy="226418"/>
          </a:xfrm>
        </p:spPr>
        <p:txBody>
          <a:bodyPr/>
          <a:lstStyle/>
          <a:p>
            <a:r>
              <a:rPr lang="es-ES" sz="3600" dirty="0" err="1">
                <a:solidFill>
                  <a:schemeClr val="tx1"/>
                </a:solidFill>
              </a:rPr>
              <a:t>Projects</a:t>
            </a:r>
            <a:r>
              <a:rPr lang="es-ES" sz="3600" dirty="0">
                <a:solidFill>
                  <a:schemeClr val="tx1"/>
                </a:solidFill>
              </a:rPr>
              <a:t>:</a:t>
            </a:r>
          </a:p>
        </p:txBody>
      </p:sp>
      <p:sp>
        <p:nvSpPr>
          <p:cNvPr id="23" name="Marcador de texto 22"/>
          <p:cNvSpPr>
            <a:spLocks noGrp="1"/>
          </p:cNvSpPr>
          <p:nvPr>
            <p:ph type="body" sz="quarter" idx="27"/>
          </p:nvPr>
        </p:nvSpPr>
        <p:spPr>
          <a:xfrm>
            <a:off x="7196532" y="1120745"/>
            <a:ext cx="2363634" cy="1491044"/>
          </a:xfrm>
        </p:spPr>
        <p:txBody>
          <a:bodyPr/>
          <a:lstStyle/>
          <a:p>
            <a:r>
              <a:rPr lang="es-ES" dirty="0"/>
              <a:t>      </a:t>
            </a:r>
            <a:endParaRPr lang="es-ES" sz="1600" dirty="0">
              <a:solidFill>
                <a:schemeClr val="tx1"/>
              </a:solidFill>
            </a:endParaRPr>
          </a:p>
          <a:p>
            <a:pPr marL="285750" indent="-285750">
              <a:buFont typeface="Arial" panose="020B0604020202020204" pitchFamily="34" charset="0"/>
              <a:buChar char="•"/>
            </a:pPr>
            <a:r>
              <a:rPr lang="es-ES" sz="1600" b="1" dirty="0">
                <a:solidFill>
                  <a:schemeClr val="tx1"/>
                </a:solidFill>
              </a:rPr>
              <a:t>Erasmus+ </a:t>
            </a:r>
          </a:p>
          <a:p>
            <a:r>
              <a:rPr lang="es-ES" sz="1600" i="1" dirty="0">
                <a:solidFill>
                  <a:schemeClr val="tx1"/>
                </a:solidFill>
              </a:rPr>
              <a:t> “</a:t>
            </a:r>
            <a:r>
              <a:rPr lang="es-ES" sz="1600" i="1" dirty="0" err="1">
                <a:solidFill>
                  <a:schemeClr val="tx1"/>
                </a:solidFill>
              </a:rPr>
              <a:t>One</a:t>
            </a:r>
            <a:r>
              <a:rPr lang="es-ES" sz="1600" i="1" dirty="0">
                <a:solidFill>
                  <a:schemeClr val="tx1"/>
                </a:solidFill>
              </a:rPr>
              <a:t> </a:t>
            </a:r>
            <a:r>
              <a:rPr lang="es-ES" sz="1600" i="1" dirty="0" err="1">
                <a:solidFill>
                  <a:schemeClr val="tx1"/>
                </a:solidFill>
              </a:rPr>
              <a:t>class</a:t>
            </a:r>
            <a:r>
              <a:rPr lang="es-ES" sz="1600" i="1" dirty="0">
                <a:solidFill>
                  <a:schemeClr val="tx1"/>
                </a:solidFill>
              </a:rPr>
              <a:t> total </a:t>
            </a:r>
            <a:r>
              <a:rPr lang="es-ES" sz="1600" i="1" dirty="0" err="1">
                <a:solidFill>
                  <a:schemeClr val="tx1"/>
                </a:solidFill>
              </a:rPr>
              <a:t>inclusion</a:t>
            </a:r>
            <a:r>
              <a:rPr lang="es-ES" sz="1600" i="1" dirty="0">
                <a:solidFill>
                  <a:schemeClr val="tx1"/>
                </a:solidFill>
              </a:rPr>
              <a:t>” </a:t>
            </a:r>
            <a:r>
              <a:rPr lang="es-ES" sz="1600" dirty="0">
                <a:solidFill>
                  <a:schemeClr val="tx1"/>
                </a:solidFill>
              </a:rPr>
              <a:t>2019-2020</a:t>
            </a:r>
            <a:endParaRPr lang="es-ES" sz="1600" i="1" dirty="0">
              <a:solidFill>
                <a:schemeClr val="tx1"/>
              </a:solidFill>
            </a:endParaRPr>
          </a:p>
          <a:p>
            <a:r>
              <a:rPr lang="es-ES" sz="1400" dirty="0" err="1">
                <a:solidFill>
                  <a:schemeClr val="tx1"/>
                </a:solidFill>
              </a:rPr>
              <a:t>Schools</a:t>
            </a:r>
            <a:r>
              <a:rPr lang="es-ES" sz="1400" dirty="0">
                <a:solidFill>
                  <a:schemeClr val="tx1"/>
                </a:solidFill>
              </a:rPr>
              <a:t> </a:t>
            </a:r>
            <a:r>
              <a:rPr lang="es-ES" sz="1400" dirty="0" err="1">
                <a:solidFill>
                  <a:schemeClr val="tx1"/>
                </a:solidFill>
              </a:rPr>
              <a:t>from</a:t>
            </a:r>
            <a:r>
              <a:rPr lang="es-ES" sz="1400" dirty="0">
                <a:solidFill>
                  <a:schemeClr val="tx1"/>
                </a:solidFill>
              </a:rPr>
              <a:t> </a:t>
            </a:r>
            <a:r>
              <a:rPr lang="es-ES" sz="1400" dirty="0" err="1">
                <a:solidFill>
                  <a:schemeClr val="tx1"/>
                </a:solidFill>
              </a:rPr>
              <a:t>Wales</a:t>
            </a:r>
            <a:r>
              <a:rPr lang="es-ES" sz="1400" dirty="0">
                <a:solidFill>
                  <a:schemeClr val="tx1"/>
                </a:solidFill>
              </a:rPr>
              <a:t> and </a:t>
            </a:r>
            <a:r>
              <a:rPr lang="es-ES" sz="1400" dirty="0" err="1">
                <a:solidFill>
                  <a:schemeClr val="tx1"/>
                </a:solidFill>
              </a:rPr>
              <a:t>Germany</a:t>
            </a:r>
            <a:r>
              <a:rPr lang="es-ES" sz="1400" dirty="0">
                <a:solidFill>
                  <a:schemeClr val="tx1"/>
                </a:solidFill>
              </a:rPr>
              <a:t> </a:t>
            </a:r>
            <a:r>
              <a:rPr lang="es-ES" sz="1400" dirty="0" err="1">
                <a:solidFill>
                  <a:schemeClr val="tx1"/>
                </a:solidFill>
              </a:rPr>
              <a:t>participate</a:t>
            </a:r>
            <a:r>
              <a:rPr lang="es-ES" sz="1400" dirty="0">
                <a:solidFill>
                  <a:schemeClr val="tx1"/>
                </a:solidFill>
              </a:rPr>
              <a:t> in </a:t>
            </a:r>
            <a:r>
              <a:rPr lang="es-ES" sz="1400" dirty="0" err="1">
                <a:solidFill>
                  <a:schemeClr val="tx1"/>
                </a:solidFill>
              </a:rPr>
              <a:t>this</a:t>
            </a:r>
            <a:r>
              <a:rPr lang="es-ES" sz="1400" dirty="0">
                <a:solidFill>
                  <a:schemeClr val="tx1"/>
                </a:solidFill>
              </a:rPr>
              <a:t> </a:t>
            </a:r>
            <a:r>
              <a:rPr lang="es-ES" sz="1400" dirty="0" err="1">
                <a:solidFill>
                  <a:schemeClr val="tx1"/>
                </a:solidFill>
              </a:rPr>
              <a:t>project</a:t>
            </a:r>
            <a:r>
              <a:rPr lang="es-ES" sz="1400" dirty="0">
                <a:solidFill>
                  <a:schemeClr val="tx1"/>
                </a:solidFill>
              </a:rPr>
              <a:t>.</a:t>
            </a:r>
          </a:p>
          <a:p>
            <a:pPr marL="285750" indent="-285750">
              <a:buFont typeface="Arial" panose="020B0604020202020204" pitchFamily="34" charset="0"/>
              <a:buChar char="•"/>
            </a:pPr>
            <a:r>
              <a:rPr lang="es-ES" sz="1600" b="1" dirty="0" err="1">
                <a:solidFill>
                  <a:schemeClr val="tx1"/>
                </a:solidFill>
              </a:rPr>
              <a:t>Bilingualism</a:t>
            </a:r>
            <a:endParaRPr lang="es-ES" sz="1400" dirty="0">
              <a:solidFill>
                <a:schemeClr val="tx1"/>
              </a:solidFill>
            </a:endParaRPr>
          </a:p>
          <a:p>
            <a:pPr marL="285750" indent="-285750">
              <a:buFont typeface="Arial" panose="020B0604020202020204" pitchFamily="34" charset="0"/>
              <a:buChar char="•"/>
            </a:pPr>
            <a:r>
              <a:rPr lang="es-ES" sz="1600" b="1" dirty="0" err="1">
                <a:solidFill>
                  <a:schemeClr val="tx1"/>
                </a:solidFill>
              </a:rPr>
              <a:t>Etwinning</a:t>
            </a:r>
            <a:endParaRPr lang="es-ES" sz="1400" dirty="0">
              <a:solidFill>
                <a:schemeClr val="tx1"/>
              </a:solidFill>
            </a:endParaRPr>
          </a:p>
          <a:p>
            <a:pPr marL="285750" indent="-285750">
              <a:buFont typeface="Arial" panose="020B0604020202020204" pitchFamily="34" charset="0"/>
              <a:buChar char="•"/>
            </a:pPr>
            <a:endParaRPr lang="es-ES" sz="1600" dirty="0">
              <a:solidFill>
                <a:schemeClr val="tx1"/>
              </a:solidFill>
            </a:endParaRPr>
          </a:p>
        </p:txBody>
      </p:sp>
      <p:sp>
        <p:nvSpPr>
          <p:cNvPr id="4" name="Marcador de texto 3">
            <a:extLst>
              <a:ext uri="{FF2B5EF4-FFF2-40B4-BE49-F238E27FC236}">
                <a16:creationId xmlns:a16="http://schemas.microsoft.com/office/drawing/2014/main" xmlns="" id="{B86E4CA6-E50B-4001-806C-77410417F27D}"/>
              </a:ext>
            </a:extLst>
          </p:cNvPr>
          <p:cNvSpPr>
            <a:spLocks noGrp="1"/>
          </p:cNvSpPr>
          <p:nvPr>
            <p:ph type="body" sz="quarter" idx="22"/>
          </p:nvPr>
        </p:nvSpPr>
        <p:spPr>
          <a:xfrm>
            <a:off x="4003312" y="776753"/>
            <a:ext cx="2194564" cy="1963580"/>
          </a:xfrm>
        </p:spPr>
        <p:txBody>
          <a:bodyPr/>
          <a:lstStyle/>
          <a:p>
            <a:endParaRPr lang="es-ES" dirty="0"/>
          </a:p>
        </p:txBody>
      </p:sp>
      <p:sp>
        <p:nvSpPr>
          <p:cNvPr id="6" name="Marcador de texto 5">
            <a:extLst>
              <a:ext uri="{FF2B5EF4-FFF2-40B4-BE49-F238E27FC236}">
                <a16:creationId xmlns:a16="http://schemas.microsoft.com/office/drawing/2014/main" xmlns="" id="{989DEFA9-F8E5-4B55-A103-44554A11A00A}"/>
              </a:ext>
            </a:extLst>
          </p:cNvPr>
          <p:cNvSpPr>
            <a:spLocks noGrp="1"/>
          </p:cNvSpPr>
          <p:nvPr>
            <p:ph type="body" sz="quarter" idx="24"/>
          </p:nvPr>
        </p:nvSpPr>
        <p:spPr>
          <a:xfrm rot="21240653" flipH="1">
            <a:off x="3988334" y="3858200"/>
            <a:ext cx="1872729" cy="394188"/>
          </a:xfrm>
        </p:spPr>
        <p:txBody>
          <a:bodyPr/>
          <a:lstStyle/>
          <a:p>
            <a:r>
              <a:rPr lang="es-ES" sz="1800" i="1" dirty="0" err="1">
                <a:solidFill>
                  <a:schemeClr val="tx1"/>
                </a:solidFill>
              </a:rPr>
              <a:t>The</a:t>
            </a:r>
            <a:r>
              <a:rPr lang="es-ES" sz="1800" i="1" dirty="0">
                <a:solidFill>
                  <a:schemeClr val="tx1"/>
                </a:solidFill>
              </a:rPr>
              <a:t> workshop</a:t>
            </a:r>
          </a:p>
        </p:txBody>
      </p:sp>
      <p:sp>
        <p:nvSpPr>
          <p:cNvPr id="29" name="CuadroTexto 28">
            <a:extLst>
              <a:ext uri="{FF2B5EF4-FFF2-40B4-BE49-F238E27FC236}">
                <a16:creationId xmlns:a16="http://schemas.microsoft.com/office/drawing/2014/main" xmlns="" id="{12AE71BE-BB4C-4A94-BCE2-438CA3981AC6}"/>
              </a:ext>
            </a:extLst>
          </p:cNvPr>
          <p:cNvSpPr txBox="1"/>
          <p:nvPr/>
        </p:nvSpPr>
        <p:spPr>
          <a:xfrm>
            <a:off x="757990" y="371286"/>
            <a:ext cx="1624163" cy="646331"/>
          </a:xfrm>
          <a:prstGeom prst="rect">
            <a:avLst/>
          </a:prstGeom>
          <a:noFill/>
        </p:spPr>
        <p:txBody>
          <a:bodyPr wrap="none" rtlCol="0">
            <a:spAutoFit/>
          </a:bodyPr>
          <a:lstStyle/>
          <a:p>
            <a:r>
              <a:rPr lang="es-ES" sz="3600" dirty="0"/>
              <a:t>Places</a:t>
            </a:r>
          </a:p>
        </p:txBody>
      </p:sp>
      <p:sp>
        <p:nvSpPr>
          <p:cNvPr id="34" name="CuadroTexto 33">
            <a:extLst>
              <a:ext uri="{FF2B5EF4-FFF2-40B4-BE49-F238E27FC236}">
                <a16:creationId xmlns:a16="http://schemas.microsoft.com/office/drawing/2014/main" xmlns="" id="{E59CB353-D0F7-401A-A652-4A23FB3B2D1E}"/>
              </a:ext>
            </a:extLst>
          </p:cNvPr>
          <p:cNvSpPr txBox="1"/>
          <p:nvPr/>
        </p:nvSpPr>
        <p:spPr>
          <a:xfrm rot="842979">
            <a:off x="987747" y="4373398"/>
            <a:ext cx="1748332" cy="369332"/>
          </a:xfrm>
          <a:prstGeom prst="rect">
            <a:avLst/>
          </a:prstGeom>
          <a:noFill/>
        </p:spPr>
        <p:txBody>
          <a:bodyPr wrap="square" rtlCol="0">
            <a:spAutoFit/>
          </a:bodyPr>
          <a:lstStyle/>
          <a:p>
            <a:r>
              <a:rPr lang="es-ES" i="1" dirty="0" err="1"/>
              <a:t>The</a:t>
            </a:r>
            <a:r>
              <a:rPr lang="es-ES" i="1" dirty="0"/>
              <a:t> </a:t>
            </a:r>
            <a:r>
              <a:rPr lang="es-ES" i="1" dirty="0" err="1"/>
              <a:t>library</a:t>
            </a:r>
            <a:endParaRPr lang="es-ES" i="1" dirty="0"/>
          </a:p>
        </p:txBody>
      </p:sp>
      <p:sp>
        <p:nvSpPr>
          <p:cNvPr id="37" name="CuadroTexto 36">
            <a:extLst>
              <a:ext uri="{FF2B5EF4-FFF2-40B4-BE49-F238E27FC236}">
                <a16:creationId xmlns:a16="http://schemas.microsoft.com/office/drawing/2014/main" xmlns="" id="{441DB2B4-90BF-4442-A51F-D8E973E035D8}"/>
              </a:ext>
            </a:extLst>
          </p:cNvPr>
          <p:cNvSpPr txBox="1"/>
          <p:nvPr/>
        </p:nvSpPr>
        <p:spPr>
          <a:xfrm rot="21262420">
            <a:off x="-4790820" y="2686790"/>
            <a:ext cx="1980000" cy="1260000"/>
          </a:xfrm>
          <a:prstGeom prst="rect">
            <a:avLst/>
          </a:prstGeom>
          <a:solidFill>
            <a:schemeClr val="bg2"/>
          </a:solidFill>
        </p:spPr>
        <p:txBody>
          <a:bodyPr wrap="square" rtlCol="0">
            <a:noAutofit/>
          </a:bodyPr>
          <a:lstStyle/>
          <a:p>
            <a:endParaRPr lang="es-ES" dirty="0"/>
          </a:p>
        </p:txBody>
      </p:sp>
      <p:sp>
        <p:nvSpPr>
          <p:cNvPr id="41" name="CuadroTexto 40">
            <a:extLst>
              <a:ext uri="{FF2B5EF4-FFF2-40B4-BE49-F238E27FC236}">
                <a16:creationId xmlns:a16="http://schemas.microsoft.com/office/drawing/2014/main" xmlns="" id="{4151CD7A-7535-4258-A11D-5323BC36930B}"/>
              </a:ext>
            </a:extLst>
          </p:cNvPr>
          <p:cNvSpPr txBox="1"/>
          <p:nvPr/>
        </p:nvSpPr>
        <p:spPr>
          <a:xfrm rot="684609">
            <a:off x="4012345" y="1930072"/>
            <a:ext cx="2148004" cy="369332"/>
          </a:xfrm>
          <a:prstGeom prst="rect">
            <a:avLst/>
          </a:prstGeom>
          <a:noFill/>
        </p:spPr>
        <p:txBody>
          <a:bodyPr wrap="square" rtlCol="0">
            <a:spAutoFit/>
          </a:bodyPr>
          <a:lstStyle/>
          <a:p>
            <a:r>
              <a:rPr lang="es-ES" i="1" dirty="0" err="1"/>
              <a:t>The</a:t>
            </a:r>
            <a:r>
              <a:rPr lang="es-ES" i="1" dirty="0"/>
              <a:t> </a:t>
            </a:r>
            <a:r>
              <a:rPr lang="es-ES" i="1" dirty="0" err="1"/>
              <a:t>playground</a:t>
            </a:r>
            <a:endParaRPr lang="es-ES" i="1" dirty="0"/>
          </a:p>
        </p:txBody>
      </p:sp>
      <mc:AlternateContent xmlns:mc="http://schemas.openxmlformats.org/markup-compatibility/2006" xmlns:p14="http://schemas.microsoft.com/office/powerpoint/2010/main">
        <mc:Choice Requires="p14">
          <p:contentPart p14:bwMode="auto" r:id="rId5">
            <p14:nvContentPartPr>
              <p14:cNvPr id="42" name="Entrada de lápiz 41">
                <a:extLst>
                  <a:ext uri="{FF2B5EF4-FFF2-40B4-BE49-F238E27FC236}">
                    <a16:creationId xmlns:a16="http://schemas.microsoft.com/office/drawing/2014/main" xmlns="" id="{4BAAF923-0FDB-44D6-A562-61B182ED8365}"/>
                  </a:ext>
                </a:extLst>
              </p14:cNvPr>
              <p14:cNvContentPartPr/>
              <p14:nvPr/>
            </p14:nvContentPartPr>
            <p14:xfrm>
              <a:off x="3211905" y="151216"/>
              <a:ext cx="2815920" cy="633240"/>
            </p14:xfrm>
          </p:contentPart>
        </mc:Choice>
        <mc:Fallback xmlns="">
          <p:pic>
            <p:nvPicPr>
              <p:cNvPr id="42" name="Entrada de lápiz 41">
                <a:extLst>
                  <a:ext uri="{FF2B5EF4-FFF2-40B4-BE49-F238E27FC236}">
                    <a16:creationId xmlns:a16="http://schemas.microsoft.com/office/drawing/2014/main" id="{4BAAF923-0FDB-44D6-A562-61B182ED8365}"/>
                  </a:ext>
                </a:extLst>
              </p:cNvPr>
              <p:cNvPicPr/>
              <p:nvPr/>
            </p:nvPicPr>
            <p:blipFill>
              <a:blip r:embed="rId6"/>
              <a:stretch>
                <a:fillRect/>
              </a:stretch>
            </p:blipFill>
            <p:spPr>
              <a:xfrm>
                <a:off x="3193903" y="133206"/>
                <a:ext cx="2851565" cy="668900"/>
              </a:xfrm>
              <a:prstGeom prst="rect">
                <a:avLst/>
              </a:prstGeom>
            </p:spPr>
          </p:pic>
        </mc:Fallback>
      </mc:AlternateContent>
      <p:sp>
        <p:nvSpPr>
          <p:cNvPr id="50" name="CuadroTexto 49">
            <a:extLst>
              <a:ext uri="{FF2B5EF4-FFF2-40B4-BE49-F238E27FC236}">
                <a16:creationId xmlns:a16="http://schemas.microsoft.com/office/drawing/2014/main" xmlns="" id="{CEA9BC03-EB3F-4BAD-9069-CC9DEBC2B149}"/>
              </a:ext>
            </a:extLst>
          </p:cNvPr>
          <p:cNvSpPr txBox="1"/>
          <p:nvPr/>
        </p:nvSpPr>
        <p:spPr>
          <a:xfrm>
            <a:off x="-3480133" y="1799237"/>
            <a:ext cx="3106749" cy="516858"/>
          </a:xfrm>
          <a:prstGeom prst="rect">
            <a:avLst/>
          </a:prstGeom>
          <a:solidFill>
            <a:schemeClr val="bg1"/>
          </a:solidFill>
        </p:spPr>
        <p:txBody>
          <a:bodyPr wrap="square" rtlCol="0">
            <a:spAutoFit/>
          </a:bodyPr>
          <a:lstStyle/>
          <a:p>
            <a:endParaRPr lang="es-ES" dirty="0"/>
          </a:p>
        </p:txBody>
      </p:sp>
      <p:sp>
        <p:nvSpPr>
          <p:cNvPr id="39" name="CuadroTexto 38">
            <a:extLst>
              <a:ext uri="{FF2B5EF4-FFF2-40B4-BE49-F238E27FC236}">
                <a16:creationId xmlns:a16="http://schemas.microsoft.com/office/drawing/2014/main" xmlns="" id="{6145567A-1C65-4FB2-AF16-EF8E0883D777}"/>
              </a:ext>
            </a:extLst>
          </p:cNvPr>
          <p:cNvSpPr txBox="1"/>
          <p:nvPr/>
        </p:nvSpPr>
        <p:spPr>
          <a:xfrm rot="882002">
            <a:off x="-2916758" y="3097155"/>
            <a:ext cx="1980000" cy="1260000"/>
          </a:xfrm>
          <a:prstGeom prst="rect">
            <a:avLst/>
          </a:prstGeom>
          <a:solidFill>
            <a:schemeClr val="bg2"/>
          </a:solidFill>
        </p:spPr>
        <p:txBody>
          <a:bodyPr wrap="square" rtlCol="0">
            <a:noAutofit/>
          </a:bodyPr>
          <a:lstStyle/>
          <a:p>
            <a:endParaRPr lang="es-ES" dirty="0"/>
          </a:p>
        </p:txBody>
      </p:sp>
      <mc:AlternateContent xmlns:mc="http://schemas.openxmlformats.org/markup-compatibility/2006" xmlns:p14="http://schemas.microsoft.com/office/powerpoint/2010/main">
        <mc:Choice Requires="p14">
          <p:contentPart p14:bwMode="auto" r:id="rId7">
            <p14:nvContentPartPr>
              <p14:cNvPr id="43" name="Entrada de lápiz 42">
                <a:extLst>
                  <a:ext uri="{FF2B5EF4-FFF2-40B4-BE49-F238E27FC236}">
                    <a16:creationId xmlns:a16="http://schemas.microsoft.com/office/drawing/2014/main" xmlns="" id="{A33437B9-501C-4C23-A819-FE61C188FE06}"/>
                  </a:ext>
                </a:extLst>
              </p14:cNvPr>
              <p14:cNvContentPartPr/>
              <p14:nvPr/>
            </p14:nvContentPartPr>
            <p14:xfrm>
              <a:off x="5208208" y="259074"/>
              <a:ext cx="1267920" cy="504000"/>
            </p14:xfrm>
          </p:contentPart>
        </mc:Choice>
        <mc:Fallback xmlns="">
          <p:pic>
            <p:nvPicPr>
              <p:cNvPr id="43" name="Entrada de lápiz 42">
                <a:extLst>
                  <a:ext uri="{FF2B5EF4-FFF2-40B4-BE49-F238E27FC236}">
                    <a16:creationId xmlns:a16="http://schemas.microsoft.com/office/drawing/2014/main" id="{A33437B9-501C-4C23-A819-FE61C188FE06}"/>
                  </a:ext>
                </a:extLst>
              </p:cNvPr>
              <p:cNvPicPr/>
              <p:nvPr/>
            </p:nvPicPr>
            <p:blipFill>
              <a:blip r:embed="rId12"/>
              <a:stretch>
                <a:fillRect/>
              </a:stretch>
            </p:blipFill>
            <p:spPr>
              <a:xfrm>
                <a:off x="5190208" y="241074"/>
                <a:ext cx="1303560" cy="5396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4" name="Entrada de lápiz 43">
                <a:extLst>
                  <a:ext uri="{FF2B5EF4-FFF2-40B4-BE49-F238E27FC236}">
                    <a16:creationId xmlns:a16="http://schemas.microsoft.com/office/drawing/2014/main" xmlns="" id="{DD25973C-DA19-4F79-9922-B40D70A35ECB}"/>
                  </a:ext>
                </a:extLst>
              </p14:cNvPr>
              <p14:cNvContentPartPr/>
              <p14:nvPr/>
            </p14:nvContentPartPr>
            <p14:xfrm>
              <a:off x="3898332" y="64173"/>
              <a:ext cx="2910960" cy="607680"/>
            </p14:xfrm>
          </p:contentPart>
        </mc:Choice>
        <mc:Fallback xmlns="">
          <p:pic>
            <p:nvPicPr>
              <p:cNvPr id="44" name="Entrada de lápiz 43">
                <a:extLst>
                  <a:ext uri="{FF2B5EF4-FFF2-40B4-BE49-F238E27FC236}">
                    <a16:creationId xmlns:a16="http://schemas.microsoft.com/office/drawing/2014/main" id="{DD25973C-DA19-4F79-9922-B40D70A35ECB}"/>
                  </a:ext>
                </a:extLst>
              </p:cNvPr>
              <p:cNvPicPr/>
              <p:nvPr/>
            </p:nvPicPr>
            <p:blipFill>
              <a:blip r:embed="rId14"/>
              <a:stretch>
                <a:fillRect/>
              </a:stretch>
            </p:blipFill>
            <p:spPr>
              <a:xfrm>
                <a:off x="3835332" y="1136"/>
                <a:ext cx="3036600" cy="733394"/>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45" name="Entrada de lápiz 44">
                <a:extLst>
                  <a:ext uri="{FF2B5EF4-FFF2-40B4-BE49-F238E27FC236}">
                    <a16:creationId xmlns:a16="http://schemas.microsoft.com/office/drawing/2014/main" xmlns="" id="{38E9A2B6-C0C2-4F17-AE8C-688DCA560B8D}"/>
                  </a:ext>
                </a:extLst>
              </p14:cNvPr>
              <p14:cNvContentPartPr/>
              <p14:nvPr/>
            </p14:nvContentPartPr>
            <p14:xfrm>
              <a:off x="202919" y="6724494"/>
              <a:ext cx="9495000" cy="920160"/>
            </p14:xfrm>
          </p:contentPart>
        </mc:Choice>
        <mc:Fallback xmlns="">
          <p:pic>
            <p:nvPicPr>
              <p:cNvPr id="45" name="Entrada de lápiz 44">
                <a:extLst>
                  <a:ext uri="{FF2B5EF4-FFF2-40B4-BE49-F238E27FC236}">
                    <a16:creationId xmlns:a16="http://schemas.microsoft.com/office/drawing/2014/main" id="{38E9A2B6-C0C2-4F17-AE8C-688DCA560B8D}"/>
                  </a:ext>
                </a:extLst>
              </p:cNvPr>
              <p:cNvPicPr/>
              <p:nvPr/>
            </p:nvPicPr>
            <p:blipFill>
              <a:blip r:embed="rId16"/>
              <a:stretch>
                <a:fillRect/>
              </a:stretch>
            </p:blipFill>
            <p:spPr>
              <a:xfrm>
                <a:off x="139921" y="6661494"/>
                <a:ext cx="9620635" cy="1045800"/>
              </a:xfrm>
              <a:prstGeom prst="rect">
                <a:avLst/>
              </a:prstGeom>
            </p:spPr>
          </p:pic>
        </mc:Fallback>
      </mc:AlternateContent>
      <p:pic>
        <p:nvPicPr>
          <p:cNvPr id="2050" name="Picture 2">
            <a:extLst>
              <a:ext uri="{FF2B5EF4-FFF2-40B4-BE49-F238E27FC236}">
                <a16:creationId xmlns:a16="http://schemas.microsoft.com/office/drawing/2014/main" xmlns="" id="{DBC748AB-F6C7-4BCE-97D8-9C7D44B76CC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51876" y="4137151"/>
            <a:ext cx="2583892" cy="1030131"/>
          </a:xfrm>
          <a:prstGeom prst="rect">
            <a:avLst/>
          </a:prstGeom>
          <a:noFill/>
          <a:extLst>
            <a:ext uri="{909E8E84-426E-40DD-AFC4-6F175D3DCCD1}">
              <a14:hiddenFill xmlns:a14="http://schemas.microsoft.com/office/drawing/2010/main">
                <a:solidFill>
                  <a:srgbClr val="FFFFFF"/>
                </a:solidFill>
              </a14:hiddenFill>
            </a:ext>
          </a:extLst>
        </p:spPr>
      </p:pic>
      <p:sp>
        <p:nvSpPr>
          <p:cNvPr id="62" name="CuadroTexto 61">
            <a:extLst>
              <a:ext uri="{FF2B5EF4-FFF2-40B4-BE49-F238E27FC236}">
                <a16:creationId xmlns:a16="http://schemas.microsoft.com/office/drawing/2014/main" xmlns="" id="{A8233BF4-1C8F-4D29-AE46-41FABFD1483F}"/>
              </a:ext>
            </a:extLst>
          </p:cNvPr>
          <p:cNvSpPr txBox="1"/>
          <p:nvPr/>
        </p:nvSpPr>
        <p:spPr>
          <a:xfrm>
            <a:off x="3943652" y="6539108"/>
            <a:ext cx="3186440" cy="584775"/>
          </a:xfrm>
          <a:prstGeom prst="rect">
            <a:avLst/>
          </a:prstGeom>
          <a:noFill/>
        </p:spPr>
        <p:txBody>
          <a:bodyPr wrap="square" rtlCol="0">
            <a:spAutoFit/>
          </a:bodyPr>
          <a:lstStyle/>
          <a:p>
            <a:r>
              <a:rPr lang="es-ES" sz="1600" b="1" dirty="0"/>
              <a:t>Emilio</a:t>
            </a:r>
            <a:r>
              <a:rPr lang="es-ES" sz="1600" dirty="0"/>
              <a:t> </a:t>
            </a:r>
            <a:r>
              <a:rPr lang="es-ES" sz="1600" dirty="0" err="1"/>
              <a:t>helps</a:t>
            </a:r>
            <a:r>
              <a:rPr lang="es-ES" sz="1600" dirty="0"/>
              <a:t> </a:t>
            </a:r>
            <a:r>
              <a:rPr lang="es-ES" sz="1600" dirty="0" err="1"/>
              <a:t>some</a:t>
            </a:r>
            <a:r>
              <a:rPr lang="es-ES" sz="1600" dirty="0"/>
              <a:t> </a:t>
            </a:r>
            <a:r>
              <a:rPr lang="es-ES" sz="1600" dirty="0" err="1"/>
              <a:t>students</a:t>
            </a:r>
            <a:r>
              <a:rPr lang="es-ES" sz="1600" dirty="0"/>
              <a:t> </a:t>
            </a:r>
            <a:r>
              <a:rPr lang="es-ES" sz="1600" dirty="0" err="1"/>
              <a:t>to</a:t>
            </a:r>
            <a:r>
              <a:rPr lang="es-ES" sz="1600" dirty="0"/>
              <a:t> </a:t>
            </a:r>
            <a:r>
              <a:rPr lang="es-ES" sz="1600" dirty="0" err="1"/>
              <a:t>integrate</a:t>
            </a:r>
            <a:r>
              <a:rPr lang="es-ES" sz="1600" dirty="0"/>
              <a:t> </a:t>
            </a:r>
            <a:r>
              <a:rPr lang="es-ES" sz="1600" dirty="0" err="1"/>
              <a:t>with</a:t>
            </a:r>
            <a:r>
              <a:rPr lang="es-ES" sz="1600" dirty="0"/>
              <a:t> </a:t>
            </a:r>
            <a:r>
              <a:rPr lang="es-ES" sz="1600" dirty="0" err="1"/>
              <a:t>the</a:t>
            </a:r>
            <a:r>
              <a:rPr lang="es-ES" sz="1600" dirty="0"/>
              <a:t> </a:t>
            </a:r>
            <a:r>
              <a:rPr lang="es-ES" sz="1600" dirty="0" err="1"/>
              <a:t>class</a:t>
            </a:r>
            <a:r>
              <a:rPr lang="es-ES" sz="1600" dirty="0"/>
              <a:t>.</a:t>
            </a:r>
          </a:p>
        </p:txBody>
      </p:sp>
      <p:pic>
        <p:nvPicPr>
          <p:cNvPr id="9" name="Imagen 8" descr="Un grupo de personas en una oficina&#10;&#10;Descripción generada automáticamente">
            <a:extLst>
              <a:ext uri="{FF2B5EF4-FFF2-40B4-BE49-F238E27FC236}">
                <a16:creationId xmlns:a16="http://schemas.microsoft.com/office/drawing/2014/main" xmlns="" id="{9F58A625-5666-45C5-9F4F-5E9A91F5BFD4}"/>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t="13692"/>
          <a:stretch/>
        </p:blipFill>
        <p:spPr>
          <a:xfrm rot="899323">
            <a:off x="1141726" y="3249346"/>
            <a:ext cx="1800562" cy="1165523"/>
          </a:xfrm>
          <a:prstGeom prst="rect">
            <a:avLst/>
          </a:prstGeom>
        </p:spPr>
      </p:pic>
      <p:pic>
        <p:nvPicPr>
          <p:cNvPr id="16" name="Imagen 15" descr="Imagen que contiene piso, techo, interior, cuarto&#10;&#10;Descripción generada automáticamente">
            <a:extLst>
              <a:ext uri="{FF2B5EF4-FFF2-40B4-BE49-F238E27FC236}">
                <a16:creationId xmlns:a16="http://schemas.microsoft.com/office/drawing/2014/main" xmlns="" id="{93A7912C-693B-4F2C-82B6-17A5FB1175AE}"/>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rot="408568">
            <a:off x="251423" y="1260847"/>
            <a:ext cx="2499490" cy="1272083"/>
          </a:xfrm>
          <a:prstGeom prst="rect">
            <a:avLst/>
          </a:prstGeom>
        </p:spPr>
      </p:pic>
      <p:pic>
        <p:nvPicPr>
          <p:cNvPr id="11" name="Imagen 10" descr="Vista de una ciudad&#10;&#10;Descripción generada automáticamente">
            <a:extLst>
              <a:ext uri="{FF2B5EF4-FFF2-40B4-BE49-F238E27FC236}">
                <a16:creationId xmlns:a16="http://schemas.microsoft.com/office/drawing/2014/main" xmlns="" id="{C1668505-E116-462D-AF73-AF265F15A238}"/>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t="9213"/>
          <a:stretch/>
        </p:blipFill>
        <p:spPr>
          <a:xfrm rot="659094">
            <a:off x="4145047" y="592475"/>
            <a:ext cx="2099343" cy="1373821"/>
          </a:xfrm>
          <a:prstGeom prst="rect">
            <a:avLst/>
          </a:prstGeom>
        </p:spPr>
      </p:pic>
      <p:pic>
        <p:nvPicPr>
          <p:cNvPr id="13" name="Imagen 12" descr="Una sala de estar&#10;&#10;Descripción generada automáticamente">
            <a:extLst>
              <a:ext uri="{FF2B5EF4-FFF2-40B4-BE49-F238E27FC236}">
                <a16:creationId xmlns:a16="http://schemas.microsoft.com/office/drawing/2014/main" xmlns="" id="{3D842192-B23A-4B24-B14E-DAD75CC141DA}"/>
              </a:ext>
            </a:extLst>
          </p:cNvPr>
          <p:cNvPicPr>
            <a:picLocks noChangeAspect="1"/>
          </p:cNvPicPr>
          <p:nvPr/>
        </p:nvPicPr>
        <p:blipFill rotWithShape="1">
          <a:blip r:embed="rId21" cstate="print">
            <a:extLst>
              <a:ext uri="{28A0092B-C50C-407E-A947-70E740481C1C}">
                <a14:useLocalDpi xmlns:a14="http://schemas.microsoft.com/office/drawing/2010/main" val="0"/>
              </a:ext>
            </a:extLst>
          </a:blip>
          <a:srcRect t="8890"/>
          <a:stretch/>
        </p:blipFill>
        <p:spPr>
          <a:xfrm rot="21147170">
            <a:off x="349532" y="5246518"/>
            <a:ext cx="1874682" cy="1281007"/>
          </a:xfrm>
          <a:prstGeom prst="rect">
            <a:avLst/>
          </a:prstGeom>
        </p:spPr>
      </p:pic>
      <p:pic>
        <p:nvPicPr>
          <p:cNvPr id="2054" name="Picture 6">
            <a:extLst>
              <a:ext uri="{FF2B5EF4-FFF2-40B4-BE49-F238E27FC236}">
                <a16:creationId xmlns:a16="http://schemas.microsoft.com/office/drawing/2014/main" xmlns="" id="{56C4A229-F68C-4FF2-8840-899C82FF4503}"/>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235233" y="3079190"/>
            <a:ext cx="867621" cy="1312692"/>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3" descr="Imagen que contiene interior, tabla, ventana, cuarto&#10;&#10;Descripción generada automáticamente">
            <a:extLst>
              <a:ext uri="{FF2B5EF4-FFF2-40B4-BE49-F238E27FC236}">
                <a16:creationId xmlns:a16="http://schemas.microsoft.com/office/drawing/2014/main" xmlns="" id="{802ABF76-4859-4B4F-9695-103DFB258C06}"/>
              </a:ext>
            </a:extLst>
          </p:cNvPr>
          <p:cNvPicPr>
            <a:picLocks noChangeAspect="1"/>
          </p:cNvPicPr>
          <p:nvPr/>
        </p:nvPicPr>
        <p:blipFill rotWithShape="1">
          <a:blip r:embed="rId23" cstate="print">
            <a:extLst>
              <a:ext uri="{28A0092B-C50C-407E-A947-70E740481C1C}">
                <a14:useLocalDpi xmlns:a14="http://schemas.microsoft.com/office/drawing/2010/main" val="0"/>
              </a:ext>
            </a:extLst>
          </a:blip>
          <a:srcRect t="16424" r="5136"/>
          <a:stretch/>
        </p:blipFill>
        <p:spPr>
          <a:xfrm>
            <a:off x="4355974" y="4567413"/>
            <a:ext cx="2269628" cy="1499654"/>
          </a:xfrm>
          <a:prstGeom prst="rect">
            <a:avLst/>
          </a:prstGeom>
        </p:spPr>
      </p:pic>
      <p:sp>
        <p:nvSpPr>
          <p:cNvPr id="17" name="Marcador de texto 16"/>
          <p:cNvSpPr>
            <a:spLocks noGrp="1"/>
          </p:cNvSpPr>
          <p:nvPr>
            <p:ph type="body" sz="quarter" idx="20"/>
          </p:nvPr>
        </p:nvSpPr>
        <p:spPr>
          <a:xfrm rot="21063469">
            <a:off x="442519" y="6446952"/>
            <a:ext cx="2543928" cy="376301"/>
          </a:xfrm>
        </p:spPr>
        <p:txBody>
          <a:bodyPr/>
          <a:lstStyle/>
          <a:p>
            <a:r>
              <a:rPr lang="es-ES" sz="1800" b="0" i="1" dirty="0" err="1">
                <a:solidFill>
                  <a:schemeClr val="tx1"/>
                </a:solidFill>
              </a:rPr>
              <a:t>The</a:t>
            </a:r>
            <a:r>
              <a:rPr lang="es-ES" sz="1800" b="0" i="1" dirty="0">
                <a:solidFill>
                  <a:schemeClr val="tx1"/>
                </a:solidFill>
              </a:rPr>
              <a:t> music </a:t>
            </a:r>
            <a:r>
              <a:rPr lang="es-ES" sz="1800" b="0" i="1" dirty="0" err="1">
                <a:solidFill>
                  <a:schemeClr val="tx1"/>
                </a:solidFill>
              </a:rPr>
              <a:t>classroom</a:t>
            </a:r>
            <a:endParaRPr lang="es-ES" sz="1800" b="0" i="1" dirty="0">
              <a:solidFill>
                <a:schemeClr val="tx1"/>
              </a:solidFill>
            </a:endParaRPr>
          </a:p>
        </p:txBody>
      </p:sp>
      <p:pic>
        <p:nvPicPr>
          <p:cNvPr id="61" name="Imagen 60">
            <a:extLst>
              <a:ext uri="{FF2B5EF4-FFF2-40B4-BE49-F238E27FC236}">
                <a16:creationId xmlns:a16="http://schemas.microsoft.com/office/drawing/2014/main" xmlns="" id="{A02B5525-13A6-4310-8EB6-EE532874116B}"/>
              </a:ext>
            </a:extLst>
          </p:cNvPr>
          <p:cNvPicPr>
            <a:picLocks noChangeAspect="1"/>
          </p:cNvPicPr>
          <p:nvPr/>
        </p:nvPicPr>
        <p:blipFill>
          <a:blip r:embed="rId24"/>
          <a:stretch>
            <a:fillRect/>
          </a:stretch>
        </p:blipFill>
        <p:spPr>
          <a:xfrm rot="416869">
            <a:off x="5575651" y="2870727"/>
            <a:ext cx="945468" cy="945468"/>
          </a:xfrm>
          <a:prstGeom prst="rect">
            <a:avLst/>
          </a:prstGeom>
        </p:spPr>
      </p:pic>
      <p:pic>
        <p:nvPicPr>
          <p:cNvPr id="7" name="Marcador de posición de imagen 6" descr="Imagen que contiene techo, interior, tabla, silla&#10;&#10;Descripción generada automáticamente">
            <a:extLst>
              <a:ext uri="{FF2B5EF4-FFF2-40B4-BE49-F238E27FC236}">
                <a16:creationId xmlns:a16="http://schemas.microsoft.com/office/drawing/2014/main" xmlns="" id="{D3A69B12-CC03-4400-B608-CF81AA696E1D}"/>
              </a:ext>
            </a:extLst>
          </p:cNvPr>
          <p:cNvPicPr>
            <a:picLocks noGrp="1" noChangeAspect="1"/>
          </p:cNvPicPr>
          <p:nvPr>
            <p:ph type="pic" sz="quarter" idx="19"/>
          </p:nvPr>
        </p:nvPicPr>
        <p:blipFill>
          <a:blip r:embed="rId25" cstate="print">
            <a:extLst>
              <a:ext uri="{28A0092B-C50C-407E-A947-70E740481C1C}">
                <a14:useLocalDpi xmlns:a14="http://schemas.microsoft.com/office/drawing/2010/main" val="0"/>
              </a:ext>
            </a:extLst>
          </a:blip>
          <a:srcRect t="7639" b="7639"/>
          <a:stretch>
            <a:fillRect/>
          </a:stretch>
        </p:blipFill>
        <p:spPr>
          <a:xfrm rot="21313406">
            <a:off x="3724898" y="2632249"/>
            <a:ext cx="1981200" cy="1258887"/>
          </a:xfrm>
          <a:solidFill>
            <a:schemeClr val="bg2"/>
          </a:solidFill>
        </p:spPr>
      </p:pic>
      <p:sp>
        <p:nvSpPr>
          <p:cNvPr id="25" name="CuadroTexto 24">
            <a:extLst>
              <a:ext uri="{FF2B5EF4-FFF2-40B4-BE49-F238E27FC236}">
                <a16:creationId xmlns:a16="http://schemas.microsoft.com/office/drawing/2014/main" xmlns="" id="{9EFB3186-560F-49AC-986A-1B8E9E8821B7}"/>
              </a:ext>
            </a:extLst>
          </p:cNvPr>
          <p:cNvSpPr txBox="1"/>
          <p:nvPr/>
        </p:nvSpPr>
        <p:spPr>
          <a:xfrm>
            <a:off x="7390877" y="6031996"/>
            <a:ext cx="2525691" cy="1169551"/>
          </a:xfrm>
          <a:prstGeom prst="rect">
            <a:avLst/>
          </a:prstGeom>
          <a:noFill/>
        </p:spPr>
        <p:txBody>
          <a:bodyPr wrap="none" rtlCol="0">
            <a:spAutoFit/>
          </a:bodyPr>
          <a:lstStyle/>
          <a:p>
            <a:r>
              <a:rPr lang="es-ES" sz="1400" dirty="0" err="1"/>
              <a:t>Our</a:t>
            </a:r>
            <a:r>
              <a:rPr lang="es-ES" sz="1400" dirty="0"/>
              <a:t> </a:t>
            </a:r>
            <a:r>
              <a:rPr lang="es-ES" sz="1400" dirty="0" err="1"/>
              <a:t>school</a:t>
            </a:r>
            <a:r>
              <a:rPr lang="es-ES" sz="1400" dirty="0"/>
              <a:t> has </a:t>
            </a:r>
            <a:r>
              <a:rPr lang="es-ES" sz="1400" dirty="0" err="1"/>
              <a:t>over</a:t>
            </a:r>
            <a:r>
              <a:rPr lang="es-ES" sz="1400" dirty="0"/>
              <a:t> </a:t>
            </a:r>
          </a:p>
          <a:p>
            <a:r>
              <a:rPr lang="es-ES" sz="1400" dirty="0"/>
              <a:t>800 </a:t>
            </a:r>
            <a:r>
              <a:rPr lang="es-ES" sz="1400" dirty="0" err="1"/>
              <a:t>students</a:t>
            </a:r>
            <a:r>
              <a:rPr lang="es-ES" sz="1400" dirty="0"/>
              <a:t>.</a:t>
            </a:r>
          </a:p>
          <a:p>
            <a:r>
              <a:rPr lang="es-ES" sz="1400" dirty="0" err="1"/>
              <a:t>There</a:t>
            </a:r>
            <a:r>
              <a:rPr lang="es-ES" sz="1400" dirty="0"/>
              <a:t> are </a:t>
            </a:r>
            <a:r>
              <a:rPr lang="es-ES" sz="1400" dirty="0" err="1"/>
              <a:t>students</a:t>
            </a:r>
            <a:r>
              <a:rPr lang="es-ES" sz="1400" dirty="0"/>
              <a:t> </a:t>
            </a:r>
            <a:r>
              <a:rPr lang="es-ES" sz="1400" dirty="0" err="1"/>
              <a:t>from</a:t>
            </a:r>
            <a:r>
              <a:rPr lang="es-ES" sz="1400" dirty="0"/>
              <a:t> </a:t>
            </a:r>
          </a:p>
          <a:p>
            <a:r>
              <a:rPr lang="es-ES" sz="1400" dirty="0" err="1"/>
              <a:t>different</a:t>
            </a:r>
            <a:r>
              <a:rPr lang="es-ES" sz="1400" dirty="0"/>
              <a:t> </a:t>
            </a:r>
            <a:r>
              <a:rPr lang="es-ES" sz="1400" dirty="0" err="1"/>
              <a:t>countries</a:t>
            </a:r>
            <a:r>
              <a:rPr lang="es-ES" sz="1400" dirty="0"/>
              <a:t>, </a:t>
            </a:r>
            <a:r>
              <a:rPr lang="es-ES" sz="1400" dirty="0" err="1"/>
              <a:t>like</a:t>
            </a:r>
            <a:r>
              <a:rPr lang="es-ES" sz="1400" dirty="0"/>
              <a:t> </a:t>
            </a:r>
          </a:p>
          <a:p>
            <a:r>
              <a:rPr lang="es-ES" sz="1400" dirty="0" err="1"/>
              <a:t>Ukraine</a:t>
            </a:r>
            <a:r>
              <a:rPr lang="es-ES" sz="1400" dirty="0"/>
              <a:t>, </a:t>
            </a:r>
            <a:r>
              <a:rPr lang="es-ES" sz="1400" dirty="0" err="1"/>
              <a:t>Morocco</a:t>
            </a:r>
            <a:r>
              <a:rPr lang="es-ES" sz="1400" dirty="0"/>
              <a:t>, China…</a:t>
            </a:r>
          </a:p>
        </p:txBody>
      </p:sp>
      <p:sp>
        <p:nvSpPr>
          <p:cNvPr id="27" name="CuadroTexto 26">
            <a:extLst>
              <a:ext uri="{FF2B5EF4-FFF2-40B4-BE49-F238E27FC236}">
                <a16:creationId xmlns:a16="http://schemas.microsoft.com/office/drawing/2014/main" xmlns="" id="{3770D71D-83B7-4430-A81C-639BEA929A1D}"/>
              </a:ext>
            </a:extLst>
          </p:cNvPr>
          <p:cNvSpPr txBox="1"/>
          <p:nvPr/>
        </p:nvSpPr>
        <p:spPr>
          <a:xfrm>
            <a:off x="7325073" y="5361112"/>
            <a:ext cx="2475866" cy="584775"/>
          </a:xfrm>
          <a:prstGeom prst="rect">
            <a:avLst/>
          </a:prstGeom>
          <a:noFill/>
        </p:spPr>
        <p:txBody>
          <a:bodyPr wrap="square" rtlCol="0">
            <a:spAutoFit/>
          </a:bodyPr>
          <a:lstStyle/>
          <a:p>
            <a:r>
              <a:rPr lang="es-ES" sz="3200" b="1" dirty="0" err="1"/>
              <a:t>Students</a:t>
            </a:r>
            <a:r>
              <a:rPr lang="es-ES" sz="3200" b="1" dirty="0"/>
              <a:t>:</a:t>
            </a:r>
          </a:p>
        </p:txBody>
      </p:sp>
    </p:spTree>
    <p:extLst>
      <p:ext uri="{BB962C8B-B14F-4D97-AF65-F5344CB8AC3E}">
        <p14:creationId xmlns:p14="http://schemas.microsoft.com/office/powerpoint/2010/main" val="3218315254"/>
      </p:ext>
    </p:extLst>
  </p:cSld>
  <p:clrMapOvr>
    <a:masterClrMapping/>
  </p:clrMapOvr>
</p:sld>
</file>

<file path=ppt/theme/theme1.xml><?xml version="1.0" encoding="utf-8"?>
<a:theme xmlns:a="http://schemas.openxmlformats.org/drawingml/2006/main" name="Tema d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DocumentoBibliotecaFormulario</Display>
  <Edit>DocumentoBibliotecaFormulario</Edit>
  <New>DocumentoBibliotecaFormulario</New>
</FormTemplates>
</file>

<file path=customXml/itemProps1.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27D78D9-ABCB-4365-8FC6-81DAE6D76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602</TotalTime>
  <Words>294</Words>
  <Application>Microsoft Office PowerPoint</Application>
  <PresentationFormat>Personalizado</PresentationFormat>
  <Paragraphs>59</Paragraphs>
  <Slides>2</Slides>
  <Notes>2</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Krista Paulino (ANDERSON)</dc:creator>
  <cp:lastModifiedBy>Emilio Guzman</cp:lastModifiedBy>
  <cp:revision>47</cp:revision>
  <cp:lastPrinted>2019-11-13T21:09:30Z</cp:lastPrinted>
  <dcterms:created xsi:type="dcterms:W3CDTF">2013-06-10T19:09:05Z</dcterms:created>
  <dcterms:modified xsi:type="dcterms:W3CDTF">2019-11-14T20:34:10Z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