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693400" cy="7561263"/>
  <p:notesSz cx="6858000" cy="9144000"/>
  <p:defaultTextStyle>
    <a:defPPr>
      <a:defRPr lang="es-ES"/>
    </a:defPPr>
    <a:lvl1pPr marL="0" algn="l" defTabSz="10429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52" algn="l" defTabSz="10429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902" algn="l" defTabSz="10429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54" algn="l" defTabSz="10429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807" algn="l" defTabSz="10429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256" algn="l" defTabSz="10429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709" algn="l" defTabSz="10429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158" algn="l" defTabSz="10429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610" algn="l" defTabSz="10429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9293" autoAdjust="0"/>
  </p:normalViewPr>
  <p:slideViewPr>
    <p:cSldViewPr>
      <p:cViewPr varScale="1">
        <p:scale>
          <a:sx n="64" d="100"/>
          <a:sy n="64" d="100"/>
        </p:scale>
        <p:origin x="-948" y="-114"/>
      </p:cViewPr>
      <p:guideLst>
        <p:guide orient="horz" pos="2382"/>
        <p:guide pos="33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1C148-5642-4058-88F5-107766328EFF}" type="datetimeFigureOut">
              <a:rPr lang="es-ES" smtClean="0"/>
              <a:t>10/11/2019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868D2-0636-4B96-94B3-3B8B5C8F7D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5786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9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21452" algn="l" defTabSz="10429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42902" algn="l" defTabSz="10429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64354" algn="l" defTabSz="10429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85807" algn="l" defTabSz="10429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607256" algn="l" defTabSz="10429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128709" algn="l" defTabSz="10429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650158" algn="l" defTabSz="10429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171610" algn="l" defTabSz="10429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868D2-0636-4B96-94B3-3B8B5C8F7DF2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0633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02006" y="2348894"/>
            <a:ext cx="9089390" cy="162077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04011" y="4284718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015-8C69-477B-A251-D34655A1B49C}" type="datetimeFigureOut">
              <a:rPr lang="es-ES" smtClean="0"/>
              <a:t>10/11/2019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5F42-953B-420D-9F1E-DF226D2F49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31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015-8C69-477B-A251-D34655A1B49C}" type="datetimeFigureOut">
              <a:rPr lang="es-ES" smtClean="0"/>
              <a:t>10/11/2019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5F42-953B-420D-9F1E-DF226D2F49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6928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52715" y="302801"/>
            <a:ext cx="2406015" cy="645157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4672" y="302801"/>
            <a:ext cx="7039821" cy="645157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015-8C69-477B-A251-D34655A1B49C}" type="datetimeFigureOut">
              <a:rPr lang="es-ES" smtClean="0"/>
              <a:t>10/11/2019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5F42-953B-420D-9F1E-DF226D2F49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539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015-8C69-477B-A251-D34655A1B49C}" type="datetimeFigureOut">
              <a:rPr lang="es-ES" smtClean="0"/>
              <a:t>10/11/2019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5F42-953B-420D-9F1E-DF226D2F49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9538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4706" y="4858812"/>
            <a:ext cx="9089390" cy="1501751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44706" y="3204785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5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9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8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2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1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6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015-8C69-477B-A251-D34655A1B49C}" type="datetimeFigureOut">
              <a:rPr lang="es-ES" smtClean="0"/>
              <a:t>10/11/2019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5F42-953B-420D-9F1E-DF226D2F49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0021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4672" y="1764295"/>
            <a:ext cx="4722918" cy="4990085"/>
          </a:xfrm>
        </p:spPr>
        <p:txBody>
          <a:bodyPr/>
          <a:lstStyle>
            <a:lvl1pPr>
              <a:defRPr sz="3100"/>
            </a:lvl1pPr>
            <a:lvl2pPr>
              <a:defRPr sz="29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5"/>
          </a:xfrm>
        </p:spPr>
        <p:txBody>
          <a:bodyPr/>
          <a:lstStyle>
            <a:lvl1pPr>
              <a:defRPr sz="3100"/>
            </a:lvl1pPr>
            <a:lvl2pPr>
              <a:defRPr sz="29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015-8C69-477B-A251-D34655A1B49C}" type="datetimeFigureOut">
              <a:rPr lang="es-ES" smtClean="0"/>
              <a:t>10/11/2019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5F42-953B-420D-9F1E-DF226D2F49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5732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4672" y="1692534"/>
            <a:ext cx="4724776" cy="70536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21452" indent="0">
              <a:buNone/>
              <a:defRPr sz="2300" b="1"/>
            </a:lvl2pPr>
            <a:lvl3pPr marL="1042902" indent="0">
              <a:buNone/>
              <a:defRPr sz="2100" b="1"/>
            </a:lvl3pPr>
            <a:lvl4pPr marL="1564354" indent="0">
              <a:buNone/>
              <a:defRPr sz="1800" b="1"/>
            </a:lvl4pPr>
            <a:lvl5pPr marL="2085807" indent="0">
              <a:buNone/>
              <a:defRPr sz="1800" b="1"/>
            </a:lvl5pPr>
            <a:lvl6pPr marL="2607256" indent="0">
              <a:buNone/>
              <a:defRPr sz="1800" b="1"/>
            </a:lvl6pPr>
            <a:lvl7pPr marL="3128709" indent="0">
              <a:buNone/>
              <a:defRPr sz="1800" b="1"/>
            </a:lvl7pPr>
            <a:lvl8pPr marL="3650158" indent="0">
              <a:buNone/>
              <a:defRPr sz="1800" b="1"/>
            </a:lvl8pPr>
            <a:lvl9pPr marL="4171610" indent="0">
              <a:buNone/>
              <a:defRPr sz="1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34672" y="2397902"/>
            <a:ext cx="4724776" cy="4356478"/>
          </a:xfrm>
        </p:spPr>
        <p:txBody>
          <a:bodyPr/>
          <a:lstStyle>
            <a:lvl1pPr>
              <a:defRPr sz="29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432099" y="1692534"/>
            <a:ext cx="4726630" cy="70536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21452" indent="0">
              <a:buNone/>
              <a:defRPr sz="2300" b="1"/>
            </a:lvl2pPr>
            <a:lvl3pPr marL="1042902" indent="0">
              <a:buNone/>
              <a:defRPr sz="2100" b="1"/>
            </a:lvl3pPr>
            <a:lvl4pPr marL="1564354" indent="0">
              <a:buNone/>
              <a:defRPr sz="1800" b="1"/>
            </a:lvl4pPr>
            <a:lvl5pPr marL="2085807" indent="0">
              <a:buNone/>
              <a:defRPr sz="1800" b="1"/>
            </a:lvl5pPr>
            <a:lvl6pPr marL="2607256" indent="0">
              <a:buNone/>
              <a:defRPr sz="1800" b="1"/>
            </a:lvl6pPr>
            <a:lvl7pPr marL="3128709" indent="0">
              <a:buNone/>
              <a:defRPr sz="1800" b="1"/>
            </a:lvl7pPr>
            <a:lvl8pPr marL="3650158" indent="0">
              <a:buNone/>
              <a:defRPr sz="1800" b="1"/>
            </a:lvl8pPr>
            <a:lvl9pPr marL="4171610" indent="0">
              <a:buNone/>
              <a:defRPr sz="1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432099" y="2397902"/>
            <a:ext cx="4726630" cy="4356478"/>
          </a:xfrm>
        </p:spPr>
        <p:txBody>
          <a:bodyPr/>
          <a:lstStyle>
            <a:lvl1pPr>
              <a:defRPr sz="29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015-8C69-477B-A251-D34655A1B49C}" type="datetimeFigureOut">
              <a:rPr lang="es-ES" smtClean="0"/>
              <a:t>10/11/2019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5F42-953B-420D-9F1E-DF226D2F49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930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015-8C69-477B-A251-D34655A1B49C}" type="datetimeFigureOut">
              <a:rPr lang="es-ES" smtClean="0"/>
              <a:t>10/11/2019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5F42-953B-420D-9F1E-DF226D2F49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7932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015-8C69-477B-A251-D34655A1B49C}" type="datetimeFigureOut">
              <a:rPr lang="es-ES" smtClean="0"/>
              <a:t>10/11/2019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5F42-953B-420D-9F1E-DF226D2F49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912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4671" y="301051"/>
            <a:ext cx="3518054" cy="128121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80823" y="301051"/>
            <a:ext cx="5977906" cy="645332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9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4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452" indent="0">
              <a:buNone/>
              <a:defRPr sz="1300"/>
            </a:lvl2pPr>
            <a:lvl3pPr marL="1042902" indent="0">
              <a:buNone/>
              <a:defRPr sz="1000"/>
            </a:lvl3pPr>
            <a:lvl4pPr marL="1564354" indent="0">
              <a:buNone/>
              <a:defRPr sz="1000"/>
            </a:lvl4pPr>
            <a:lvl5pPr marL="2085807" indent="0">
              <a:buNone/>
              <a:defRPr sz="1000"/>
            </a:lvl5pPr>
            <a:lvl6pPr marL="2607256" indent="0">
              <a:buNone/>
              <a:defRPr sz="1000"/>
            </a:lvl6pPr>
            <a:lvl7pPr marL="3128709" indent="0">
              <a:buNone/>
              <a:defRPr sz="1000"/>
            </a:lvl7pPr>
            <a:lvl8pPr marL="3650158" indent="0">
              <a:buNone/>
              <a:defRPr sz="1000"/>
            </a:lvl8pPr>
            <a:lvl9pPr marL="417161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015-8C69-477B-A251-D34655A1B49C}" type="datetimeFigureOut">
              <a:rPr lang="es-ES" smtClean="0"/>
              <a:t>10/11/2019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5F42-953B-420D-9F1E-DF226D2F49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1339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95981" y="5292885"/>
            <a:ext cx="6416041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095981" y="675612"/>
            <a:ext cx="6416041" cy="4536758"/>
          </a:xfrm>
        </p:spPr>
        <p:txBody>
          <a:bodyPr/>
          <a:lstStyle>
            <a:lvl1pPr marL="0" indent="0">
              <a:buNone/>
              <a:defRPr sz="3600"/>
            </a:lvl1pPr>
            <a:lvl2pPr marL="521452" indent="0">
              <a:buNone/>
              <a:defRPr sz="3100"/>
            </a:lvl2pPr>
            <a:lvl3pPr marL="1042902" indent="0">
              <a:buNone/>
              <a:defRPr sz="2900"/>
            </a:lvl3pPr>
            <a:lvl4pPr marL="1564354" indent="0">
              <a:buNone/>
              <a:defRPr sz="2300"/>
            </a:lvl4pPr>
            <a:lvl5pPr marL="2085807" indent="0">
              <a:buNone/>
              <a:defRPr sz="2300"/>
            </a:lvl5pPr>
            <a:lvl6pPr marL="2607256" indent="0">
              <a:buNone/>
              <a:defRPr sz="2300"/>
            </a:lvl6pPr>
            <a:lvl7pPr marL="3128709" indent="0">
              <a:buNone/>
              <a:defRPr sz="2300"/>
            </a:lvl7pPr>
            <a:lvl8pPr marL="3650158" indent="0">
              <a:buNone/>
              <a:defRPr sz="2300"/>
            </a:lvl8pPr>
            <a:lvl9pPr marL="4171610" indent="0">
              <a:buNone/>
              <a:defRPr sz="23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095981" y="5917740"/>
            <a:ext cx="6416041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452" indent="0">
              <a:buNone/>
              <a:defRPr sz="1300"/>
            </a:lvl2pPr>
            <a:lvl3pPr marL="1042902" indent="0">
              <a:buNone/>
              <a:defRPr sz="1000"/>
            </a:lvl3pPr>
            <a:lvl4pPr marL="1564354" indent="0">
              <a:buNone/>
              <a:defRPr sz="1000"/>
            </a:lvl4pPr>
            <a:lvl5pPr marL="2085807" indent="0">
              <a:buNone/>
              <a:defRPr sz="1000"/>
            </a:lvl5pPr>
            <a:lvl6pPr marL="2607256" indent="0">
              <a:buNone/>
              <a:defRPr sz="1000"/>
            </a:lvl6pPr>
            <a:lvl7pPr marL="3128709" indent="0">
              <a:buNone/>
              <a:defRPr sz="1000"/>
            </a:lvl7pPr>
            <a:lvl8pPr marL="3650158" indent="0">
              <a:buNone/>
              <a:defRPr sz="1000"/>
            </a:lvl8pPr>
            <a:lvl9pPr marL="417161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015-8C69-477B-A251-D34655A1B49C}" type="datetimeFigureOut">
              <a:rPr lang="es-ES" smtClean="0"/>
              <a:t>10/11/2019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5F42-953B-420D-9F1E-DF226D2F49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7563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34671" y="302803"/>
            <a:ext cx="9624061" cy="1260211"/>
          </a:xfrm>
          <a:prstGeom prst="rect">
            <a:avLst/>
          </a:prstGeom>
        </p:spPr>
        <p:txBody>
          <a:bodyPr vert="horz" lIns="104291" tIns="52144" rIns="104291" bIns="52144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4671" y="1764295"/>
            <a:ext cx="9624061" cy="4990085"/>
          </a:xfrm>
          <a:prstGeom prst="rect">
            <a:avLst/>
          </a:prstGeom>
        </p:spPr>
        <p:txBody>
          <a:bodyPr vert="horz" lIns="104291" tIns="52144" rIns="104291" bIns="5214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34671" y="7008172"/>
            <a:ext cx="2495127" cy="402567"/>
          </a:xfrm>
          <a:prstGeom prst="rect">
            <a:avLst/>
          </a:prstGeom>
        </p:spPr>
        <p:txBody>
          <a:bodyPr vert="horz" lIns="104291" tIns="52144" rIns="104291" bIns="52144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E2015-8C69-477B-A251-D34655A1B49C}" type="datetimeFigureOut">
              <a:rPr lang="es-ES" smtClean="0"/>
              <a:t>10/11/2019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653580" y="7008172"/>
            <a:ext cx="3386242" cy="402567"/>
          </a:xfrm>
          <a:prstGeom prst="rect">
            <a:avLst/>
          </a:prstGeom>
        </p:spPr>
        <p:txBody>
          <a:bodyPr vert="horz" lIns="104291" tIns="52144" rIns="104291" bIns="52144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663605" y="7008172"/>
            <a:ext cx="2495127" cy="402567"/>
          </a:xfrm>
          <a:prstGeom prst="rect">
            <a:avLst/>
          </a:prstGeom>
        </p:spPr>
        <p:txBody>
          <a:bodyPr vert="horz" lIns="104291" tIns="52144" rIns="104291" bIns="52144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C5F42-953B-420D-9F1E-DF226D2F49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7031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90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88" indent="-391088" algn="l" defTabSz="1042902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58" indent="-325908" algn="l" defTabSz="1042902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628" indent="-260726" algn="l" defTabSz="10429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80" indent="-260726" algn="l" defTabSz="1042902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530" indent="-260726" algn="l" defTabSz="1042902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82" indent="-260726" algn="l" defTabSz="10429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435" indent="-260726" algn="l" defTabSz="10429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884" indent="-260726" algn="l" defTabSz="10429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337" indent="-260726" algn="l" defTabSz="10429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0429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52" algn="l" defTabSz="10429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902" algn="l" defTabSz="10429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54" algn="l" defTabSz="10429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807" algn="l" defTabSz="10429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256" algn="l" defTabSz="10429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709" algn="l" defTabSz="10429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158" algn="l" defTabSz="10429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610" algn="l" defTabSz="10429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7.jpeg"/><Relationship Id="rId5" Type="http://schemas.openxmlformats.org/officeDocument/2006/relationships/hyperlink" Target="mailto:29011539.edu@juntadeandalucia.es" TargetMode="External"/><Relationship Id="rId10" Type="http://schemas.openxmlformats.org/officeDocument/2006/relationships/image" Target="../media/image6.jpeg"/><Relationship Id="rId4" Type="http://schemas.openxmlformats.org/officeDocument/2006/relationships/hyperlink" Target="http://ieshuelin.com/huelinwp/" TargetMode="External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0"/>
            <a:ext cx="3580895" cy="751667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37726" tIns="118863" rIns="237726" bIns="118863"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3580895" y="0"/>
            <a:ext cx="3557256" cy="751667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37726" tIns="118863" rIns="237726" bIns="118863" rtlCol="0" anchor="ctr"/>
          <a:lstStyle/>
          <a:p>
            <a:pPr algn="ctr"/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7138150" y="0"/>
            <a:ext cx="3557256" cy="751667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37726" tIns="118863" rIns="237726" bIns="118863" rtlCol="0" anchor="ctr"/>
          <a:lstStyle/>
          <a:p>
            <a:pPr algn="ctr"/>
            <a:endParaRPr lang="es-ES"/>
          </a:p>
        </p:txBody>
      </p:sp>
      <p:sp>
        <p:nvSpPr>
          <p:cNvPr id="14" name="13 Rectángulo"/>
          <p:cNvSpPr/>
          <p:nvPr/>
        </p:nvSpPr>
        <p:spPr>
          <a:xfrm>
            <a:off x="7111728" y="1357052"/>
            <a:ext cx="3477935" cy="131675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237726" tIns="118863" rIns="237726" bIns="118863">
            <a:spAutoFit/>
          </a:bodyPr>
          <a:lstStyle/>
          <a:p>
            <a:pPr algn="ctr">
              <a:lnSpc>
                <a:spcPct val="115000"/>
              </a:lnSpc>
              <a:spcAft>
                <a:spcPts val="2600"/>
              </a:spcAft>
            </a:pPr>
            <a:endParaRPr lang="es-ES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2600"/>
              </a:spcAft>
            </a:pPr>
            <a:r>
              <a:rPr lang="es-ES" dirty="0">
                <a:ea typeface="Calibri"/>
                <a:cs typeface="Times New Roman"/>
              </a:rPr>
              <a:t> 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465" y="5449181"/>
            <a:ext cx="3477935" cy="211207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</p:pic>
      <p:sp>
        <p:nvSpPr>
          <p:cNvPr id="15" name="14 CuadroTexto"/>
          <p:cNvSpPr txBox="1"/>
          <p:nvPr/>
        </p:nvSpPr>
        <p:spPr>
          <a:xfrm>
            <a:off x="7215466" y="134579"/>
            <a:ext cx="3477933" cy="378589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237726" tIns="118863" rIns="237726" bIns="118863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2600"/>
              </a:spcAft>
            </a:pPr>
            <a:r>
              <a:rPr lang="es-ES" b="1" dirty="0" err="1">
                <a:ea typeface="Calibri"/>
                <a:cs typeface="Times New Roman"/>
              </a:rPr>
              <a:t>Welcome</a:t>
            </a:r>
            <a:r>
              <a:rPr lang="es-ES" b="1" dirty="0">
                <a:ea typeface="Calibri"/>
                <a:cs typeface="Times New Roman"/>
              </a:rPr>
              <a:t> to I.E.S </a:t>
            </a:r>
            <a:r>
              <a:rPr lang="es-ES" b="1" dirty="0" err="1" smtClean="0">
                <a:ea typeface="Calibri"/>
                <a:cs typeface="Times New Roman"/>
              </a:rPr>
              <a:t>Huelin</a:t>
            </a:r>
            <a:r>
              <a:rPr lang="es-ES" b="1" dirty="0" smtClean="0">
                <a:ea typeface="Calibri"/>
                <a:cs typeface="Times New Roman"/>
              </a:rPr>
              <a:t> </a:t>
            </a:r>
          </a:p>
          <a:p>
            <a:pPr algn="ctr">
              <a:lnSpc>
                <a:spcPct val="115000"/>
              </a:lnSpc>
              <a:spcAft>
                <a:spcPts val="2600"/>
              </a:spcAft>
            </a:pPr>
            <a:r>
              <a:rPr lang="es-ES" sz="1600" dirty="0">
                <a:ea typeface="Calibri"/>
                <a:cs typeface="Times New Roman"/>
              </a:rPr>
              <a:t>Tomás Echeverría 2, Málaga 29004 951298494 </a:t>
            </a:r>
            <a:r>
              <a:rPr lang="es-ES" sz="1500" u="sng" dirty="0">
                <a:solidFill>
                  <a:srgbClr val="0000FF"/>
                </a:solidFill>
                <a:ea typeface="Calibri"/>
                <a:cs typeface="Times New Roman"/>
                <a:hlinkClick r:id="rId4"/>
              </a:rPr>
              <a:t>http://ieshuelin.com/huelinwp/</a:t>
            </a:r>
            <a:endParaRPr lang="es-ES" sz="15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2600"/>
              </a:spcAft>
            </a:pPr>
            <a:r>
              <a:rPr lang="es-ES" sz="1500" u="sng" dirty="0">
                <a:solidFill>
                  <a:srgbClr val="0000FF"/>
                </a:solidFill>
                <a:ea typeface="Calibri"/>
                <a:cs typeface="Times New Roman"/>
                <a:hlinkClick r:id="rId5"/>
              </a:rPr>
              <a:t>29011539.edu@juntadeandalucia.es</a:t>
            </a:r>
            <a:endParaRPr lang="es-ES" sz="16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2600"/>
              </a:spcAft>
            </a:pPr>
            <a:endParaRPr lang="es-ES" dirty="0" smtClean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2600"/>
              </a:spcAft>
            </a:pPr>
            <a:endParaRPr lang="es-ES" dirty="0">
              <a:ea typeface="Calibri"/>
              <a:cs typeface="Times New Roman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791444" y="187953"/>
            <a:ext cx="3110514" cy="5939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237726" tIns="118863" rIns="237726" bIns="118863" rtlCol="0">
            <a:spAutoFit/>
          </a:bodyPr>
          <a:lstStyle/>
          <a:p>
            <a:r>
              <a:rPr lang="es-ES" b="1" dirty="0" smtClean="0"/>
              <a:t>              </a:t>
            </a:r>
            <a:r>
              <a:rPr lang="es-ES" sz="2300" b="1" dirty="0"/>
              <a:t>Library</a:t>
            </a:r>
          </a:p>
        </p:txBody>
      </p:sp>
      <p:pic>
        <p:nvPicPr>
          <p:cNvPr id="22" name="21 Imagen" descr="C:\Users\Emilio\AppData\Local\Temp\biblioteca 1_opt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795" y="692952"/>
            <a:ext cx="3304927" cy="19085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sp>
        <p:nvSpPr>
          <p:cNvPr id="17" name="16 CuadroTexto"/>
          <p:cNvSpPr txBox="1"/>
          <p:nvPr/>
        </p:nvSpPr>
        <p:spPr>
          <a:xfrm>
            <a:off x="3867479" y="2713284"/>
            <a:ext cx="2332880" cy="5939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237726" tIns="118863" rIns="237726" bIns="118863" rtlCol="0">
            <a:spAutoFit/>
          </a:bodyPr>
          <a:lstStyle/>
          <a:p>
            <a:r>
              <a:rPr lang="es-ES" b="1" dirty="0" smtClean="0"/>
              <a:t>             </a:t>
            </a:r>
            <a:r>
              <a:rPr lang="es-ES" sz="2300" b="1" dirty="0" err="1"/>
              <a:t>Gym</a:t>
            </a:r>
            <a:endParaRPr lang="es-ES" sz="2300" b="1" dirty="0"/>
          </a:p>
        </p:txBody>
      </p:sp>
      <p:pic>
        <p:nvPicPr>
          <p:cNvPr id="24" name="23 Imagen" descr="C:\Users\Emilio\AppData\Local\Temp\gym_opt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239" y="3215002"/>
            <a:ext cx="3304924" cy="188530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sp>
        <p:nvSpPr>
          <p:cNvPr id="18" name="17 CuadroTexto"/>
          <p:cNvSpPr txBox="1"/>
          <p:nvPr/>
        </p:nvSpPr>
        <p:spPr>
          <a:xfrm>
            <a:off x="4569070" y="5164053"/>
            <a:ext cx="1646696" cy="5939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lIns="237726" tIns="118863" rIns="237726" bIns="118863" rtlCol="0">
            <a:spAutoFit/>
          </a:bodyPr>
          <a:lstStyle/>
          <a:p>
            <a:r>
              <a:rPr lang="es-ES" sz="2300" b="1" dirty="0"/>
              <a:t>TIC </a:t>
            </a:r>
            <a:r>
              <a:rPr lang="es-ES" sz="2300" b="1" dirty="0" err="1"/>
              <a:t>Room</a:t>
            </a:r>
            <a:endParaRPr lang="es-ES" sz="2300" b="1" dirty="0"/>
          </a:p>
        </p:txBody>
      </p:sp>
      <p:pic>
        <p:nvPicPr>
          <p:cNvPr id="26" name="25 Imagen" descr="C:\Users\Emilio\AppData\Local\Temp\TIC room_opt.jp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797" y="5734308"/>
            <a:ext cx="3304924" cy="17823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sp>
        <p:nvSpPr>
          <p:cNvPr id="19" name="18 CuadroTexto"/>
          <p:cNvSpPr txBox="1"/>
          <p:nvPr/>
        </p:nvSpPr>
        <p:spPr>
          <a:xfrm>
            <a:off x="875336" y="139987"/>
            <a:ext cx="2100667" cy="5632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lIns="237726" tIns="118863" rIns="237726" bIns="118863" rtlCol="0">
            <a:spAutoFit/>
          </a:bodyPr>
          <a:lstStyle/>
          <a:p>
            <a:r>
              <a:rPr lang="es-ES" b="1" dirty="0" err="1">
                <a:ea typeface="Calibri"/>
                <a:cs typeface="Times New Roman"/>
              </a:rPr>
              <a:t>School</a:t>
            </a:r>
            <a:r>
              <a:rPr lang="es-ES" b="1" dirty="0">
                <a:ea typeface="Calibri"/>
                <a:cs typeface="Times New Roman"/>
              </a:rPr>
              <a:t> Garden</a:t>
            </a:r>
            <a:endParaRPr lang="es-ES" dirty="0"/>
          </a:p>
        </p:txBody>
      </p:sp>
      <p:pic>
        <p:nvPicPr>
          <p:cNvPr id="28" name="27 Imagen" descr="C:\Users\Emilio\AppData\Local\Temp\school_garden_1.jp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92952"/>
            <a:ext cx="3392700" cy="19085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pic>
        <p:nvPicPr>
          <p:cNvPr id="30" name="29 Imagen" descr="C:\Users\Emilio\AppData\Local\Temp\school_garden_3.jpg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2998414"/>
            <a:ext cx="3392703" cy="21018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sp>
        <p:nvSpPr>
          <p:cNvPr id="21" name="20 CuadroTexto"/>
          <p:cNvSpPr txBox="1"/>
          <p:nvPr/>
        </p:nvSpPr>
        <p:spPr>
          <a:xfrm>
            <a:off x="875334" y="5183061"/>
            <a:ext cx="1740505" cy="5632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lIns="237726" tIns="118863" rIns="237726" bIns="118863" rtlCol="0">
            <a:spAutoFit/>
          </a:bodyPr>
          <a:lstStyle/>
          <a:p>
            <a:r>
              <a:rPr lang="es-ES" b="1" dirty="0" err="1">
                <a:ea typeface="Calibri"/>
                <a:cs typeface="Times New Roman"/>
              </a:rPr>
              <a:t>Playground</a:t>
            </a:r>
            <a:endParaRPr lang="es-ES" dirty="0"/>
          </a:p>
        </p:txBody>
      </p:sp>
      <p:pic>
        <p:nvPicPr>
          <p:cNvPr id="32" name="31 Imagen" descr="C:\Users\Emilio\AppData\Local\Temp\playground_opt.jpg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734309"/>
            <a:ext cx="3392700" cy="17823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pic>
        <p:nvPicPr>
          <p:cNvPr id="20" name="Picture 4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462" y="2713285"/>
            <a:ext cx="3479944" cy="2449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632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" y="4200"/>
            <a:ext cx="3495541" cy="7557063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37726" tIns="118863" rIns="237726" bIns="118863" rtlCol="0" anchor="ctr"/>
          <a:lstStyle/>
          <a:p>
            <a:pPr algn="ctr"/>
            <a:endParaRPr lang="es-ES" sz="2300"/>
          </a:p>
        </p:txBody>
      </p:sp>
      <p:sp>
        <p:nvSpPr>
          <p:cNvPr id="3" name="2 Rectángulo"/>
          <p:cNvSpPr/>
          <p:nvPr/>
        </p:nvSpPr>
        <p:spPr>
          <a:xfrm>
            <a:off x="6976009" y="0"/>
            <a:ext cx="3717391" cy="7512146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37726" tIns="118863" rIns="237726" bIns="118863" rtlCol="0" anchor="ctr"/>
          <a:lstStyle/>
          <a:p>
            <a:pPr algn="ctr"/>
            <a:endParaRPr lang="es-ES" sz="2300"/>
          </a:p>
        </p:txBody>
      </p:sp>
      <p:sp>
        <p:nvSpPr>
          <p:cNvPr id="4" name="3 Rectángulo"/>
          <p:cNvSpPr/>
          <p:nvPr/>
        </p:nvSpPr>
        <p:spPr>
          <a:xfrm>
            <a:off x="3495542" y="4200"/>
            <a:ext cx="3495541" cy="7557063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37726" tIns="118863" rIns="237726" bIns="118863" rtlCol="0" anchor="ctr"/>
          <a:lstStyle/>
          <a:p>
            <a:pPr algn="ctr"/>
            <a:endParaRPr lang="es-ES" sz="2300"/>
          </a:p>
        </p:txBody>
      </p:sp>
      <p:sp>
        <p:nvSpPr>
          <p:cNvPr id="5" name="4 CuadroTexto"/>
          <p:cNvSpPr txBox="1"/>
          <p:nvPr/>
        </p:nvSpPr>
        <p:spPr>
          <a:xfrm>
            <a:off x="7063333" y="32086"/>
            <a:ext cx="3499329" cy="14711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237726" tIns="118863" rIns="237726" bIns="118863" rtlCol="0">
            <a:spAutoFit/>
          </a:bodyPr>
          <a:lstStyle/>
          <a:p>
            <a:pPr algn="ctr"/>
            <a:r>
              <a:rPr lang="en-US" sz="2300" b="1" dirty="0"/>
              <a:t>School day             </a:t>
            </a:r>
          </a:p>
          <a:p>
            <a:pPr algn="ctr"/>
            <a:r>
              <a:rPr lang="en-US" sz="1800" dirty="0" smtClean="0"/>
              <a:t>Monday-Friday </a:t>
            </a:r>
            <a:r>
              <a:rPr lang="en-US" sz="1800" dirty="0"/>
              <a:t>08:30-15:00                                                                                                </a:t>
            </a:r>
          </a:p>
          <a:p>
            <a:pPr algn="ctr"/>
            <a:r>
              <a:rPr lang="en-US" dirty="0" smtClean="0"/>
              <a:t>  </a:t>
            </a:r>
            <a:r>
              <a:rPr lang="en-US" sz="1800" dirty="0"/>
              <a:t>6 lessons of 60 min per day         +30 min break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002109" y="1503240"/>
            <a:ext cx="3705909" cy="60570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237726" tIns="118863" rIns="237726" bIns="118863" rtlCol="0">
            <a:spAutoFit/>
          </a:bodyPr>
          <a:lstStyle/>
          <a:p>
            <a:r>
              <a:rPr lang="es-ES" sz="1800" b="1" dirty="0"/>
              <a:t>   </a:t>
            </a:r>
            <a:r>
              <a:rPr lang="es-ES" sz="1800" b="1" dirty="0" err="1" smtClean="0"/>
              <a:t>Subjects</a:t>
            </a:r>
            <a:r>
              <a:rPr lang="es-ES" sz="1800" b="1" dirty="0" smtClean="0"/>
              <a:t> </a:t>
            </a:r>
            <a:endParaRPr lang="es-ES" sz="1800" dirty="0"/>
          </a:p>
          <a:p>
            <a:r>
              <a:rPr lang="es-ES" sz="1800" b="1" dirty="0" smtClean="0"/>
              <a:t>  </a:t>
            </a:r>
            <a:r>
              <a:rPr lang="es-ES" sz="1800" b="1" dirty="0"/>
              <a:t>.</a:t>
            </a:r>
            <a:r>
              <a:rPr lang="es-ES" sz="1800" dirty="0"/>
              <a:t>    </a:t>
            </a:r>
            <a:r>
              <a:rPr lang="es-ES" sz="1800" dirty="0" err="1"/>
              <a:t>Maths</a:t>
            </a:r>
            <a:endParaRPr lang="es-ES" sz="1800" dirty="0"/>
          </a:p>
          <a:p>
            <a:r>
              <a:rPr lang="es-ES" sz="1800" b="1" dirty="0"/>
              <a:t>  .</a:t>
            </a:r>
            <a:r>
              <a:rPr lang="es-ES" sz="1800" dirty="0"/>
              <a:t>    </a:t>
            </a:r>
            <a:r>
              <a:rPr lang="es-ES" sz="1800" dirty="0" err="1"/>
              <a:t>Spanish</a:t>
            </a:r>
            <a:endParaRPr lang="es-ES" sz="1800" dirty="0"/>
          </a:p>
          <a:p>
            <a:r>
              <a:rPr lang="es-ES" sz="1800" b="1" dirty="0"/>
              <a:t>  ·</a:t>
            </a:r>
            <a:r>
              <a:rPr lang="es-ES" sz="1800" dirty="0"/>
              <a:t>    English</a:t>
            </a:r>
          </a:p>
          <a:p>
            <a:r>
              <a:rPr lang="es-ES" sz="1800" b="1" dirty="0"/>
              <a:t>  ·</a:t>
            </a:r>
            <a:r>
              <a:rPr lang="es-ES" sz="1800" dirty="0"/>
              <a:t>    </a:t>
            </a:r>
            <a:r>
              <a:rPr lang="es-ES" sz="1800" dirty="0" err="1"/>
              <a:t>Biology</a:t>
            </a:r>
            <a:r>
              <a:rPr lang="es-ES" sz="1800" dirty="0"/>
              <a:t> and </a:t>
            </a:r>
            <a:r>
              <a:rPr lang="es-ES" sz="1800" dirty="0" err="1"/>
              <a:t>Geology</a:t>
            </a:r>
            <a:r>
              <a:rPr lang="es-ES" sz="1800" dirty="0"/>
              <a:t>  </a:t>
            </a:r>
          </a:p>
          <a:p>
            <a:r>
              <a:rPr lang="es-ES" sz="1800" b="1" dirty="0"/>
              <a:t>  ·</a:t>
            </a:r>
            <a:r>
              <a:rPr lang="es-ES" sz="1800" dirty="0"/>
              <a:t>    </a:t>
            </a:r>
            <a:r>
              <a:rPr lang="es-ES" sz="1800" dirty="0" err="1"/>
              <a:t>Music</a:t>
            </a:r>
            <a:endParaRPr lang="es-ES" sz="1800" dirty="0"/>
          </a:p>
          <a:p>
            <a:r>
              <a:rPr lang="es-ES" sz="1800" b="1" dirty="0"/>
              <a:t>  ·    </a:t>
            </a:r>
            <a:r>
              <a:rPr lang="es-ES" sz="1800" dirty="0"/>
              <a:t>French</a:t>
            </a:r>
          </a:p>
          <a:p>
            <a:r>
              <a:rPr lang="es-ES" sz="1800" b="1" dirty="0"/>
              <a:t>  ·    </a:t>
            </a:r>
            <a:r>
              <a:rPr lang="es-ES" sz="1800" dirty="0" err="1"/>
              <a:t>Geography</a:t>
            </a:r>
            <a:r>
              <a:rPr lang="es-ES" sz="1800" dirty="0"/>
              <a:t> and </a:t>
            </a:r>
            <a:r>
              <a:rPr lang="es-ES" sz="1800" dirty="0" err="1"/>
              <a:t>History</a:t>
            </a:r>
            <a:endParaRPr lang="es-ES" sz="1800" dirty="0"/>
          </a:p>
          <a:p>
            <a:r>
              <a:rPr lang="es-ES" sz="1800" b="1" dirty="0"/>
              <a:t>  ·    </a:t>
            </a:r>
            <a:r>
              <a:rPr lang="es-ES" sz="1800" dirty="0" err="1"/>
              <a:t>Technology</a:t>
            </a:r>
            <a:endParaRPr lang="es-ES" sz="1800" dirty="0"/>
          </a:p>
          <a:p>
            <a:r>
              <a:rPr lang="es-ES" sz="1800" b="1" dirty="0"/>
              <a:t>  ·    </a:t>
            </a:r>
            <a:r>
              <a:rPr lang="es-ES" sz="1800" dirty="0"/>
              <a:t>ICT</a:t>
            </a:r>
          </a:p>
          <a:p>
            <a:r>
              <a:rPr lang="es-ES" sz="1800" b="1" dirty="0"/>
              <a:t>  ·</a:t>
            </a:r>
            <a:r>
              <a:rPr lang="es-ES" sz="1800" dirty="0"/>
              <a:t>    </a:t>
            </a:r>
            <a:r>
              <a:rPr lang="es-ES" sz="1800" dirty="0" err="1"/>
              <a:t>Physical</a:t>
            </a:r>
            <a:r>
              <a:rPr lang="es-ES" sz="1800" dirty="0"/>
              <a:t> </a:t>
            </a:r>
            <a:r>
              <a:rPr lang="es-ES" sz="1800" dirty="0" err="1"/>
              <a:t>Education</a:t>
            </a:r>
            <a:endParaRPr lang="es-ES" sz="1800" dirty="0"/>
          </a:p>
          <a:p>
            <a:r>
              <a:rPr lang="es-ES" sz="1800" b="1" dirty="0"/>
              <a:t>  ·    </a:t>
            </a:r>
            <a:r>
              <a:rPr lang="es-ES" sz="1800" dirty="0"/>
              <a:t>Art</a:t>
            </a:r>
          </a:p>
          <a:p>
            <a:r>
              <a:rPr lang="es-ES" sz="1800" b="1" dirty="0"/>
              <a:t> </a:t>
            </a:r>
            <a:r>
              <a:rPr lang="es-ES" sz="1800" b="1" dirty="0" smtClean="0"/>
              <a:t> </a:t>
            </a:r>
            <a:r>
              <a:rPr lang="es-ES" sz="1800" b="1" dirty="0"/>
              <a:t>·    </a:t>
            </a:r>
            <a:r>
              <a:rPr lang="es-ES" sz="1800" dirty="0" err="1"/>
              <a:t>Religion</a:t>
            </a:r>
            <a:r>
              <a:rPr lang="es-ES" sz="1800" dirty="0"/>
              <a:t> </a:t>
            </a:r>
          </a:p>
          <a:p>
            <a:r>
              <a:rPr lang="es-ES" sz="1800" dirty="0"/>
              <a:t> </a:t>
            </a:r>
            <a:r>
              <a:rPr lang="es-ES" sz="1800" b="1" dirty="0"/>
              <a:t> </a:t>
            </a:r>
            <a:r>
              <a:rPr lang="es-ES" sz="1800" b="1" dirty="0" smtClean="0"/>
              <a:t>·    </a:t>
            </a:r>
            <a:r>
              <a:rPr lang="es-ES" sz="1800" dirty="0" err="1" smtClean="0"/>
              <a:t>Philosophy</a:t>
            </a:r>
            <a:endParaRPr lang="es-ES" sz="1800" dirty="0" smtClean="0"/>
          </a:p>
          <a:p>
            <a:r>
              <a:rPr lang="es-ES" sz="1800" b="1" dirty="0" smtClean="0"/>
              <a:t> </a:t>
            </a:r>
            <a:r>
              <a:rPr lang="es-ES" sz="1800" b="1" dirty="0" smtClean="0">
                <a:solidFill>
                  <a:prstClr val="black"/>
                </a:solidFill>
              </a:rPr>
              <a:t> </a:t>
            </a:r>
            <a:r>
              <a:rPr lang="es-ES" sz="1800" b="1" dirty="0">
                <a:solidFill>
                  <a:prstClr val="black"/>
                </a:solidFill>
              </a:rPr>
              <a:t>· </a:t>
            </a:r>
            <a:r>
              <a:rPr lang="es-ES" sz="1800" b="1" dirty="0" smtClean="0">
                <a:solidFill>
                  <a:prstClr val="black"/>
                </a:solidFill>
              </a:rPr>
              <a:t>   </a:t>
            </a:r>
            <a:r>
              <a:rPr lang="es-ES" sz="1800" dirty="0" err="1" smtClean="0">
                <a:solidFill>
                  <a:prstClr val="black"/>
                </a:solidFill>
              </a:rPr>
              <a:t>Physics</a:t>
            </a:r>
            <a:r>
              <a:rPr lang="es-ES" sz="1800" dirty="0" smtClean="0">
                <a:solidFill>
                  <a:prstClr val="black"/>
                </a:solidFill>
              </a:rPr>
              <a:t> and </a:t>
            </a:r>
            <a:r>
              <a:rPr lang="es-ES" sz="1800" dirty="0" err="1" smtClean="0">
                <a:solidFill>
                  <a:prstClr val="black"/>
                </a:solidFill>
              </a:rPr>
              <a:t>Chemistry</a:t>
            </a:r>
            <a:endParaRPr lang="es-ES" sz="1800" b="1" dirty="0"/>
          </a:p>
          <a:p>
            <a:r>
              <a:rPr lang="es-ES" sz="1800" b="1" dirty="0"/>
              <a:t> </a:t>
            </a:r>
            <a:endParaRPr lang="es-ES" sz="1800" b="1" dirty="0" smtClean="0"/>
          </a:p>
          <a:p>
            <a:r>
              <a:rPr lang="es-ES" sz="1800" b="1" dirty="0" err="1" smtClean="0"/>
              <a:t>Number</a:t>
            </a:r>
            <a:r>
              <a:rPr lang="es-ES" sz="1800" b="1" dirty="0" smtClean="0"/>
              <a:t> </a:t>
            </a:r>
            <a:r>
              <a:rPr lang="es-ES" sz="1800" b="1" dirty="0"/>
              <a:t>of </a:t>
            </a:r>
            <a:r>
              <a:rPr lang="es-ES" sz="1800" b="1" dirty="0" err="1"/>
              <a:t>teachers</a:t>
            </a:r>
            <a:r>
              <a:rPr lang="es-ES" sz="1800" b="1" dirty="0"/>
              <a:t>: </a:t>
            </a:r>
            <a:r>
              <a:rPr lang="es-ES" sz="1800" dirty="0" err="1"/>
              <a:t>approx</a:t>
            </a:r>
            <a:r>
              <a:rPr lang="es-ES" sz="1800" dirty="0"/>
              <a:t>. 67</a:t>
            </a:r>
          </a:p>
          <a:p>
            <a:r>
              <a:rPr lang="es-ES" sz="1800" b="1" dirty="0"/>
              <a:t> </a:t>
            </a:r>
            <a:endParaRPr lang="es-ES" sz="1800" dirty="0"/>
          </a:p>
          <a:p>
            <a:r>
              <a:rPr lang="es-ES" sz="1800" b="1" dirty="0"/>
              <a:t> </a:t>
            </a:r>
            <a:r>
              <a:rPr lang="es-ES" sz="1800" b="1" dirty="0" err="1"/>
              <a:t>Number</a:t>
            </a:r>
            <a:r>
              <a:rPr lang="es-ES" sz="1800" b="1" dirty="0"/>
              <a:t> of </a:t>
            </a:r>
            <a:r>
              <a:rPr lang="es-ES" sz="1800" b="1" dirty="0" err="1"/>
              <a:t>students</a:t>
            </a:r>
            <a:r>
              <a:rPr lang="es-ES" sz="1800" b="1" dirty="0"/>
              <a:t>: </a:t>
            </a:r>
            <a:r>
              <a:rPr lang="es-ES" sz="1800" dirty="0" err="1"/>
              <a:t>approx</a:t>
            </a:r>
            <a:r>
              <a:rPr lang="es-ES" sz="1800" dirty="0"/>
              <a:t>.  830 </a:t>
            </a:r>
            <a:r>
              <a:rPr lang="es-ES" sz="1800" dirty="0" err="1"/>
              <a:t>with</a:t>
            </a:r>
            <a:r>
              <a:rPr lang="es-ES" sz="1800" dirty="0"/>
              <a:t> more </a:t>
            </a:r>
            <a:r>
              <a:rPr lang="es-ES" sz="1800" dirty="0" err="1"/>
              <a:t>than</a:t>
            </a:r>
            <a:r>
              <a:rPr lang="es-ES" sz="1800" dirty="0"/>
              <a:t> 30  </a:t>
            </a:r>
            <a:r>
              <a:rPr lang="es-ES" sz="1800" dirty="0" err="1"/>
              <a:t>nationalities</a:t>
            </a:r>
            <a:endParaRPr lang="es-ES" sz="1800" dirty="0"/>
          </a:p>
          <a:p>
            <a:r>
              <a:rPr lang="es-ES" sz="1800" dirty="0"/>
              <a:t>                                     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597037" y="41523"/>
            <a:ext cx="3110514" cy="5939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237726" tIns="118863" rIns="237726" bIns="118863" rtlCol="0">
            <a:spAutoFit/>
          </a:bodyPr>
          <a:lstStyle/>
          <a:p>
            <a:r>
              <a:rPr lang="es-ES" sz="2300" b="1" dirty="0">
                <a:ea typeface="Calibri"/>
                <a:cs typeface="Times New Roman"/>
              </a:rPr>
              <a:t>   </a:t>
            </a:r>
            <a:r>
              <a:rPr lang="es-ES" sz="2300" b="1" dirty="0" err="1">
                <a:ea typeface="Calibri"/>
                <a:cs typeface="Times New Roman"/>
              </a:rPr>
              <a:t>European</a:t>
            </a:r>
            <a:r>
              <a:rPr lang="es-ES" sz="2300" b="1" dirty="0">
                <a:ea typeface="Calibri"/>
                <a:cs typeface="Times New Roman"/>
              </a:rPr>
              <a:t> </a:t>
            </a:r>
            <a:r>
              <a:rPr lang="es-ES" sz="2300" b="1" dirty="0" err="1">
                <a:ea typeface="Calibri"/>
                <a:cs typeface="Times New Roman"/>
              </a:rPr>
              <a:t>projects</a:t>
            </a:r>
            <a:endParaRPr lang="es-ES" sz="2300" dirty="0"/>
          </a:p>
        </p:txBody>
      </p:sp>
      <p:pic>
        <p:nvPicPr>
          <p:cNvPr id="9" name="8 Imagen" descr="C:\Users\IES Huelin\Desktop\fotos y ppt IES Huelin secondary school and Malaga attractions\LOGO COFINANCIADO ESPAÑOL PEQUEÑ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6302" y="615458"/>
            <a:ext cx="3336064" cy="103048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0" name="9 CuadroTexto"/>
          <p:cNvSpPr txBox="1"/>
          <p:nvPr/>
        </p:nvSpPr>
        <p:spPr>
          <a:xfrm>
            <a:off x="3597038" y="1721950"/>
            <a:ext cx="3394045" cy="522910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237726" tIns="118863" rIns="237726" bIns="118863" rtlCol="0">
            <a:spAutoFit/>
          </a:bodyPr>
          <a:lstStyle/>
          <a:p>
            <a:pPr>
              <a:lnSpc>
                <a:spcPct val="115000"/>
              </a:lnSpc>
              <a:spcAft>
                <a:spcPts val="2600"/>
              </a:spcAft>
            </a:pPr>
            <a:r>
              <a:rPr lang="es-ES" sz="1700" dirty="0" err="1">
                <a:ea typeface="Calibri"/>
                <a:cs typeface="Times New Roman"/>
              </a:rPr>
              <a:t>We</a:t>
            </a:r>
            <a:r>
              <a:rPr lang="es-ES" sz="1700" dirty="0">
                <a:ea typeface="Calibri"/>
                <a:cs typeface="Times New Roman"/>
              </a:rPr>
              <a:t> </a:t>
            </a:r>
            <a:r>
              <a:rPr lang="es-ES" sz="1700" dirty="0" err="1">
                <a:ea typeface="Calibri"/>
                <a:cs typeface="Times New Roman"/>
              </a:rPr>
              <a:t>have</a:t>
            </a:r>
            <a:r>
              <a:rPr lang="es-ES" sz="1700" dirty="0">
                <a:ea typeface="Calibri"/>
                <a:cs typeface="Times New Roman"/>
              </a:rPr>
              <a:t> </a:t>
            </a:r>
            <a:r>
              <a:rPr lang="es-ES" sz="1700" dirty="0" err="1">
                <a:ea typeface="Calibri"/>
                <a:cs typeface="Times New Roman"/>
              </a:rPr>
              <a:t>been</a:t>
            </a:r>
            <a:r>
              <a:rPr lang="es-ES" sz="1700" dirty="0">
                <a:ea typeface="Calibri"/>
                <a:cs typeface="Times New Roman"/>
              </a:rPr>
              <a:t> </a:t>
            </a:r>
            <a:r>
              <a:rPr lang="es-ES" sz="1700" dirty="0" err="1">
                <a:ea typeface="Calibri"/>
                <a:cs typeface="Times New Roman"/>
              </a:rPr>
              <a:t>doing</a:t>
            </a:r>
            <a:r>
              <a:rPr lang="es-ES" sz="1700" dirty="0">
                <a:ea typeface="Calibri"/>
                <a:cs typeface="Times New Roman"/>
              </a:rPr>
              <a:t> </a:t>
            </a:r>
            <a:r>
              <a:rPr lang="es-ES" sz="1700" dirty="0" err="1" smtClean="0">
                <a:ea typeface="Calibri"/>
                <a:cs typeface="Times New Roman"/>
              </a:rPr>
              <a:t>European</a:t>
            </a:r>
            <a:r>
              <a:rPr lang="es-ES" sz="1700" dirty="0" smtClean="0">
                <a:ea typeface="Calibri"/>
                <a:cs typeface="Times New Roman"/>
              </a:rPr>
              <a:t> </a:t>
            </a:r>
            <a:r>
              <a:rPr lang="es-ES" sz="1700" dirty="0" err="1">
                <a:ea typeface="Calibri"/>
                <a:cs typeface="Times New Roman"/>
              </a:rPr>
              <a:t>projects</a:t>
            </a:r>
            <a:r>
              <a:rPr lang="es-ES" sz="1700" dirty="0">
                <a:ea typeface="Calibri"/>
                <a:cs typeface="Times New Roman"/>
              </a:rPr>
              <a:t> </a:t>
            </a:r>
            <a:r>
              <a:rPr lang="es-ES" sz="1700" dirty="0" err="1">
                <a:ea typeface="Calibri"/>
                <a:cs typeface="Times New Roman"/>
              </a:rPr>
              <a:t>for</a:t>
            </a:r>
            <a:r>
              <a:rPr lang="es-ES" sz="1700" dirty="0">
                <a:ea typeface="Calibri"/>
                <a:cs typeface="Times New Roman"/>
              </a:rPr>
              <a:t> </a:t>
            </a:r>
            <a:r>
              <a:rPr lang="es-ES" sz="1700" dirty="0" err="1">
                <a:ea typeface="Calibri"/>
                <a:cs typeface="Times New Roman"/>
              </a:rPr>
              <a:t>many</a:t>
            </a:r>
            <a:r>
              <a:rPr lang="es-ES" sz="1700" dirty="0">
                <a:ea typeface="Calibri"/>
                <a:cs typeface="Times New Roman"/>
              </a:rPr>
              <a:t> </a:t>
            </a:r>
            <a:r>
              <a:rPr lang="es-ES" sz="1700" dirty="0" err="1" smtClean="0">
                <a:ea typeface="Calibri"/>
                <a:cs typeface="Times New Roman"/>
              </a:rPr>
              <a:t>years</a:t>
            </a:r>
            <a:r>
              <a:rPr lang="es-ES" sz="1700" dirty="0" smtClean="0">
                <a:ea typeface="Calibri"/>
                <a:cs typeface="Times New Roman"/>
              </a:rPr>
              <a:t> </a:t>
            </a:r>
            <a:r>
              <a:rPr lang="es-ES" sz="1700" dirty="0" err="1">
                <a:ea typeface="Calibri"/>
                <a:cs typeface="Times New Roman"/>
              </a:rPr>
              <a:t>with</a:t>
            </a:r>
            <a:r>
              <a:rPr lang="es-ES" sz="1700" dirty="0">
                <a:ea typeface="Calibri"/>
                <a:cs typeface="Times New Roman"/>
              </a:rPr>
              <a:t> </a:t>
            </a:r>
            <a:r>
              <a:rPr lang="es-ES" sz="1700" dirty="0" err="1">
                <a:ea typeface="Calibri"/>
                <a:cs typeface="Times New Roman"/>
              </a:rPr>
              <a:t>countries</a:t>
            </a:r>
            <a:r>
              <a:rPr lang="es-ES" sz="1700" dirty="0">
                <a:ea typeface="Calibri"/>
                <a:cs typeface="Times New Roman"/>
              </a:rPr>
              <a:t> </a:t>
            </a:r>
            <a:r>
              <a:rPr lang="es-ES" sz="1700" dirty="0" err="1">
                <a:ea typeface="Calibri"/>
                <a:cs typeface="Times New Roman"/>
              </a:rPr>
              <a:t>such</a:t>
            </a:r>
            <a:r>
              <a:rPr lang="es-ES" sz="1700" dirty="0">
                <a:ea typeface="Calibri"/>
                <a:cs typeface="Times New Roman"/>
              </a:rPr>
              <a:t> as:</a:t>
            </a:r>
            <a:r>
              <a:rPr lang="es-ES" b="1" dirty="0" smtClean="0">
                <a:ea typeface="Calibri"/>
                <a:cs typeface="Times New Roman"/>
              </a:rPr>
              <a:t>     </a:t>
            </a:r>
          </a:p>
          <a:p>
            <a:pPr>
              <a:lnSpc>
                <a:spcPct val="115000"/>
              </a:lnSpc>
              <a:spcAft>
                <a:spcPts val="2600"/>
              </a:spcAft>
            </a:pPr>
            <a:r>
              <a:rPr lang="es-ES" sz="1700" b="1" dirty="0">
                <a:ea typeface="Calibri"/>
                <a:cs typeface="Times New Roman"/>
              </a:rPr>
              <a:t>.  </a:t>
            </a:r>
            <a:r>
              <a:rPr lang="es-ES" sz="1700" dirty="0" err="1">
                <a:ea typeface="Calibri"/>
                <a:cs typeface="Times New Roman"/>
              </a:rPr>
              <a:t>Finland</a:t>
            </a:r>
            <a:r>
              <a:rPr lang="es-ES" sz="1700" dirty="0">
                <a:ea typeface="Calibri"/>
                <a:cs typeface="Times New Roman"/>
              </a:rPr>
              <a:t> </a:t>
            </a:r>
            <a:r>
              <a:rPr lang="es-ES" sz="1700" b="1" dirty="0">
                <a:ea typeface="Calibri"/>
                <a:cs typeface="Times New Roman"/>
              </a:rPr>
              <a:t>   .</a:t>
            </a:r>
            <a:r>
              <a:rPr lang="es-ES" sz="1700" dirty="0">
                <a:ea typeface="Calibri"/>
                <a:cs typeface="Times New Roman"/>
              </a:rPr>
              <a:t>   </a:t>
            </a:r>
            <a:r>
              <a:rPr lang="es-ES" sz="1700" dirty="0" err="1">
                <a:ea typeface="Calibri"/>
                <a:cs typeface="Times New Roman"/>
              </a:rPr>
              <a:t>Italy</a:t>
            </a:r>
            <a:r>
              <a:rPr lang="es-ES" sz="1700" dirty="0">
                <a:ea typeface="Calibri"/>
                <a:cs typeface="Times New Roman"/>
              </a:rPr>
              <a:t>   </a:t>
            </a:r>
            <a:r>
              <a:rPr lang="es-ES" sz="1700" b="1" dirty="0">
                <a:ea typeface="Calibri"/>
                <a:cs typeface="Times New Roman"/>
              </a:rPr>
              <a:t>    . </a:t>
            </a:r>
            <a:r>
              <a:rPr lang="es-ES" sz="1700" dirty="0" err="1">
                <a:ea typeface="Calibri"/>
                <a:cs typeface="Times New Roman"/>
              </a:rPr>
              <a:t>Spain</a:t>
            </a:r>
            <a:r>
              <a:rPr lang="es-ES" sz="1700" b="1" dirty="0">
                <a:ea typeface="Calibri"/>
                <a:cs typeface="Times New Roman"/>
              </a:rPr>
              <a:t>             </a:t>
            </a:r>
            <a:r>
              <a:rPr lang="es-ES" sz="1700" b="1" dirty="0">
                <a:solidFill>
                  <a:prstClr val="black"/>
                </a:solidFill>
                <a:ea typeface="Calibri"/>
                <a:cs typeface="Times New Roman"/>
              </a:rPr>
              <a:t>. </a:t>
            </a:r>
            <a:r>
              <a:rPr lang="es-ES" sz="1700" dirty="0" err="1">
                <a:solidFill>
                  <a:prstClr val="black"/>
                </a:solidFill>
                <a:ea typeface="Calibri"/>
                <a:cs typeface="Times New Roman"/>
              </a:rPr>
              <a:t>Germany</a:t>
            </a:r>
            <a:r>
              <a:rPr lang="es-ES" sz="17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ES" sz="1700" dirty="0">
                <a:ea typeface="Calibri"/>
                <a:cs typeface="Times New Roman"/>
              </a:rPr>
              <a:t> </a:t>
            </a:r>
            <a:r>
              <a:rPr lang="es-ES" sz="1700" b="1" dirty="0">
                <a:solidFill>
                  <a:prstClr val="black"/>
                </a:solidFill>
                <a:ea typeface="Calibri"/>
                <a:cs typeface="Times New Roman"/>
              </a:rPr>
              <a:t>. </a:t>
            </a:r>
            <a:r>
              <a:rPr lang="es-ES" sz="1700" dirty="0" err="1">
                <a:solidFill>
                  <a:prstClr val="black"/>
                </a:solidFill>
                <a:ea typeface="Calibri"/>
                <a:cs typeface="Times New Roman"/>
              </a:rPr>
              <a:t>Poland</a:t>
            </a:r>
            <a:r>
              <a:rPr lang="es-ES" sz="1700" dirty="0">
                <a:solidFill>
                  <a:prstClr val="black"/>
                </a:solidFill>
                <a:ea typeface="Calibri"/>
                <a:cs typeface="Times New Roman"/>
              </a:rPr>
              <a:t>    </a:t>
            </a:r>
            <a:r>
              <a:rPr lang="es-ES" sz="1700" b="1" dirty="0">
                <a:solidFill>
                  <a:prstClr val="black"/>
                </a:solidFill>
                <a:ea typeface="Calibri"/>
                <a:cs typeface="Times New Roman"/>
              </a:rPr>
              <a:t>. </a:t>
            </a:r>
            <a:r>
              <a:rPr lang="es-ES" sz="1700" dirty="0" err="1">
                <a:solidFill>
                  <a:prstClr val="black"/>
                </a:solidFill>
                <a:ea typeface="Calibri"/>
                <a:cs typeface="Times New Roman"/>
              </a:rPr>
              <a:t>Croatia</a:t>
            </a:r>
            <a:r>
              <a:rPr lang="es-ES" sz="1700" dirty="0">
                <a:ea typeface="Calibri"/>
                <a:cs typeface="Times New Roman"/>
              </a:rPr>
              <a:t> </a:t>
            </a:r>
            <a:r>
              <a:rPr lang="es-ES" sz="1700" dirty="0" smtClean="0">
                <a:ea typeface="Calibri"/>
                <a:cs typeface="Times New Roman"/>
              </a:rPr>
              <a:t>    </a:t>
            </a:r>
            <a:r>
              <a:rPr lang="es-ES" sz="1700" b="1" dirty="0">
                <a:solidFill>
                  <a:prstClr val="black"/>
                </a:solidFill>
                <a:ea typeface="Calibri"/>
                <a:cs typeface="Times New Roman"/>
              </a:rPr>
              <a:t>. </a:t>
            </a:r>
            <a:r>
              <a:rPr lang="es-ES" sz="17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ES" sz="1700" dirty="0" err="1" smtClean="0">
                <a:solidFill>
                  <a:prstClr val="black"/>
                </a:solidFill>
                <a:ea typeface="Calibri"/>
                <a:cs typeface="Times New Roman"/>
              </a:rPr>
              <a:t>United</a:t>
            </a:r>
            <a:r>
              <a:rPr lang="es-ES" sz="1700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ES" sz="1700" dirty="0" err="1">
                <a:solidFill>
                  <a:prstClr val="black"/>
                </a:solidFill>
                <a:ea typeface="Calibri"/>
                <a:cs typeface="Times New Roman"/>
              </a:rPr>
              <a:t>Kingdom</a:t>
            </a:r>
            <a:r>
              <a:rPr lang="es-ES" sz="1700" b="1" dirty="0">
                <a:solidFill>
                  <a:prstClr val="black"/>
                </a:solidFill>
                <a:ea typeface="Calibri"/>
                <a:cs typeface="Times New Roman"/>
              </a:rPr>
              <a:t>       </a:t>
            </a:r>
            <a:r>
              <a:rPr lang="es-ES" sz="1700" b="1" dirty="0" smtClean="0">
                <a:solidFill>
                  <a:prstClr val="black"/>
                </a:solidFill>
                <a:ea typeface="Calibri"/>
                <a:cs typeface="Times New Roman"/>
              </a:rPr>
              <a:t>. </a:t>
            </a:r>
            <a:r>
              <a:rPr lang="es-ES" sz="1700" dirty="0" err="1">
                <a:solidFill>
                  <a:prstClr val="black"/>
                </a:solidFill>
                <a:ea typeface="Calibri"/>
                <a:cs typeface="Times New Roman"/>
              </a:rPr>
              <a:t>Greece</a:t>
            </a:r>
            <a:r>
              <a:rPr lang="es-ES" sz="1700" dirty="0">
                <a:ea typeface="Calibri"/>
                <a:cs typeface="Times New Roman"/>
              </a:rPr>
              <a:t>            </a:t>
            </a:r>
            <a:r>
              <a:rPr lang="es-ES" sz="1700" b="1" dirty="0">
                <a:ea typeface="Calibri"/>
                <a:cs typeface="Times New Roman"/>
              </a:rPr>
              <a:t> </a:t>
            </a:r>
            <a:endParaRPr lang="es-ES" sz="1700" dirty="0">
              <a:ea typeface="Calibri"/>
              <a:cs typeface="Times New Roman"/>
            </a:endParaRPr>
          </a:p>
          <a:p>
            <a:r>
              <a:rPr lang="es-ES" dirty="0">
                <a:ea typeface="Calibri"/>
                <a:cs typeface="Times New Roman"/>
              </a:rPr>
              <a:t> </a:t>
            </a:r>
            <a:r>
              <a:rPr lang="es-ES" dirty="0"/>
              <a:t> </a:t>
            </a:r>
            <a:r>
              <a:rPr lang="es-ES" b="1" dirty="0" err="1"/>
              <a:t>Other</a:t>
            </a:r>
            <a:r>
              <a:rPr lang="es-ES" b="1" dirty="0"/>
              <a:t> </a:t>
            </a:r>
            <a:r>
              <a:rPr lang="es-ES" b="1" dirty="0" err="1" smtClean="0"/>
              <a:t>projects</a:t>
            </a:r>
            <a:r>
              <a:rPr lang="es-ES" b="1" dirty="0" smtClean="0"/>
              <a:t>         </a:t>
            </a:r>
            <a:endParaRPr lang="es-ES" dirty="0"/>
          </a:p>
          <a:p>
            <a:r>
              <a:rPr lang="es-ES" sz="1700" b="1" dirty="0"/>
              <a:t> </a:t>
            </a:r>
          </a:p>
          <a:p>
            <a:r>
              <a:rPr lang="es-ES" sz="1700" b="1" dirty="0"/>
              <a:t>. </a:t>
            </a:r>
            <a:r>
              <a:rPr lang="es-ES" sz="1700" dirty="0"/>
              <a:t>English CLIL  </a:t>
            </a:r>
            <a:r>
              <a:rPr lang="es-ES" sz="1700" b="1" dirty="0"/>
              <a:t>. </a:t>
            </a:r>
            <a:r>
              <a:rPr lang="es-ES" sz="1700" dirty="0"/>
              <a:t>ICT  . </a:t>
            </a:r>
            <a:r>
              <a:rPr lang="es-ES" sz="1700" dirty="0" err="1"/>
              <a:t>Fit</a:t>
            </a:r>
            <a:r>
              <a:rPr lang="es-ES" sz="1700" dirty="0"/>
              <a:t> </a:t>
            </a:r>
            <a:r>
              <a:rPr lang="es-ES" sz="1700" dirty="0" err="1"/>
              <a:t>Youth</a:t>
            </a:r>
            <a:endParaRPr lang="es-ES" sz="1700" dirty="0"/>
          </a:p>
          <a:p>
            <a:r>
              <a:rPr lang="es-ES" sz="1700" b="1" dirty="0"/>
              <a:t>. </a:t>
            </a:r>
            <a:r>
              <a:rPr lang="es-ES" sz="1700" dirty="0" err="1"/>
              <a:t>Space</a:t>
            </a:r>
            <a:r>
              <a:rPr lang="es-ES" sz="1700" dirty="0"/>
              <a:t> of </a:t>
            </a:r>
            <a:r>
              <a:rPr lang="es-ES" sz="1700" dirty="0" err="1"/>
              <a:t>Peace</a:t>
            </a:r>
            <a:r>
              <a:rPr lang="es-ES" sz="1700" dirty="0"/>
              <a:t> </a:t>
            </a:r>
            <a:r>
              <a:rPr lang="es-ES" sz="1700" dirty="0" err="1"/>
              <a:t>School</a:t>
            </a:r>
            <a:r>
              <a:rPr lang="es-ES" sz="1700" dirty="0">
                <a:ea typeface="Calibri"/>
                <a:cs typeface="Times New Roman"/>
              </a:rPr>
              <a:t>                                      . </a:t>
            </a:r>
            <a:r>
              <a:rPr lang="es-ES" sz="1700" dirty="0" err="1">
                <a:ea typeface="Calibri"/>
                <a:cs typeface="Times New Roman"/>
              </a:rPr>
              <a:t>Entrepreneurship</a:t>
            </a:r>
            <a:endParaRPr lang="es-ES" sz="17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2600"/>
              </a:spcAft>
            </a:pPr>
            <a:r>
              <a:rPr lang="es-ES" dirty="0" smtClean="0">
                <a:ea typeface="Calibri"/>
                <a:cs typeface="Times New Roman"/>
              </a:rPr>
              <a:t>                 </a:t>
            </a:r>
            <a:endParaRPr lang="es-ES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2600"/>
              </a:spcAft>
            </a:pPr>
            <a:r>
              <a:rPr lang="es-ES" dirty="0">
                <a:ea typeface="Calibri"/>
                <a:cs typeface="Times New Roman"/>
              </a:rPr>
              <a:t>                     </a:t>
            </a:r>
            <a:endParaRPr lang="es-ES" sz="1700" dirty="0"/>
          </a:p>
        </p:txBody>
      </p:sp>
      <p:pic>
        <p:nvPicPr>
          <p:cNvPr id="11" name="10 Imagen" descr="G:\PROYECTO SEGUNDO GALES\LOGOS TEXTOS Tablón plantilla banderas\logo-etwinning small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443" y="5737434"/>
            <a:ext cx="3000268" cy="16294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sp>
        <p:nvSpPr>
          <p:cNvPr id="12" name="11 CuadroTexto"/>
          <p:cNvSpPr txBox="1"/>
          <p:nvPr/>
        </p:nvSpPr>
        <p:spPr>
          <a:xfrm>
            <a:off x="873123" y="60530"/>
            <a:ext cx="1701583" cy="5632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lIns="237726" tIns="118863" rIns="237726" bIns="118863" rtlCol="0">
            <a:spAutoFit/>
          </a:bodyPr>
          <a:lstStyle/>
          <a:p>
            <a:r>
              <a:rPr lang="es-ES" b="1" dirty="0" err="1">
                <a:ea typeface="Calibri"/>
              </a:rPr>
              <a:t>Our</a:t>
            </a:r>
            <a:r>
              <a:rPr lang="es-ES" b="1" dirty="0">
                <a:ea typeface="Calibri"/>
              </a:rPr>
              <a:t> </a:t>
            </a:r>
            <a:r>
              <a:rPr lang="es-ES" b="1" dirty="0" err="1">
                <a:ea typeface="Calibri"/>
              </a:rPr>
              <a:t>School</a:t>
            </a:r>
            <a:endParaRPr lang="es-ES" dirty="0"/>
          </a:p>
        </p:txBody>
      </p:sp>
      <p:pic>
        <p:nvPicPr>
          <p:cNvPr id="13" name="12 Imagen" descr="G:\PROYECTO SEGUNDO GALES\fotos y ppt IES Huelin secondary school and Malaga attractions\main entrance 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5" y="578591"/>
            <a:ext cx="3161848" cy="177891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sp>
        <p:nvSpPr>
          <p:cNvPr id="14" name="13 CuadroTexto"/>
          <p:cNvSpPr txBox="1"/>
          <p:nvPr/>
        </p:nvSpPr>
        <p:spPr>
          <a:xfrm>
            <a:off x="855812" y="2468059"/>
            <a:ext cx="1712805" cy="5632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lIns="237726" tIns="118863" rIns="237726" bIns="118863" rtlCol="0">
            <a:spAutoFit/>
          </a:bodyPr>
          <a:lstStyle/>
          <a:p>
            <a:r>
              <a:rPr lang="es-ES" b="1" dirty="0" err="1" smtClean="0"/>
              <a:t>School</a:t>
            </a:r>
            <a:r>
              <a:rPr lang="es-ES" b="1" dirty="0" smtClean="0"/>
              <a:t> Hall</a:t>
            </a:r>
            <a:endParaRPr lang="es-ES" b="1" dirty="0"/>
          </a:p>
        </p:txBody>
      </p:sp>
      <p:pic>
        <p:nvPicPr>
          <p:cNvPr id="15" name="14 Imagen" descr="C:\Users\Emilio\AppData\Local\Temp\entrada_MONUMENTOS_PREMIOS_(11)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84" y="3000301"/>
            <a:ext cx="3147240" cy="17594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pic>
        <p:nvPicPr>
          <p:cNvPr id="16" name="15 Imagen" descr="C:\Users\Emilio\AppData\Local\Temp\ERASMUS__+_GROUP19_NOV_18_(2)-1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6" y="5052769"/>
            <a:ext cx="3202748" cy="24097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37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123</Words>
  <Application>Microsoft Office PowerPoint</Application>
  <PresentationFormat>Personalizado</PresentationFormat>
  <Paragraphs>45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Emilio Guzman</dc:creator>
  <cp:lastModifiedBy>Emilio Guzman</cp:lastModifiedBy>
  <cp:revision>23</cp:revision>
  <dcterms:created xsi:type="dcterms:W3CDTF">2019-10-13T08:54:21Z</dcterms:created>
  <dcterms:modified xsi:type="dcterms:W3CDTF">2019-11-10T17:33:09Z</dcterms:modified>
</cp:coreProperties>
</file>