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23"/>
  </p:notesMasterIdLst>
  <p:handoutMasterIdLst>
    <p:handoutMasterId r:id="rId24"/>
  </p:handoutMasterIdLst>
  <p:sldIdLst>
    <p:sldId id="257" r:id="rId5"/>
    <p:sldId id="269" r:id="rId6"/>
    <p:sldId id="287" r:id="rId7"/>
    <p:sldId id="285" r:id="rId8"/>
    <p:sldId id="284" r:id="rId9"/>
    <p:sldId id="283" r:id="rId10"/>
    <p:sldId id="282" r:id="rId11"/>
    <p:sldId id="288" r:id="rId12"/>
    <p:sldId id="280" r:id="rId13"/>
    <p:sldId id="286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</p:sldIdLst>
  <p:sldSz cx="12188825" cy="6858000"/>
  <p:notesSz cx="6858000" cy="9144000"/>
  <p:custDataLst>
    <p:tags r:id="rId25"/>
  </p:custDataLst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1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02C9C-F700-FA49-E6DD-FE194E2AE476}" v="8" dt="2019-02-05T12:30:47.761"/>
    <p1510:client id="{427AC543-68BA-2C78-4380-5502D03EB9ED}" v="39" dt="2019-02-05T18:26:59.957"/>
    <p1510:client id="{8900330C-BCCB-908E-8457-8229A0177F20}" v="8" dt="2019-02-06T07:50:30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90" y="18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29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4.svg"/><Relationship Id="rId1" Type="http://schemas.openxmlformats.org/officeDocument/2006/relationships/image" Target="../media/image9.png"/><Relationship Id="rId6" Type="http://schemas.openxmlformats.org/officeDocument/2006/relationships/image" Target="../media/image18.sv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22.svg"/><Relationship Id="rId1" Type="http://schemas.openxmlformats.org/officeDocument/2006/relationships/image" Target="../media/image13.png"/><Relationship Id="rId6" Type="http://schemas.openxmlformats.org/officeDocument/2006/relationships/image" Target="../media/image26.svg"/><Relationship Id="rId5" Type="http://schemas.openxmlformats.org/officeDocument/2006/relationships/image" Target="../media/image15.png"/><Relationship Id="rId4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34.svg"/><Relationship Id="rId5" Type="http://schemas.openxmlformats.org/officeDocument/2006/relationships/image" Target="../media/image19.png"/><Relationship Id="rId4" Type="http://schemas.openxmlformats.org/officeDocument/2006/relationships/image" Target="../media/image3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40.svg"/><Relationship Id="rId5" Type="http://schemas.openxmlformats.org/officeDocument/2006/relationships/image" Target="../media/image22.png"/><Relationship Id="rId4" Type="http://schemas.openxmlformats.org/officeDocument/2006/relationships/image" Target="../media/image38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44.svg"/><Relationship Id="rId1" Type="http://schemas.openxmlformats.org/officeDocument/2006/relationships/image" Target="../media/image24.png"/><Relationship Id="rId6" Type="http://schemas.openxmlformats.org/officeDocument/2006/relationships/image" Target="../media/image48.svg"/><Relationship Id="rId5" Type="http://schemas.openxmlformats.org/officeDocument/2006/relationships/image" Target="../media/image26.png"/><Relationship Id="rId4" Type="http://schemas.openxmlformats.org/officeDocument/2006/relationships/image" Target="../media/image46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52.svg"/><Relationship Id="rId1" Type="http://schemas.openxmlformats.org/officeDocument/2006/relationships/image" Target="../media/image28.png"/><Relationship Id="rId6" Type="http://schemas.openxmlformats.org/officeDocument/2006/relationships/image" Target="../media/image56.svg"/><Relationship Id="rId5" Type="http://schemas.openxmlformats.org/officeDocument/2006/relationships/image" Target="../media/image30.png"/><Relationship Id="rId4" Type="http://schemas.openxmlformats.org/officeDocument/2006/relationships/image" Target="../media/image5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4.svg"/><Relationship Id="rId1" Type="http://schemas.openxmlformats.org/officeDocument/2006/relationships/image" Target="../media/image9.png"/><Relationship Id="rId6" Type="http://schemas.openxmlformats.org/officeDocument/2006/relationships/image" Target="../media/image18.svg"/><Relationship Id="rId5" Type="http://schemas.openxmlformats.org/officeDocument/2006/relationships/image" Target="../media/image11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22.svg"/><Relationship Id="rId1" Type="http://schemas.openxmlformats.org/officeDocument/2006/relationships/image" Target="../media/image13.png"/><Relationship Id="rId6" Type="http://schemas.openxmlformats.org/officeDocument/2006/relationships/image" Target="../media/image26.svg"/><Relationship Id="rId5" Type="http://schemas.openxmlformats.org/officeDocument/2006/relationships/image" Target="../media/image15.png"/><Relationship Id="rId4" Type="http://schemas.openxmlformats.org/officeDocument/2006/relationships/image" Target="../media/image2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34.svg"/><Relationship Id="rId5" Type="http://schemas.openxmlformats.org/officeDocument/2006/relationships/image" Target="../media/image19.png"/><Relationship Id="rId4" Type="http://schemas.openxmlformats.org/officeDocument/2006/relationships/image" Target="../media/image3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30.svg"/><Relationship Id="rId1" Type="http://schemas.openxmlformats.org/officeDocument/2006/relationships/image" Target="../media/image17.png"/><Relationship Id="rId6" Type="http://schemas.openxmlformats.org/officeDocument/2006/relationships/image" Target="../media/image40.svg"/><Relationship Id="rId5" Type="http://schemas.openxmlformats.org/officeDocument/2006/relationships/image" Target="../media/image22.png"/><Relationship Id="rId4" Type="http://schemas.openxmlformats.org/officeDocument/2006/relationships/image" Target="../media/image38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44.svg"/><Relationship Id="rId1" Type="http://schemas.openxmlformats.org/officeDocument/2006/relationships/image" Target="../media/image24.png"/><Relationship Id="rId6" Type="http://schemas.openxmlformats.org/officeDocument/2006/relationships/image" Target="../media/image48.svg"/><Relationship Id="rId5" Type="http://schemas.openxmlformats.org/officeDocument/2006/relationships/image" Target="../media/image26.png"/><Relationship Id="rId4" Type="http://schemas.openxmlformats.org/officeDocument/2006/relationships/image" Target="../media/image46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52.svg"/><Relationship Id="rId1" Type="http://schemas.openxmlformats.org/officeDocument/2006/relationships/image" Target="../media/image28.png"/><Relationship Id="rId6" Type="http://schemas.openxmlformats.org/officeDocument/2006/relationships/image" Target="../media/image56.svg"/><Relationship Id="rId5" Type="http://schemas.openxmlformats.org/officeDocument/2006/relationships/image" Target="../media/image30.png"/><Relationship Id="rId4" Type="http://schemas.openxmlformats.org/officeDocument/2006/relationships/image" Target="../media/image5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FACBA-47A2-44AC-88F6-7FFF5EFAAB2F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B2FC5200-36CA-4562-96E4-51DB7E1C0878}">
      <dgm:prSet/>
      <dgm:spPr/>
      <dgm:t>
        <a:bodyPr/>
        <a:lstStyle/>
        <a:p>
          <a:pPr>
            <a:defRPr cap="all"/>
          </a:pPr>
          <a:r>
            <a:rPr lang="de-DE"/>
            <a:t>A) Glühwein</a:t>
          </a:r>
          <a:endParaRPr lang="en-US"/>
        </a:p>
      </dgm:t>
    </dgm:pt>
    <dgm:pt modelId="{9C2E80E6-4B26-4788-BB68-37529552547E}" type="parTrans" cxnId="{B9A582B8-683E-4038-A51E-B3D8DA51A9CB}">
      <dgm:prSet/>
      <dgm:spPr/>
      <dgm:t>
        <a:bodyPr/>
        <a:lstStyle/>
        <a:p>
          <a:endParaRPr lang="en-US"/>
        </a:p>
      </dgm:t>
    </dgm:pt>
    <dgm:pt modelId="{66A4E2C4-A07D-4B4B-A7E1-044E982FC717}" type="sibTrans" cxnId="{B9A582B8-683E-4038-A51E-B3D8DA51A9CB}">
      <dgm:prSet/>
      <dgm:spPr/>
      <dgm:t>
        <a:bodyPr/>
        <a:lstStyle/>
        <a:p>
          <a:endParaRPr lang="en-US"/>
        </a:p>
      </dgm:t>
    </dgm:pt>
    <dgm:pt modelId="{AD66F6D6-FAA0-4535-9920-BF376DE2CDD3}">
      <dgm:prSet/>
      <dgm:spPr/>
      <dgm:t>
        <a:bodyPr/>
        <a:lstStyle/>
        <a:p>
          <a:pPr>
            <a:defRPr cap="all"/>
          </a:pPr>
          <a:r>
            <a:rPr lang="de-DE"/>
            <a:t>B) Rotwein</a:t>
          </a:r>
          <a:endParaRPr lang="en-US"/>
        </a:p>
      </dgm:t>
    </dgm:pt>
    <dgm:pt modelId="{330DB02B-8F90-4987-890E-A11FAC174178}" type="parTrans" cxnId="{5FA65678-7564-49B2-AE3A-1FC847E0F51D}">
      <dgm:prSet/>
      <dgm:spPr/>
      <dgm:t>
        <a:bodyPr/>
        <a:lstStyle/>
        <a:p>
          <a:endParaRPr lang="en-US"/>
        </a:p>
      </dgm:t>
    </dgm:pt>
    <dgm:pt modelId="{E50A5BE0-93AA-47DB-AA09-72C1B34CFBCA}" type="sibTrans" cxnId="{5FA65678-7564-49B2-AE3A-1FC847E0F51D}">
      <dgm:prSet/>
      <dgm:spPr/>
      <dgm:t>
        <a:bodyPr/>
        <a:lstStyle/>
        <a:p>
          <a:endParaRPr lang="en-US"/>
        </a:p>
      </dgm:t>
    </dgm:pt>
    <dgm:pt modelId="{64227C56-E5C6-4F0E-89E7-263DC091534B}">
      <dgm:prSet/>
      <dgm:spPr/>
      <dgm:t>
        <a:bodyPr/>
        <a:lstStyle/>
        <a:p>
          <a:pPr>
            <a:defRPr cap="all"/>
          </a:pPr>
          <a:r>
            <a:rPr lang="de-DE"/>
            <a:t>C) Weißwein</a:t>
          </a:r>
          <a:endParaRPr lang="en-US"/>
        </a:p>
      </dgm:t>
    </dgm:pt>
    <dgm:pt modelId="{1BFDEB10-BA13-4FFA-96ED-E3C97D86762F}" type="parTrans" cxnId="{A5C3C9D5-C51F-42D0-A41F-75CEFA5397FC}">
      <dgm:prSet/>
      <dgm:spPr/>
      <dgm:t>
        <a:bodyPr/>
        <a:lstStyle/>
        <a:p>
          <a:endParaRPr lang="en-US"/>
        </a:p>
      </dgm:t>
    </dgm:pt>
    <dgm:pt modelId="{673355A6-A456-4E95-885A-BC5E295C04C9}" type="sibTrans" cxnId="{A5C3C9D5-C51F-42D0-A41F-75CEFA5397FC}">
      <dgm:prSet/>
      <dgm:spPr/>
      <dgm:t>
        <a:bodyPr/>
        <a:lstStyle/>
        <a:p>
          <a:endParaRPr lang="en-US"/>
        </a:p>
      </dgm:t>
    </dgm:pt>
    <dgm:pt modelId="{250E52B1-30CF-4A16-92DD-F896B7E759A1}">
      <dgm:prSet/>
      <dgm:spPr/>
      <dgm:t>
        <a:bodyPr/>
        <a:lstStyle/>
        <a:p>
          <a:pPr>
            <a:defRPr cap="all"/>
          </a:pPr>
          <a:r>
            <a:rPr lang="de-DE"/>
            <a:t>D) Bier</a:t>
          </a:r>
          <a:endParaRPr lang="en-US"/>
        </a:p>
      </dgm:t>
    </dgm:pt>
    <dgm:pt modelId="{0190431A-3ADD-42D3-99F9-DB365A0A24FC}" type="parTrans" cxnId="{625A1EC1-8635-4526-B96F-01F728998AC3}">
      <dgm:prSet/>
      <dgm:spPr/>
      <dgm:t>
        <a:bodyPr/>
        <a:lstStyle/>
        <a:p>
          <a:endParaRPr lang="en-US"/>
        </a:p>
      </dgm:t>
    </dgm:pt>
    <dgm:pt modelId="{E7DA53B8-A460-48B4-A2B3-D19FE6CF11B5}" type="sibTrans" cxnId="{625A1EC1-8635-4526-B96F-01F728998AC3}">
      <dgm:prSet/>
      <dgm:spPr/>
      <dgm:t>
        <a:bodyPr/>
        <a:lstStyle/>
        <a:p>
          <a:endParaRPr lang="en-US"/>
        </a:p>
      </dgm:t>
    </dgm:pt>
    <dgm:pt modelId="{039E5A23-7002-4A14-BA4B-238772E7FB91}" type="pres">
      <dgm:prSet presAssocID="{83DFACBA-47A2-44AC-88F6-7FFF5EFAAB2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CA0C748-1BF7-479A-ADB2-008B88195AD9}" type="pres">
      <dgm:prSet presAssocID="{B2FC5200-36CA-4562-96E4-51DB7E1C0878}" presName="compNode" presStyleCnt="0"/>
      <dgm:spPr/>
    </dgm:pt>
    <dgm:pt modelId="{4904DF6A-7F89-455D-9B95-F7156378EFB9}" type="pres">
      <dgm:prSet presAssocID="{B2FC5200-36CA-4562-96E4-51DB7E1C0878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9D3BD1C8-E0EF-4F47-A2EA-BEFE1FC22ED6}" type="pres">
      <dgm:prSet presAssocID="{B2FC5200-36CA-4562-96E4-51DB7E1C087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BBFF65CF-325C-4FF0-BA10-1367B733B9B7}" type="pres">
      <dgm:prSet presAssocID="{B2FC5200-36CA-4562-96E4-51DB7E1C0878}" presName="spaceRect" presStyleCnt="0"/>
      <dgm:spPr/>
    </dgm:pt>
    <dgm:pt modelId="{2D553F82-3F7C-4FDE-95CB-F20D1B8B93BA}" type="pres">
      <dgm:prSet presAssocID="{B2FC5200-36CA-4562-96E4-51DB7E1C0878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0EC0E27-2FF6-4653-881B-C6131AE64140}" type="pres">
      <dgm:prSet presAssocID="{66A4E2C4-A07D-4B4B-A7E1-044E982FC717}" presName="sibTrans" presStyleCnt="0"/>
      <dgm:spPr/>
    </dgm:pt>
    <dgm:pt modelId="{99458C2B-D100-4103-B387-4F30E238D064}" type="pres">
      <dgm:prSet presAssocID="{AD66F6D6-FAA0-4535-9920-BF376DE2CDD3}" presName="compNode" presStyleCnt="0"/>
      <dgm:spPr/>
    </dgm:pt>
    <dgm:pt modelId="{153444BF-55AB-4BE5-A6FF-EBBF8CCBE59C}" type="pres">
      <dgm:prSet presAssocID="{AD66F6D6-FAA0-4535-9920-BF376DE2CDD3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23855C0-B835-42D1-AD10-260B9473E1C7}" type="pres">
      <dgm:prSet presAssocID="{AD66F6D6-FAA0-4535-9920-BF376DE2CDD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e"/>
        </a:ext>
      </dgm:extLst>
    </dgm:pt>
    <dgm:pt modelId="{4E4F6333-5F92-47B1-AC71-B5D1507B7524}" type="pres">
      <dgm:prSet presAssocID="{AD66F6D6-FAA0-4535-9920-BF376DE2CDD3}" presName="spaceRect" presStyleCnt="0"/>
      <dgm:spPr/>
    </dgm:pt>
    <dgm:pt modelId="{AE0E78B3-7565-4F00-B4D0-6ED47DD29205}" type="pres">
      <dgm:prSet presAssocID="{AD66F6D6-FAA0-4535-9920-BF376DE2CDD3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B6F09097-4956-4321-BA7A-6EE3AAD141D2}" type="pres">
      <dgm:prSet presAssocID="{E50A5BE0-93AA-47DB-AA09-72C1B34CFBCA}" presName="sibTrans" presStyleCnt="0"/>
      <dgm:spPr/>
    </dgm:pt>
    <dgm:pt modelId="{C3749978-8641-47FC-8FF0-6530D887DEB0}" type="pres">
      <dgm:prSet presAssocID="{64227C56-E5C6-4F0E-89E7-263DC091534B}" presName="compNode" presStyleCnt="0"/>
      <dgm:spPr/>
    </dgm:pt>
    <dgm:pt modelId="{2753F4CF-D6EE-4488-9E94-947AEA408034}" type="pres">
      <dgm:prSet presAssocID="{64227C56-E5C6-4F0E-89E7-263DC091534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229EA87-5A6B-463B-ADA0-5484314FDA82}" type="pres">
      <dgm:prSet presAssocID="{64227C56-E5C6-4F0E-89E7-263DC091534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83FAE9C1-69AB-4C70-9417-2D1F7D483F34}" type="pres">
      <dgm:prSet presAssocID="{64227C56-E5C6-4F0E-89E7-263DC091534B}" presName="spaceRect" presStyleCnt="0"/>
      <dgm:spPr/>
    </dgm:pt>
    <dgm:pt modelId="{AAFC3823-630C-400C-9774-DEB7D9FD7339}" type="pres">
      <dgm:prSet presAssocID="{64227C56-E5C6-4F0E-89E7-263DC091534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BC3DD117-F31D-4AC9-BA81-5513BD0A6003}" type="pres">
      <dgm:prSet presAssocID="{673355A6-A456-4E95-885A-BC5E295C04C9}" presName="sibTrans" presStyleCnt="0"/>
      <dgm:spPr/>
    </dgm:pt>
    <dgm:pt modelId="{F20437D9-2BFB-4D19-86AC-17A8DB5974AE}" type="pres">
      <dgm:prSet presAssocID="{250E52B1-30CF-4A16-92DD-F896B7E759A1}" presName="compNode" presStyleCnt="0"/>
      <dgm:spPr/>
    </dgm:pt>
    <dgm:pt modelId="{3528D694-DBBA-4663-9F63-03D6D61A8846}" type="pres">
      <dgm:prSet presAssocID="{250E52B1-30CF-4A16-92DD-F896B7E759A1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43D4A728-EE0D-4DA0-BF95-F7C9A5F8B593}" type="pres">
      <dgm:prSet presAssocID="{250E52B1-30CF-4A16-92DD-F896B7E759A1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Beer"/>
        </a:ext>
      </dgm:extLst>
    </dgm:pt>
    <dgm:pt modelId="{D00C9348-C32E-45DD-A654-CBFA0B08CC70}" type="pres">
      <dgm:prSet presAssocID="{250E52B1-30CF-4A16-92DD-F896B7E759A1}" presName="spaceRect" presStyleCnt="0"/>
      <dgm:spPr/>
    </dgm:pt>
    <dgm:pt modelId="{A90F0D4C-F8FD-48B2-B3BE-EF849F76F0C6}" type="pres">
      <dgm:prSet presAssocID="{250E52B1-30CF-4A16-92DD-F896B7E759A1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5C3C9D5-C51F-42D0-A41F-75CEFA5397FC}" srcId="{83DFACBA-47A2-44AC-88F6-7FFF5EFAAB2F}" destId="{64227C56-E5C6-4F0E-89E7-263DC091534B}" srcOrd="2" destOrd="0" parTransId="{1BFDEB10-BA13-4FFA-96ED-E3C97D86762F}" sibTransId="{673355A6-A456-4E95-885A-BC5E295C04C9}"/>
    <dgm:cxn modelId="{B9A582B8-683E-4038-A51E-B3D8DA51A9CB}" srcId="{83DFACBA-47A2-44AC-88F6-7FFF5EFAAB2F}" destId="{B2FC5200-36CA-4562-96E4-51DB7E1C0878}" srcOrd="0" destOrd="0" parTransId="{9C2E80E6-4B26-4788-BB68-37529552547E}" sibTransId="{66A4E2C4-A07D-4B4B-A7E1-044E982FC717}"/>
    <dgm:cxn modelId="{F7441FB9-4B95-49AE-ABF3-F0C85A76077F}" type="presOf" srcId="{250E52B1-30CF-4A16-92DD-F896B7E759A1}" destId="{A90F0D4C-F8FD-48B2-B3BE-EF849F76F0C6}" srcOrd="0" destOrd="0" presId="urn:microsoft.com/office/officeart/2018/5/layout/IconLeafLabelList"/>
    <dgm:cxn modelId="{625A1EC1-8635-4526-B96F-01F728998AC3}" srcId="{83DFACBA-47A2-44AC-88F6-7FFF5EFAAB2F}" destId="{250E52B1-30CF-4A16-92DD-F896B7E759A1}" srcOrd="3" destOrd="0" parTransId="{0190431A-3ADD-42D3-99F9-DB365A0A24FC}" sibTransId="{E7DA53B8-A460-48B4-A2B3-D19FE6CF11B5}"/>
    <dgm:cxn modelId="{48F8A713-9DF2-4B17-9E0F-CE3C8FE4235B}" type="presOf" srcId="{83DFACBA-47A2-44AC-88F6-7FFF5EFAAB2F}" destId="{039E5A23-7002-4A14-BA4B-238772E7FB91}" srcOrd="0" destOrd="0" presId="urn:microsoft.com/office/officeart/2018/5/layout/IconLeafLabelList"/>
    <dgm:cxn modelId="{5FA65678-7564-49B2-AE3A-1FC847E0F51D}" srcId="{83DFACBA-47A2-44AC-88F6-7FFF5EFAAB2F}" destId="{AD66F6D6-FAA0-4535-9920-BF376DE2CDD3}" srcOrd="1" destOrd="0" parTransId="{330DB02B-8F90-4987-890E-A11FAC174178}" sibTransId="{E50A5BE0-93AA-47DB-AA09-72C1B34CFBCA}"/>
    <dgm:cxn modelId="{72AC43D9-BD95-47A8-8BB4-9FC69745C6D4}" type="presOf" srcId="{B2FC5200-36CA-4562-96E4-51DB7E1C0878}" destId="{2D553F82-3F7C-4FDE-95CB-F20D1B8B93BA}" srcOrd="0" destOrd="0" presId="urn:microsoft.com/office/officeart/2018/5/layout/IconLeafLabelList"/>
    <dgm:cxn modelId="{AF71D3C8-1BD4-4424-B119-221E23F4C89A}" type="presOf" srcId="{64227C56-E5C6-4F0E-89E7-263DC091534B}" destId="{AAFC3823-630C-400C-9774-DEB7D9FD7339}" srcOrd="0" destOrd="0" presId="urn:microsoft.com/office/officeart/2018/5/layout/IconLeafLabelList"/>
    <dgm:cxn modelId="{77AFBD19-AD02-4FF9-91B8-145B404C4FD1}" type="presOf" srcId="{AD66F6D6-FAA0-4535-9920-BF376DE2CDD3}" destId="{AE0E78B3-7565-4F00-B4D0-6ED47DD29205}" srcOrd="0" destOrd="0" presId="urn:microsoft.com/office/officeart/2018/5/layout/IconLeafLabelList"/>
    <dgm:cxn modelId="{27AB3CD6-3DC1-4407-B72E-92ED69BA7B3E}" type="presParOf" srcId="{039E5A23-7002-4A14-BA4B-238772E7FB91}" destId="{DCA0C748-1BF7-479A-ADB2-008B88195AD9}" srcOrd="0" destOrd="0" presId="urn:microsoft.com/office/officeart/2018/5/layout/IconLeafLabelList"/>
    <dgm:cxn modelId="{F5351885-88A3-4790-B059-7F2D148BF070}" type="presParOf" srcId="{DCA0C748-1BF7-479A-ADB2-008B88195AD9}" destId="{4904DF6A-7F89-455D-9B95-F7156378EFB9}" srcOrd="0" destOrd="0" presId="urn:microsoft.com/office/officeart/2018/5/layout/IconLeafLabelList"/>
    <dgm:cxn modelId="{F366548A-B02B-469F-AB3D-F876B76B89F8}" type="presParOf" srcId="{DCA0C748-1BF7-479A-ADB2-008B88195AD9}" destId="{9D3BD1C8-E0EF-4F47-A2EA-BEFE1FC22ED6}" srcOrd="1" destOrd="0" presId="urn:microsoft.com/office/officeart/2018/5/layout/IconLeafLabelList"/>
    <dgm:cxn modelId="{DDB1C943-99B7-462F-8E42-432A6D9E2417}" type="presParOf" srcId="{DCA0C748-1BF7-479A-ADB2-008B88195AD9}" destId="{BBFF65CF-325C-4FF0-BA10-1367B733B9B7}" srcOrd="2" destOrd="0" presId="urn:microsoft.com/office/officeart/2018/5/layout/IconLeafLabelList"/>
    <dgm:cxn modelId="{571B61A5-76F7-4A7F-84D4-99711A2D5ADA}" type="presParOf" srcId="{DCA0C748-1BF7-479A-ADB2-008B88195AD9}" destId="{2D553F82-3F7C-4FDE-95CB-F20D1B8B93BA}" srcOrd="3" destOrd="0" presId="urn:microsoft.com/office/officeart/2018/5/layout/IconLeafLabelList"/>
    <dgm:cxn modelId="{D7906EAA-F908-463F-856C-EAD762A1BC55}" type="presParOf" srcId="{039E5A23-7002-4A14-BA4B-238772E7FB91}" destId="{40EC0E27-2FF6-4653-881B-C6131AE64140}" srcOrd="1" destOrd="0" presId="urn:microsoft.com/office/officeart/2018/5/layout/IconLeafLabelList"/>
    <dgm:cxn modelId="{49538828-BD80-4E27-BDED-1B9E09BFC0AD}" type="presParOf" srcId="{039E5A23-7002-4A14-BA4B-238772E7FB91}" destId="{99458C2B-D100-4103-B387-4F30E238D064}" srcOrd="2" destOrd="0" presId="urn:microsoft.com/office/officeart/2018/5/layout/IconLeafLabelList"/>
    <dgm:cxn modelId="{A8C7E52F-EA7E-42DF-B7C2-BE7FBED49DA1}" type="presParOf" srcId="{99458C2B-D100-4103-B387-4F30E238D064}" destId="{153444BF-55AB-4BE5-A6FF-EBBF8CCBE59C}" srcOrd="0" destOrd="0" presId="urn:microsoft.com/office/officeart/2018/5/layout/IconLeafLabelList"/>
    <dgm:cxn modelId="{53073164-CEF7-42F6-8D77-CA140329AE93}" type="presParOf" srcId="{99458C2B-D100-4103-B387-4F30E238D064}" destId="{223855C0-B835-42D1-AD10-260B9473E1C7}" srcOrd="1" destOrd="0" presId="urn:microsoft.com/office/officeart/2018/5/layout/IconLeafLabelList"/>
    <dgm:cxn modelId="{50A78639-DB9D-4A97-B5EC-817E26E5F64C}" type="presParOf" srcId="{99458C2B-D100-4103-B387-4F30E238D064}" destId="{4E4F6333-5F92-47B1-AC71-B5D1507B7524}" srcOrd="2" destOrd="0" presId="urn:microsoft.com/office/officeart/2018/5/layout/IconLeafLabelList"/>
    <dgm:cxn modelId="{AA3FDA20-D4AD-4753-9902-AC7C09FFFFD5}" type="presParOf" srcId="{99458C2B-D100-4103-B387-4F30E238D064}" destId="{AE0E78B3-7565-4F00-B4D0-6ED47DD29205}" srcOrd="3" destOrd="0" presId="urn:microsoft.com/office/officeart/2018/5/layout/IconLeafLabelList"/>
    <dgm:cxn modelId="{25F048D3-462A-4A75-BB34-2E362BE2196D}" type="presParOf" srcId="{039E5A23-7002-4A14-BA4B-238772E7FB91}" destId="{B6F09097-4956-4321-BA7A-6EE3AAD141D2}" srcOrd="3" destOrd="0" presId="urn:microsoft.com/office/officeart/2018/5/layout/IconLeafLabelList"/>
    <dgm:cxn modelId="{CCA4F872-34F4-4CDF-B063-A94AA92D1826}" type="presParOf" srcId="{039E5A23-7002-4A14-BA4B-238772E7FB91}" destId="{C3749978-8641-47FC-8FF0-6530D887DEB0}" srcOrd="4" destOrd="0" presId="urn:microsoft.com/office/officeart/2018/5/layout/IconLeafLabelList"/>
    <dgm:cxn modelId="{6AE193B9-E7B1-49E0-A253-942A829A4F67}" type="presParOf" srcId="{C3749978-8641-47FC-8FF0-6530D887DEB0}" destId="{2753F4CF-D6EE-4488-9E94-947AEA408034}" srcOrd="0" destOrd="0" presId="urn:microsoft.com/office/officeart/2018/5/layout/IconLeafLabelList"/>
    <dgm:cxn modelId="{019F9991-132A-4F44-83E8-63120EFE48C7}" type="presParOf" srcId="{C3749978-8641-47FC-8FF0-6530D887DEB0}" destId="{C229EA87-5A6B-463B-ADA0-5484314FDA82}" srcOrd="1" destOrd="0" presId="urn:microsoft.com/office/officeart/2018/5/layout/IconLeafLabelList"/>
    <dgm:cxn modelId="{2FE3B9F3-9D2D-4A9E-ABDC-9660868C5ED9}" type="presParOf" srcId="{C3749978-8641-47FC-8FF0-6530D887DEB0}" destId="{83FAE9C1-69AB-4C70-9417-2D1F7D483F34}" srcOrd="2" destOrd="0" presId="urn:microsoft.com/office/officeart/2018/5/layout/IconLeafLabelList"/>
    <dgm:cxn modelId="{B587F9AC-6D16-4615-8851-295A16723833}" type="presParOf" srcId="{C3749978-8641-47FC-8FF0-6530D887DEB0}" destId="{AAFC3823-630C-400C-9774-DEB7D9FD7339}" srcOrd="3" destOrd="0" presId="urn:microsoft.com/office/officeart/2018/5/layout/IconLeafLabelList"/>
    <dgm:cxn modelId="{D52D1DD3-329A-4783-8DF1-8B559D04930D}" type="presParOf" srcId="{039E5A23-7002-4A14-BA4B-238772E7FB91}" destId="{BC3DD117-F31D-4AC9-BA81-5513BD0A6003}" srcOrd="5" destOrd="0" presId="urn:microsoft.com/office/officeart/2018/5/layout/IconLeafLabelList"/>
    <dgm:cxn modelId="{0E529D05-0162-4B4A-A89E-840ADC14D92F}" type="presParOf" srcId="{039E5A23-7002-4A14-BA4B-238772E7FB91}" destId="{F20437D9-2BFB-4D19-86AC-17A8DB5974AE}" srcOrd="6" destOrd="0" presId="urn:microsoft.com/office/officeart/2018/5/layout/IconLeafLabelList"/>
    <dgm:cxn modelId="{FC339BDA-E80C-4362-BA88-377192D4B7B4}" type="presParOf" srcId="{F20437D9-2BFB-4D19-86AC-17A8DB5974AE}" destId="{3528D694-DBBA-4663-9F63-03D6D61A8846}" srcOrd="0" destOrd="0" presId="urn:microsoft.com/office/officeart/2018/5/layout/IconLeafLabelList"/>
    <dgm:cxn modelId="{0E3568C3-8FBC-40ED-B991-817EF6CAE06B}" type="presParOf" srcId="{F20437D9-2BFB-4D19-86AC-17A8DB5974AE}" destId="{43D4A728-EE0D-4DA0-BF95-F7C9A5F8B593}" srcOrd="1" destOrd="0" presId="urn:microsoft.com/office/officeart/2018/5/layout/IconLeafLabelList"/>
    <dgm:cxn modelId="{0FA113A1-90AC-4092-A719-396988C76978}" type="presParOf" srcId="{F20437D9-2BFB-4D19-86AC-17A8DB5974AE}" destId="{D00C9348-C32E-45DD-A654-CBFA0B08CC70}" srcOrd="2" destOrd="0" presId="urn:microsoft.com/office/officeart/2018/5/layout/IconLeafLabelList"/>
    <dgm:cxn modelId="{EDB653B8-D55E-492E-9ADF-2A4B6C6F5A71}" type="presParOf" srcId="{F20437D9-2BFB-4D19-86AC-17A8DB5974AE}" destId="{A90F0D4C-F8FD-48B2-B3BE-EF849F76F0C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58F49-F6C6-49B5-B1F1-50698306958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5E48FC6B-0D22-4313-A7EA-61F0048E48B9}">
      <dgm:prSet/>
      <dgm:spPr/>
      <dgm:t>
        <a:bodyPr/>
        <a:lstStyle/>
        <a:p>
          <a:pPr>
            <a:defRPr cap="all"/>
          </a:pPr>
          <a:r>
            <a:rPr lang="en-US"/>
            <a:t>A) Schokopudding</a:t>
          </a:r>
        </a:p>
      </dgm:t>
    </dgm:pt>
    <dgm:pt modelId="{264204E3-3C91-402E-9952-CA7F9A208621}" type="parTrans" cxnId="{16498D0C-EE92-44A9-8006-806645C013AB}">
      <dgm:prSet/>
      <dgm:spPr/>
      <dgm:t>
        <a:bodyPr/>
        <a:lstStyle/>
        <a:p>
          <a:endParaRPr lang="en-US"/>
        </a:p>
      </dgm:t>
    </dgm:pt>
    <dgm:pt modelId="{FB2C4A9A-2F1F-4BB6-9A6A-396E8B0F2054}" type="sibTrans" cxnId="{16498D0C-EE92-44A9-8006-806645C013AB}">
      <dgm:prSet/>
      <dgm:spPr/>
      <dgm:t>
        <a:bodyPr/>
        <a:lstStyle/>
        <a:p>
          <a:endParaRPr lang="en-US"/>
        </a:p>
      </dgm:t>
    </dgm:pt>
    <dgm:pt modelId="{4073F770-B9C8-469B-A4AD-D004880696B5}">
      <dgm:prSet/>
      <dgm:spPr/>
      <dgm:t>
        <a:bodyPr/>
        <a:lstStyle/>
        <a:p>
          <a:pPr>
            <a:defRPr cap="all"/>
          </a:pPr>
          <a:r>
            <a:rPr lang="en-US"/>
            <a:t>B) Wackelpudding</a:t>
          </a:r>
        </a:p>
      </dgm:t>
    </dgm:pt>
    <dgm:pt modelId="{6FC38B99-DC9E-4182-9330-B5B949D0AF96}" type="parTrans" cxnId="{98C27C9A-2D89-4716-8E99-9E3536A3356B}">
      <dgm:prSet/>
      <dgm:spPr/>
      <dgm:t>
        <a:bodyPr/>
        <a:lstStyle/>
        <a:p>
          <a:endParaRPr lang="en-US"/>
        </a:p>
      </dgm:t>
    </dgm:pt>
    <dgm:pt modelId="{36CD2BCA-CF1C-4E1A-AF1E-A490CEFC6760}" type="sibTrans" cxnId="{98C27C9A-2D89-4716-8E99-9E3536A3356B}">
      <dgm:prSet/>
      <dgm:spPr/>
      <dgm:t>
        <a:bodyPr/>
        <a:lstStyle/>
        <a:p>
          <a:endParaRPr lang="en-US"/>
        </a:p>
      </dgm:t>
    </dgm:pt>
    <dgm:pt modelId="{24274A6D-955C-49C7-80EF-20BE62022045}">
      <dgm:prSet/>
      <dgm:spPr/>
      <dgm:t>
        <a:bodyPr/>
        <a:lstStyle/>
        <a:p>
          <a:pPr>
            <a:defRPr cap="all"/>
          </a:pPr>
          <a:r>
            <a:rPr lang="en-US"/>
            <a:t>C) Herrencreme</a:t>
          </a:r>
        </a:p>
      </dgm:t>
    </dgm:pt>
    <dgm:pt modelId="{DA09B512-9C7B-4C58-9551-2E1324D95BD2}" type="parTrans" cxnId="{F57ECF0E-8D61-4B02-84C5-2B60716AB1DF}">
      <dgm:prSet/>
      <dgm:spPr/>
      <dgm:t>
        <a:bodyPr/>
        <a:lstStyle/>
        <a:p>
          <a:endParaRPr lang="en-US"/>
        </a:p>
      </dgm:t>
    </dgm:pt>
    <dgm:pt modelId="{13F8B491-4903-44EC-98B4-74952BE29CD4}" type="sibTrans" cxnId="{F57ECF0E-8D61-4B02-84C5-2B60716AB1DF}">
      <dgm:prSet/>
      <dgm:spPr/>
      <dgm:t>
        <a:bodyPr/>
        <a:lstStyle/>
        <a:p>
          <a:endParaRPr lang="en-US"/>
        </a:p>
      </dgm:t>
    </dgm:pt>
    <dgm:pt modelId="{1C893FC3-864B-407A-80B5-E9F0C30DFB85}">
      <dgm:prSet/>
      <dgm:spPr/>
      <dgm:t>
        <a:bodyPr/>
        <a:lstStyle/>
        <a:p>
          <a:pPr>
            <a:defRPr cap="all"/>
          </a:pPr>
          <a:r>
            <a:rPr lang="en-US"/>
            <a:t>D) Zitronenpudding</a:t>
          </a:r>
        </a:p>
      </dgm:t>
    </dgm:pt>
    <dgm:pt modelId="{DD6D8BE1-66AE-4A89-8E38-B4C6366BE40B}" type="parTrans" cxnId="{B6924894-A64B-48C1-B7E9-16059E8FF7A2}">
      <dgm:prSet/>
      <dgm:spPr/>
      <dgm:t>
        <a:bodyPr/>
        <a:lstStyle/>
        <a:p>
          <a:endParaRPr lang="en-US"/>
        </a:p>
      </dgm:t>
    </dgm:pt>
    <dgm:pt modelId="{2381E96B-AF57-4847-AC95-3262CB7E329E}" type="sibTrans" cxnId="{B6924894-A64B-48C1-B7E9-16059E8FF7A2}">
      <dgm:prSet/>
      <dgm:spPr/>
      <dgm:t>
        <a:bodyPr/>
        <a:lstStyle/>
        <a:p>
          <a:endParaRPr lang="en-US"/>
        </a:p>
      </dgm:t>
    </dgm:pt>
    <dgm:pt modelId="{C0822EAC-FA30-4ECF-A35F-4E8E3EB6F0E6}" type="pres">
      <dgm:prSet presAssocID="{BA358F49-F6C6-49B5-B1F1-50698306958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AA060D-9F41-4E68-9526-37175AF19C62}" type="pres">
      <dgm:prSet presAssocID="{5E48FC6B-0D22-4313-A7EA-61F0048E48B9}" presName="compNode" presStyleCnt="0"/>
      <dgm:spPr/>
    </dgm:pt>
    <dgm:pt modelId="{2E5A0FF7-DF2D-4FA1-80A3-26E942B70CAF}" type="pres">
      <dgm:prSet presAssocID="{5E48FC6B-0D22-4313-A7EA-61F0048E48B9}" presName="iconBgRect" presStyleLbl="bgShp" presStyleIdx="0" presStyleCnt="4"/>
      <dgm:spPr/>
    </dgm:pt>
    <dgm:pt modelId="{C42DE66F-28F6-4E32-96CC-741224250528}" type="pres">
      <dgm:prSet presAssocID="{5E48FC6B-0D22-4313-A7EA-61F0048E48B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oon"/>
        </a:ext>
      </dgm:extLst>
    </dgm:pt>
    <dgm:pt modelId="{95389516-7463-4907-85EB-4AEF93585824}" type="pres">
      <dgm:prSet presAssocID="{5E48FC6B-0D22-4313-A7EA-61F0048E48B9}" presName="spaceRect" presStyleCnt="0"/>
      <dgm:spPr/>
    </dgm:pt>
    <dgm:pt modelId="{57F12377-A60A-4B66-9640-EB2568E8D949}" type="pres">
      <dgm:prSet presAssocID="{5E48FC6B-0D22-4313-A7EA-61F0048E48B9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02B7FAD4-B768-4FC7-97E0-3B694C86805A}" type="pres">
      <dgm:prSet presAssocID="{FB2C4A9A-2F1F-4BB6-9A6A-396E8B0F2054}" presName="sibTrans" presStyleCnt="0"/>
      <dgm:spPr/>
    </dgm:pt>
    <dgm:pt modelId="{0BBB605A-4099-489A-A5D4-3309DD979A74}" type="pres">
      <dgm:prSet presAssocID="{4073F770-B9C8-469B-A4AD-D004880696B5}" presName="compNode" presStyleCnt="0"/>
      <dgm:spPr/>
    </dgm:pt>
    <dgm:pt modelId="{30358CAA-AA48-4E82-95AD-60C28B8AF62F}" type="pres">
      <dgm:prSet presAssocID="{4073F770-B9C8-469B-A4AD-D004880696B5}" presName="iconBgRect" presStyleLbl="bgShp" presStyleIdx="1" presStyleCnt="4"/>
      <dgm:spPr/>
    </dgm:pt>
    <dgm:pt modelId="{FA5F47A4-CD92-4FFE-8FAB-458349C28032}" type="pres">
      <dgm:prSet presAssocID="{4073F770-B9C8-469B-A4AD-D004880696B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wl"/>
        </a:ext>
      </dgm:extLst>
    </dgm:pt>
    <dgm:pt modelId="{B0E04DA0-43C7-4D50-B9BE-5012F920B04A}" type="pres">
      <dgm:prSet presAssocID="{4073F770-B9C8-469B-A4AD-D004880696B5}" presName="spaceRect" presStyleCnt="0"/>
      <dgm:spPr/>
    </dgm:pt>
    <dgm:pt modelId="{5470E0E1-30BE-4AD6-B6AD-8FE5456270E7}" type="pres">
      <dgm:prSet presAssocID="{4073F770-B9C8-469B-A4AD-D004880696B5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CC1995E-B6B3-4B8C-963E-3AE357671FD4}" type="pres">
      <dgm:prSet presAssocID="{36CD2BCA-CF1C-4E1A-AF1E-A490CEFC6760}" presName="sibTrans" presStyleCnt="0"/>
      <dgm:spPr/>
    </dgm:pt>
    <dgm:pt modelId="{086B136C-FBC3-4443-98CF-C12FFBA2C231}" type="pres">
      <dgm:prSet presAssocID="{24274A6D-955C-49C7-80EF-20BE62022045}" presName="compNode" presStyleCnt="0"/>
      <dgm:spPr/>
    </dgm:pt>
    <dgm:pt modelId="{D6BC89CF-512D-490C-9C67-2B0EC63C297D}" type="pres">
      <dgm:prSet presAssocID="{24274A6D-955C-49C7-80EF-20BE62022045}" presName="iconBgRect" presStyleLbl="bgShp" presStyleIdx="2" presStyleCnt="4"/>
      <dgm:spPr/>
    </dgm:pt>
    <dgm:pt modelId="{D4F426FE-62D1-47B3-B8C0-A4F1902CA491}" type="pres">
      <dgm:prSet presAssocID="{24274A6D-955C-49C7-80EF-20BE6202204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te"/>
        </a:ext>
      </dgm:extLst>
    </dgm:pt>
    <dgm:pt modelId="{8C80E514-87ED-44BA-B4E2-82FC337A5160}" type="pres">
      <dgm:prSet presAssocID="{24274A6D-955C-49C7-80EF-20BE62022045}" presName="spaceRect" presStyleCnt="0"/>
      <dgm:spPr/>
    </dgm:pt>
    <dgm:pt modelId="{4544B9E4-B022-41FB-8455-6B7EFF9C02C3}" type="pres">
      <dgm:prSet presAssocID="{24274A6D-955C-49C7-80EF-20BE62022045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6A2B7B48-F76D-448E-9740-3B70A29C19D8}" type="pres">
      <dgm:prSet presAssocID="{13F8B491-4903-44EC-98B4-74952BE29CD4}" presName="sibTrans" presStyleCnt="0"/>
      <dgm:spPr/>
    </dgm:pt>
    <dgm:pt modelId="{EB1C190B-3940-48B4-9C01-CA5779A76514}" type="pres">
      <dgm:prSet presAssocID="{1C893FC3-864B-407A-80B5-E9F0C30DFB85}" presName="compNode" presStyleCnt="0"/>
      <dgm:spPr/>
    </dgm:pt>
    <dgm:pt modelId="{F626785B-FC43-43F4-9766-AE7EA75AF3BD}" type="pres">
      <dgm:prSet presAssocID="{1C893FC3-864B-407A-80B5-E9F0C30DFB85}" presName="iconBgRect" presStyleLbl="bgShp" presStyleIdx="3" presStyleCnt="4"/>
      <dgm:spPr/>
    </dgm:pt>
    <dgm:pt modelId="{8EA8F278-4C5B-4215-B19C-170B66F47FAB}" type="pres">
      <dgm:prSet presAssocID="{1C893FC3-864B-407A-80B5-E9F0C30DFB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vered plate"/>
        </a:ext>
      </dgm:extLst>
    </dgm:pt>
    <dgm:pt modelId="{720726CB-F68E-475A-A512-8975F75B451D}" type="pres">
      <dgm:prSet presAssocID="{1C893FC3-864B-407A-80B5-E9F0C30DFB85}" presName="spaceRect" presStyleCnt="0"/>
      <dgm:spPr/>
    </dgm:pt>
    <dgm:pt modelId="{10A641B4-9136-4BB3-B104-C5D9F1B44CA2}" type="pres">
      <dgm:prSet presAssocID="{1C893FC3-864B-407A-80B5-E9F0C30DFB85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3FDF9FC-CEB5-4D9F-AFB9-DE29E16C44B5}" type="presOf" srcId="{BA358F49-F6C6-49B5-B1F1-50698306958C}" destId="{C0822EAC-FA30-4ECF-A35F-4E8E3EB6F0E6}" srcOrd="0" destOrd="0" presId="urn:microsoft.com/office/officeart/2018/5/layout/IconCircleLabelList"/>
    <dgm:cxn modelId="{16498D0C-EE92-44A9-8006-806645C013AB}" srcId="{BA358F49-F6C6-49B5-B1F1-50698306958C}" destId="{5E48FC6B-0D22-4313-A7EA-61F0048E48B9}" srcOrd="0" destOrd="0" parTransId="{264204E3-3C91-402E-9952-CA7F9A208621}" sibTransId="{FB2C4A9A-2F1F-4BB6-9A6A-396E8B0F2054}"/>
    <dgm:cxn modelId="{E917F051-C850-40A8-B0BE-2575F011DEFC}" type="presOf" srcId="{24274A6D-955C-49C7-80EF-20BE62022045}" destId="{4544B9E4-B022-41FB-8455-6B7EFF9C02C3}" srcOrd="0" destOrd="0" presId="urn:microsoft.com/office/officeart/2018/5/layout/IconCircleLabelList"/>
    <dgm:cxn modelId="{98C27C9A-2D89-4716-8E99-9E3536A3356B}" srcId="{BA358F49-F6C6-49B5-B1F1-50698306958C}" destId="{4073F770-B9C8-469B-A4AD-D004880696B5}" srcOrd="1" destOrd="0" parTransId="{6FC38B99-DC9E-4182-9330-B5B949D0AF96}" sibTransId="{36CD2BCA-CF1C-4E1A-AF1E-A490CEFC6760}"/>
    <dgm:cxn modelId="{2CF40B9B-F8B6-40E6-A371-97BCC6174CE0}" type="presOf" srcId="{4073F770-B9C8-469B-A4AD-D004880696B5}" destId="{5470E0E1-30BE-4AD6-B6AD-8FE5456270E7}" srcOrd="0" destOrd="0" presId="urn:microsoft.com/office/officeart/2018/5/layout/IconCircleLabelList"/>
    <dgm:cxn modelId="{9B461C0A-7772-4C73-B1D2-475252C13034}" type="presOf" srcId="{1C893FC3-864B-407A-80B5-E9F0C30DFB85}" destId="{10A641B4-9136-4BB3-B104-C5D9F1B44CA2}" srcOrd="0" destOrd="0" presId="urn:microsoft.com/office/officeart/2018/5/layout/IconCircleLabelList"/>
    <dgm:cxn modelId="{570F9FCF-547A-428D-ADEA-7AC068FD371A}" type="presOf" srcId="{5E48FC6B-0D22-4313-A7EA-61F0048E48B9}" destId="{57F12377-A60A-4B66-9640-EB2568E8D949}" srcOrd="0" destOrd="0" presId="urn:microsoft.com/office/officeart/2018/5/layout/IconCircleLabelList"/>
    <dgm:cxn modelId="{B6924894-A64B-48C1-B7E9-16059E8FF7A2}" srcId="{BA358F49-F6C6-49B5-B1F1-50698306958C}" destId="{1C893FC3-864B-407A-80B5-E9F0C30DFB85}" srcOrd="3" destOrd="0" parTransId="{DD6D8BE1-66AE-4A89-8E38-B4C6366BE40B}" sibTransId="{2381E96B-AF57-4847-AC95-3262CB7E329E}"/>
    <dgm:cxn modelId="{F57ECF0E-8D61-4B02-84C5-2B60716AB1DF}" srcId="{BA358F49-F6C6-49B5-B1F1-50698306958C}" destId="{24274A6D-955C-49C7-80EF-20BE62022045}" srcOrd="2" destOrd="0" parTransId="{DA09B512-9C7B-4C58-9551-2E1324D95BD2}" sibTransId="{13F8B491-4903-44EC-98B4-74952BE29CD4}"/>
    <dgm:cxn modelId="{89EE4900-2B98-4884-A060-E7EEA239F73C}" type="presParOf" srcId="{C0822EAC-FA30-4ECF-A35F-4E8E3EB6F0E6}" destId="{22AA060D-9F41-4E68-9526-37175AF19C62}" srcOrd="0" destOrd="0" presId="urn:microsoft.com/office/officeart/2018/5/layout/IconCircleLabelList"/>
    <dgm:cxn modelId="{25E0771C-5B5E-4F5D-A384-D756CD2872C0}" type="presParOf" srcId="{22AA060D-9F41-4E68-9526-37175AF19C62}" destId="{2E5A0FF7-DF2D-4FA1-80A3-26E942B70CAF}" srcOrd="0" destOrd="0" presId="urn:microsoft.com/office/officeart/2018/5/layout/IconCircleLabelList"/>
    <dgm:cxn modelId="{46656FA3-E6B5-421F-90DF-C2E2D46E28F2}" type="presParOf" srcId="{22AA060D-9F41-4E68-9526-37175AF19C62}" destId="{C42DE66F-28F6-4E32-96CC-741224250528}" srcOrd="1" destOrd="0" presId="urn:microsoft.com/office/officeart/2018/5/layout/IconCircleLabelList"/>
    <dgm:cxn modelId="{82068453-9DEF-4B92-BF2F-137572FC2772}" type="presParOf" srcId="{22AA060D-9F41-4E68-9526-37175AF19C62}" destId="{95389516-7463-4907-85EB-4AEF93585824}" srcOrd="2" destOrd="0" presId="urn:microsoft.com/office/officeart/2018/5/layout/IconCircleLabelList"/>
    <dgm:cxn modelId="{6D291AE5-57F4-49C4-87EB-2F97735D2998}" type="presParOf" srcId="{22AA060D-9F41-4E68-9526-37175AF19C62}" destId="{57F12377-A60A-4B66-9640-EB2568E8D949}" srcOrd="3" destOrd="0" presId="urn:microsoft.com/office/officeart/2018/5/layout/IconCircleLabelList"/>
    <dgm:cxn modelId="{7B8D5587-5ECD-43BA-8282-C052E775545E}" type="presParOf" srcId="{C0822EAC-FA30-4ECF-A35F-4E8E3EB6F0E6}" destId="{02B7FAD4-B768-4FC7-97E0-3B694C86805A}" srcOrd="1" destOrd="0" presId="urn:microsoft.com/office/officeart/2018/5/layout/IconCircleLabelList"/>
    <dgm:cxn modelId="{1F325B8F-B990-436C-9F1B-8847A16E8724}" type="presParOf" srcId="{C0822EAC-FA30-4ECF-A35F-4E8E3EB6F0E6}" destId="{0BBB605A-4099-489A-A5D4-3309DD979A74}" srcOrd="2" destOrd="0" presId="urn:microsoft.com/office/officeart/2018/5/layout/IconCircleLabelList"/>
    <dgm:cxn modelId="{F58215E0-604B-4A6B-ACAF-45AAB8518EF0}" type="presParOf" srcId="{0BBB605A-4099-489A-A5D4-3309DD979A74}" destId="{30358CAA-AA48-4E82-95AD-60C28B8AF62F}" srcOrd="0" destOrd="0" presId="urn:microsoft.com/office/officeart/2018/5/layout/IconCircleLabelList"/>
    <dgm:cxn modelId="{F3579238-0CAD-40B3-8FD9-F861CF50D607}" type="presParOf" srcId="{0BBB605A-4099-489A-A5D4-3309DD979A74}" destId="{FA5F47A4-CD92-4FFE-8FAB-458349C28032}" srcOrd="1" destOrd="0" presId="urn:microsoft.com/office/officeart/2018/5/layout/IconCircleLabelList"/>
    <dgm:cxn modelId="{66F8133A-C67B-4C87-9089-6C2BF1B2D501}" type="presParOf" srcId="{0BBB605A-4099-489A-A5D4-3309DD979A74}" destId="{B0E04DA0-43C7-4D50-B9BE-5012F920B04A}" srcOrd="2" destOrd="0" presId="urn:microsoft.com/office/officeart/2018/5/layout/IconCircleLabelList"/>
    <dgm:cxn modelId="{BCC61629-4DE3-4E8A-A7A7-4FB474EA6F97}" type="presParOf" srcId="{0BBB605A-4099-489A-A5D4-3309DD979A74}" destId="{5470E0E1-30BE-4AD6-B6AD-8FE5456270E7}" srcOrd="3" destOrd="0" presId="urn:microsoft.com/office/officeart/2018/5/layout/IconCircleLabelList"/>
    <dgm:cxn modelId="{2DBC59C4-3604-46FE-9CF7-FEDDE0D9A5FB}" type="presParOf" srcId="{C0822EAC-FA30-4ECF-A35F-4E8E3EB6F0E6}" destId="{4CC1995E-B6B3-4B8C-963E-3AE357671FD4}" srcOrd="3" destOrd="0" presId="urn:microsoft.com/office/officeart/2018/5/layout/IconCircleLabelList"/>
    <dgm:cxn modelId="{DE541CFA-CFFF-4837-9A24-66857160A319}" type="presParOf" srcId="{C0822EAC-FA30-4ECF-A35F-4E8E3EB6F0E6}" destId="{086B136C-FBC3-4443-98CF-C12FFBA2C231}" srcOrd="4" destOrd="0" presId="urn:microsoft.com/office/officeart/2018/5/layout/IconCircleLabelList"/>
    <dgm:cxn modelId="{7AD69023-EAF9-45DF-9291-254E0E18FC27}" type="presParOf" srcId="{086B136C-FBC3-4443-98CF-C12FFBA2C231}" destId="{D6BC89CF-512D-490C-9C67-2B0EC63C297D}" srcOrd="0" destOrd="0" presId="urn:microsoft.com/office/officeart/2018/5/layout/IconCircleLabelList"/>
    <dgm:cxn modelId="{273D9884-7CD0-4F33-B459-9576F94D7AE2}" type="presParOf" srcId="{086B136C-FBC3-4443-98CF-C12FFBA2C231}" destId="{D4F426FE-62D1-47B3-B8C0-A4F1902CA491}" srcOrd="1" destOrd="0" presId="urn:microsoft.com/office/officeart/2018/5/layout/IconCircleLabelList"/>
    <dgm:cxn modelId="{5FBFF987-1EF8-4BDD-B479-F7D84E814635}" type="presParOf" srcId="{086B136C-FBC3-4443-98CF-C12FFBA2C231}" destId="{8C80E514-87ED-44BA-B4E2-82FC337A5160}" srcOrd="2" destOrd="0" presId="urn:microsoft.com/office/officeart/2018/5/layout/IconCircleLabelList"/>
    <dgm:cxn modelId="{120571E2-61DB-475A-A016-FFAB8677AE96}" type="presParOf" srcId="{086B136C-FBC3-4443-98CF-C12FFBA2C231}" destId="{4544B9E4-B022-41FB-8455-6B7EFF9C02C3}" srcOrd="3" destOrd="0" presId="urn:microsoft.com/office/officeart/2018/5/layout/IconCircleLabelList"/>
    <dgm:cxn modelId="{4D291D99-125C-4C4A-BA00-B0F47FB5FD52}" type="presParOf" srcId="{C0822EAC-FA30-4ECF-A35F-4E8E3EB6F0E6}" destId="{6A2B7B48-F76D-448E-9740-3B70A29C19D8}" srcOrd="5" destOrd="0" presId="urn:microsoft.com/office/officeart/2018/5/layout/IconCircleLabelList"/>
    <dgm:cxn modelId="{A68B5F6F-648D-4348-82E6-5D2BB4FECE7D}" type="presParOf" srcId="{C0822EAC-FA30-4ECF-A35F-4E8E3EB6F0E6}" destId="{EB1C190B-3940-48B4-9C01-CA5779A76514}" srcOrd="6" destOrd="0" presId="urn:microsoft.com/office/officeart/2018/5/layout/IconCircleLabelList"/>
    <dgm:cxn modelId="{CB8B90E2-EFF4-4F8D-9DA6-CBE658AD1F46}" type="presParOf" srcId="{EB1C190B-3940-48B4-9C01-CA5779A76514}" destId="{F626785B-FC43-43F4-9766-AE7EA75AF3BD}" srcOrd="0" destOrd="0" presId="urn:microsoft.com/office/officeart/2018/5/layout/IconCircleLabelList"/>
    <dgm:cxn modelId="{CF578C79-30CB-4CC3-A51F-272587C001CC}" type="presParOf" srcId="{EB1C190B-3940-48B4-9C01-CA5779A76514}" destId="{8EA8F278-4C5B-4215-B19C-170B66F47FAB}" srcOrd="1" destOrd="0" presId="urn:microsoft.com/office/officeart/2018/5/layout/IconCircleLabelList"/>
    <dgm:cxn modelId="{53D04123-F209-42AB-B77D-F800D94B61E5}" type="presParOf" srcId="{EB1C190B-3940-48B4-9C01-CA5779A76514}" destId="{720726CB-F68E-475A-A512-8975F75B451D}" srcOrd="2" destOrd="0" presId="urn:microsoft.com/office/officeart/2018/5/layout/IconCircleLabelList"/>
    <dgm:cxn modelId="{3FB2CE71-9494-4CCE-8AF2-6F29F5AF09E0}" type="presParOf" srcId="{EB1C190B-3940-48B4-9C01-CA5779A76514}" destId="{10A641B4-9136-4BB3-B104-C5D9F1B44CA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57AAFB-CE3A-4554-8A42-5428696C8BC0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E9A89FA7-169F-46ED-83A8-F6D863B583B3}">
      <dgm:prSet/>
      <dgm:spPr/>
      <dgm:t>
        <a:bodyPr/>
        <a:lstStyle/>
        <a:p>
          <a:pPr>
            <a:defRPr cap="all"/>
          </a:pPr>
          <a:r>
            <a:rPr lang="en-US"/>
            <a:t>A) Spinat</a:t>
          </a:r>
        </a:p>
      </dgm:t>
    </dgm:pt>
    <dgm:pt modelId="{8185B6B8-EEA8-4F2B-8FE2-E36C374CD0F4}" type="parTrans" cxnId="{5356664B-5075-4E2D-A427-45B65BE8B704}">
      <dgm:prSet/>
      <dgm:spPr/>
      <dgm:t>
        <a:bodyPr/>
        <a:lstStyle/>
        <a:p>
          <a:endParaRPr lang="en-US"/>
        </a:p>
      </dgm:t>
    </dgm:pt>
    <dgm:pt modelId="{F9C04468-5882-4D5D-8F0C-F4587D4B0E55}" type="sibTrans" cxnId="{5356664B-5075-4E2D-A427-45B65BE8B704}">
      <dgm:prSet/>
      <dgm:spPr/>
      <dgm:t>
        <a:bodyPr/>
        <a:lstStyle/>
        <a:p>
          <a:endParaRPr lang="en-US"/>
        </a:p>
      </dgm:t>
    </dgm:pt>
    <dgm:pt modelId="{FE054AEA-1C2F-4D7D-AE1E-9EBE114C2035}">
      <dgm:prSet/>
      <dgm:spPr/>
      <dgm:t>
        <a:bodyPr/>
        <a:lstStyle/>
        <a:p>
          <a:pPr>
            <a:defRPr cap="all"/>
          </a:pPr>
          <a:r>
            <a:rPr lang="en-US"/>
            <a:t>B) Salat</a:t>
          </a:r>
        </a:p>
      </dgm:t>
    </dgm:pt>
    <dgm:pt modelId="{602CD2D2-EFB7-4A8B-818C-61CE480310F0}" type="parTrans" cxnId="{D999DD21-B9D7-432B-AA6B-3111663BA012}">
      <dgm:prSet/>
      <dgm:spPr/>
      <dgm:t>
        <a:bodyPr/>
        <a:lstStyle/>
        <a:p>
          <a:endParaRPr lang="en-US"/>
        </a:p>
      </dgm:t>
    </dgm:pt>
    <dgm:pt modelId="{8A6E56FF-01EC-4AF7-B5E2-F237B8A160D7}" type="sibTrans" cxnId="{D999DD21-B9D7-432B-AA6B-3111663BA012}">
      <dgm:prSet/>
      <dgm:spPr/>
      <dgm:t>
        <a:bodyPr/>
        <a:lstStyle/>
        <a:p>
          <a:endParaRPr lang="en-US"/>
        </a:p>
      </dgm:t>
    </dgm:pt>
    <dgm:pt modelId="{369240A8-1CA4-4BB4-9578-B5E11660C39B}">
      <dgm:prSet/>
      <dgm:spPr/>
      <dgm:t>
        <a:bodyPr/>
        <a:lstStyle/>
        <a:p>
          <a:pPr>
            <a:defRPr cap="all"/>
          </a:pPr>
          <a:r>
            <a:rPr lang="en-US"/>
            <a:t>C) Rotkohl</a:t>
          </a:r>
        </a:p>
      </dgm:t>
    </dgm:pt>
    <dgm:pt modelId="{448E5FCA-E66B-4FD2-BF4A-0ADF05DA6A1E}" type="parTrans" cxnId="{6EA1874A-EAC6-4C74-A8E7-757014ED6C3C}">
      <dgm:prSet/>
      <dgm:spPr/>
      <dgm:t>
        <a:bodyPr/>
        <a:lstStyle/>
        <a:p>
          <a:endParaRPr lang="en-US"/>
        </a:p>
      </dgm:t>
    </dgm:pt>
    <dgm:pt modelId="{CA392E2C-AF91-4FCB-9A74-3DEC22FCF4CD}" type="sibTrans" cxnId="{6EA1874A-EAC6-4C74-A8E7-757014ED6C3C}">
      <dgm:prSet/>
      <dgm:spPr/>
      <dgm:t>
        <a:bodyPr/>
        <a:lstStyle/>
        <a:p>
          <a:endParaRPr lang="en-US"/>
        </a:p>
      </dgm:t>
    </dgm:pt>
    <dgm:pt modelId="{BDE08555-28B7-42A8-864E-B6376ABE95E2}">
      <dgm:prSet/>
      <dgm:spPr/>
      <dgm:t>
        <a:bodyPr/>
        <a:lstStyle/>
        <a:p>
          <a:pPr>
            <a:defRPr cap="all"/>
          </a:pPr>
          <a:r>
            <a:rPr lang="en-US"/>
            <a:t>D) Grünkohl</a:t>
          </a:r>
        </a:p>
      </dgm:t>
    </dgm:pt>
    <dgm:pt modelId="{8AFBF510-BCC1-47D1-A8FC-ED60EE6D7879}" type="parTrans" cxnId="{F4191033-061A-4272-AB2E-1BE556B88706}">
      <dgm:prSet/>
      <dgm:spPr/>
      <dgm:t>
        <a:bodyPr/>
        <a:lstStyle/>
        <a:p>
          <a:endParaRPr lang="en-US"/>
        </a:p>
      </dgm:t>
    </dgm:pt>
    <dgm:pt modelId="{1D76416C-03B1-4DAD-93AE-E006A4316465}" type="sibTrans" cxnId="{F4191033-061A-4272-AB2E-1BE556B88706}">
      <dgm:prSet/>
      <dgm:spPr/>
      <dgm:t>
        <a:bodyPr/>
        <a:lstStyle/>
        <a:p>
          <a:endParaRPr lang="en-US"/>
        </a:p>
      </dgm:t>
    </dgm:pt>
    <dgm:pt modelId="{61C64631-6737-4025-82A7-1419DBCF047B}" type="pres">
      <dgm:prSet presAssocID="{1857AAFB-CE3A-4554-8A42-5428696C8BC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A09C371-0290-4697-830E-0135EBEE08EF}" type="pres">
      <dgm:prSet presAssocID="{E9A89FA7-169F-46ED-83A8-F6D863B583B3}" presName="compNode" presStyleCnt="0"/>
      <dgm:spPr/>
    </dgm:pt>
    <dgm:pt modelId="{F2BB4C5D-F22A-47F9-9BAE-59538BE7459E}" type="pres">
      <dgm:prSet presAssocID="{E9A89FA7-169F-46ED-83A8-F6D863B583B3}" presName="iconBgRect" presStyleLbl="bgShp" presStyleIdx="0" presStyleCnt="4"/>
      <dgm:spPr/>
    </dgm:pt>
    <dgm:pt modelId="{8DAE0D0F-2BE5-40C8-8F0A-E90FC4E4EA3A}" type="pres">
      <dgm:prSet presAssocID="{E9A89FA7-169F-46ED-83A8-F6D863B583B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af"/>
        </a:ext>
      </dgm:extLst>
    </dgm:pt>
    <dgm:pt modelId="{A0807AD8-47B8-442F-96AF-C8C7FF5D5491}" type="pres">
      <dgm:prSet presAssocID="{E9A89FA7-169F-46ED-83A8-F6D863B583B3}" presName="spaceRect" presStyleCnt="0"/>
      <dgm:spPr/>
    </dgm:pt>
    <dgm:pt modelId="{2CD128BD-1CB0-4BD2-AF75-DA2A4FAC6F20}" type="pres">
      <dgm:prSet presAssocID="{E9A89FA7-169F-46ED-83A8-F6D863B583B3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2C7D28C-CB16-4D81-ADC3-F212E5330855}" type="pres">
      <dgm:prSet presAssocID="{F9C04468-5882-4D5D-8F0C-F4587D4B0E55}" presName="sibTrans" presStyleCnt="0"/>
      <dgm:spPr/>
    </dgm:pt>
    <dgm:pt modelId="{07FA6F87-DECF-43EF-93D3-9896F8394AE7}" type="pres">
      <dgm:prSet presAssocID="{FE054AEA-1C2F-4D7D-AE1E-9EBE114C2035}" presName="compNode" presStyleCnt="0"/>
      <dgm:spPr/>
    </dgm:pt>
    <dgm:pt modelId="{36E8D688-5D6F-4272-AFB2-D057879179A9}" type="pres">
      <dgm:prSet presAssocID="{FE054AEA-1C2F-4D7D-AE1E-9EBE114C2035}" presName="iconBgRect" presStyleLbl="bgShp" presStyleIdx="1" presStyleCnt="4"/>
      <dgm:spPr/>
    </dgm:pt>
    <dgm:pt modelId="{4C4E2DF3-C73C-4E36-A33A-BE4D40AA189F}" type="pres">
      <dgm:prSet presAssocID="{FE054AEA-1C2F-4D7D-AE1E-9EBE114C203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ing pot"/>
        </a:ext>
      </dgm:extLst>
    </dgm:pt>
    <dgm:pt modelId="{D6BD1A67-5FB7-42C8-A907-4AB65397EE0F}" type="pres">
      <dgm:prSet presAssocID="{FE054AEA-1C2F-4D7D-AE1E-9EBE114C2035}" presName="spaceRect" presStyleCnt="0"/>
      <dgm:spPr/>
    </dgm:pt>
    <dgm:pt modelId="{CF7B5728-2A03-4089-BC90-D25A60E6CD91}" type="pres">
      <dgm:prSet presAssocID="{FE054AEA-1C2F-4D7D-AE1E-9EBE114C2035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45969442-2493-4218-AA05-E274C43409F9}" type="pres">
      <dgm:prSet presAssocID="{8A6E56FF-01EC-4AF7-B5E2-F237B8A160D7}" presName="sibTrans" presStyleCnt="0"/>
      <dgm:spPr/>
    </dgm:pt>
    <dgm:pt modelId="{598AD40A-043A-4D64-BDA6-D27597EF6001}" type="pres">
      <dgm:prSet presAssocID="{369240A8-1CA4-4BB4-9578-B5E11660C39B}" presName="compNode" presStyleCnt="0"/>
      <dgm:spPr/>
    </dgm:pt>
    <dgm:pt modelId="{1E0B1DFD-3B95-43CC-A4AB-77DF052E885B}" type="pres">
      <dgm:prSet presAssocID="{369240A8-1CA4-4BB4-9578-B5E11660C39B}" presName="iconBgRect" presStyleLbl="bgShp" presStyleIdx="2" presStyleCnt="4"/>
      <dgm:spPr/>
    </dgm:pt>
    <dgm:pt modelId="{FD632365-5D26-4D4E-A479-92EC7D9A4F45}" type="pres">
      <dgm:prSet presAssocID="{369240A8-1CA4-4BB4-9578-B5E11660C39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982D341C-547D-4817-AB42-05CA041B4CDD}" type="pres">
      <dgm:prSet presAssocID="{369240A8-1CA4-4BB4-9578-B5E11660C39B}" presName="spaceRect" presStyleCnt="0"/>
      <dgm:spPr/>
    </dgm:pt>
    <dgm:pt modelId="{B2770E60-FCC4-48B0-8DB3-938054235140}" type="pres">
      <dgm:prSet presAssocID="{369240A8-1CA4-4BB4-9578-B5E11660C39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6E11D767-D5C3-4848-8E5A-ABE3FD72B77B}" type="pres">
      <dgm:prSet presAssocID="{CA392E2C-AF91-4FCB-9A74-3DEC22FCF4CD}" presName="sibTrans" presStyleCnt="0"/>
      <dgm:spPr/>
    </dgm:pt>
    <dgm:pt modelId="{7BA2696B-4A14-448B-8999-779FCC243EA7}" type="pres">
      <dgm:prSet presAssocID="{BDE08555-28B7-42A8-864E-B6376ABE95E2}" presName="compNode" presStyleCnt="0"/>
      <dgm:spPr/>
    </dgm:pt>
    <dgm:pt modelId="{C7C65DAC-0AD0-4283-9768-F1E5995B1294}" type="pres">
      <dgm:prSet presAssocID="{BDE08555-28B7-42A8-864E-B6376ABE95E2}" presName="iconBgRect" presStyleLbl="bgShp" presStyleIdx="3" presStyleCnt="4"/>
      <dgm:spPr/>
    </dgm:pt>
    <dgm:pt modelId="{72D35624-4E73-4066-B6D6-D61D38E23BDE}" type="pres">
      <dgm:prSet presAssocID="{BDE08555-28B7-42A8-864E-B6376ABE95E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CFA0EC27-491D-4D2D-A140-AFCB3BE0C839}" type="pres">
      <dgm:prSet presAssocID="{BDE08555-28B7-42A8-864E-B6376ABE95E2}" presName="spaceRect" presStyleCnt="0"/>
      <dgm:spPr/>
    </dgm:pt>
    <dgm:pt modelId="{7E795906-BFC1-49B2-B827-0DD7B9586B4A}" type="pres">
      <dgm:prSet presAssocID="{BDE08555-28B7-42A8-864E-B6376ABE95E2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1FF548-F554-4F74-91C8-B99DD42FFC10}" type="presOf" srcId="{FE054AEA-1C2F-4D7D-AE1E-9EBE114C2035}" destId="{CF7B5728-2A03-4089-BC90-D25A60E6CD91}" srcOrd="0" destOrd="0" presId="urn:microsoft.com/office/officeart/2018/5/layout/IconCircleLabelList"/>
    <dgm:cxn modelId="{B47F37EF-93C7-4B07-9D29-F1F454C2C0C2}" type="presOf" srcId="{369240A8-1CA4-4BB4-9578-B5E11660C39B}" destId="{B2770E60-FCC4-48B0-8DB3-938054235140}" srcOrd="0" destOrd="0" presId="urn:microsoft.com/office/officeart/2018/5/layout/IconCircleLabelList"/>
    <dgm:cxn modelId="{D999DD21-B9D7-432B-AA6B-3111663BA012}" srcId="{1857AAFB-CE3A-4554-8A42-5428696C8BC0}" destId="{FE054AEA-1C2F-4D7D-AE1E-9EBE114C2035}" srcOrd="1" destOrd="0" parTransId="{602CD2D2-EFB7-4A8B-818C-61CE480310F0}" sibTransId="{8A6E56FF-01EC-4AF7-B5E2-F237B8A160D7}"/>
    <dgm:cxn modelId="{F4191033-061A-4272-AB2E-1BE556B88706}" srcId="{1857AAFB-CE3A-4554-8A42-5428696C8BC0}" destId="{BDE08555-28B7-42A8-864E-B6376ABE95E2}" srcOrd="3" destOrd="0" parTransId="{8AFBF510-BCC1-47D1-A8FC-ED60EE6D7879}" sibTransId="{1D76416C-03B1-4DAD-93AE-E006A4316465}"/>
    <dgm:cxn modelId="{040C2425-8DD5-4B4A-8C6A-887344456390}" type="presOf" srcId="{E9A89FA7-169F-46ED-83A8-F6D863B583B3}" destId="{2CD128BD-1CB0-4BD2-AF75-DA2A4FAC6F20}" srcOrd="0" destOrd="0" presId="urn:microsoft.com/office/officeart/2018/5/layout/IconCircleLabelList"/>
    <dgm:cxn modelId="{5356664B-5075-4E2D-A427-45B65BE8B704}" srcId="{1857AAFB-CE3A-4554-8A42-5428696C8BC0}" destId="{E9A89FA7-169F-46ED-83A8-F6D863B583B3}" srcOrd="0" destOrd="0" parTransId="{8185B6B8-EEA8-4F2B-8FE2-E36C374CD0F4}" sibTransId="{F9C04468-5882-4D5D-8F0C-F4587D4B0E55}"/>
    <dgm:cxn modelId="{37AFC5CB-E944-43C0-909A-FCDDA1A99833}" type="presOf" srcId="{1857AAFB-CE3A-4554-8A42-5428696C8BC0}" destId="{61C64631-6737-4025-82A7-1419DBCF047B}" srcOrd="0" destOrd="0" presId="urn:microsoft.com/office/officeart/2018/5/layout/IconCircleLabelList"/>
    <dgm:cxn modelId="{E655CA87-6D99-48B1-A9AD-9A1AEB38CEFE}" type="presOf" srcId="{BDE08555-28B7-42A8-864E-B6376ABE95E2}" destId="{7E795906-BFC1-49B2-B827-0DD7B9586B4A}" srcOrd="0" destOrd="0" presId="urn:microsoft.com/office/officeart/2018/5/layout/IconCircleLabelList"/>
    <dgm:cxn modelId="{6EA1874A-EAC6-4C74-A8E7-757014ED6C3C}" srcId="{1857AAFB-CE3A-4554-8A42-5428696C8BC0}" destId="{369240A8-1CA4-4BB4-9578-B5E11660C39B}" srcOrd="2" destOrd="0" parTransId="{448E5FCA-E66B-4FD2-BF4A-0ADF05DA6A1E}" sibTransId="{CA392E2C-AF91-4FCB-9A74-3DEC22FCF4CD}"/>
    <dgm:cxn modelId="{B45E5601-8D16-41E2-A2CE-50B7C272D502}" type="presParOf" srcId="{61C64631-6737-4025-82A7-1419DBCF047B}" destId="{8A09C371-0290-4697-830E-0135EBEE08EF}" srcOrd="0" destOrd="0" presId="urn:microsoft.com/office/officeart/2018/5/layout/IconCircleLabelList"/>
    <dgm:cxn modelId="{FD7F72B1-48BA-41DB-9EF3-D865C1AB6341}" type="presParOf" srcId="{8A09C371-0290-4697-830E-0135EBEE08EF}" destId="{F2BB4C5D-F22A-47F9-9BAE-59538BE7459E}" srcOrd="0" destOrd="0" presId="urn:microsoft.com/office/officeart/2018/5/layout/IconCircleLabelList"/>
    <dgm:cxn modelId="{663628B7-E89E-4308-88C6-6EAA0D3D223B}" type="presParOf" srcId="{8A09C371-0290-4697-830E-0135EBEE08EF}" destId="{8DAE0D0F-2BE5-40C8-8F0A-E90FC4E4EA3A}" srcOrd="1" destOrd="0" presId="urn:microsoft.com/office/officeart/2018/5/layout/IconCircleLabelList"/>
    <dgm:cxn modelId="{E35841B7-A9D3-44F7-9A67-6C5D0A525347}" type="presParOf" srcId="{8A09C371-0290-4697-830E-0135EBEE08EF}" destId="{A0807AD8-47B8-442F-96AF-C8C7FF5D5491}" srcOrd="2" destOrd="0" presId="urn:microsoft.com/office/officeart/2018/5/layout/IconCircleLabelList"/>
    <dgm:cxn modelId="{EA22068B-3EC7-408A-A7A8-FE821E3396D1}" type="presParOf" srcId="{8A09C371-0290-4697-830E-0135EBEE08EF}" destId="{2CD128BD-1CB0-4BD2-AF75-DA2A4FAC6F20}" srcOrd="3" destOrd="0" presId="urn:microsoft.com/office/officeart/2018/5/layout/IconCircleLabelList"/>
    <dgm:cxn modelId="{29DC1991-5D77-4EDA-A553-3AF9CAE9C467}" type="presParOf" srcId="{61C64631-6737-4025-82A7-1419DBCF047B}" destId="{42C7D28C-CB16-4D81-ADC3-F212E5330855}" srcOrd="1" destOrd="0" presId="urn:microsoft.com/office/officeart/2018/5/layout/IconCircleLabelList"/>
    <dgm:cxn modelId="{65732B81-9CC0-42C8-825E-F67AE568344B}" type="presParOf" srcId="{61C64631-6737-4025-82A7-1419DBCF047B}" destId="{07FA6F87-DECF-43EF-93D3-9896F8394AE7}" srcOrd="2" destOrd="0" presId="urn:microsoft.com/office/officeart/2018/5/layout/IconCircleLabelList"/>
    <dgm:cxn modelId="{971F296F-35D4-49C8-89EF-28A789A4972B}" type="presParOf" srcId="{07FA6F87-DECF-43EF-93D3-9896F8394AE7}" destId="{36E8D688-5D6F-4272-AFB2-D057879179A9}" srcOrd="0" destOrd="0" presId="urn:microsoft.com/office/officeart/2018/5/layout/IconCircleLabelList"/>
    <dgm:cxn modelId="{540BA574-1479-47EE-9971-C840A439BB35}" type="presParOf" srcId="{07FA6F87-DECF-43EF-93D3-9896F8394AE7}" destId="{4C4E2DF3-C73C-4E36-A33A-BE4D40AA189F}" srcOrd="1" destOrd="0" presId="urn:microsoft.com/office/officeart/2018/5/layout/IconCircleLabelList"/>
    <dgm:cxn modelId="{E7FAA0DE-B11B-41BB-A2F0-3DA57FD57442}" type="presParOf" srcId="{07FA6F87-DECF-43EF-93D3-9896F8394AE7}" destId="{D6BD1A67-5FB7-42C8-A907-4AB65397EE0F}" srcOrd="2" destOrd="0" presId="urn:microsoft.com/office/officeart/2018/5/layout/IconCircleLabelList"/>
    <dgm:cxn modelId="{62AAFC34-0F2C-41B4-9EFF-87AB74A1E199}" type="presParOf" srcId="{07FA6F87-DECF-43EF-93D3-9896F8394AE7}" destId="{CF7B5728-2A03-4089-BC90-D25A60E6CD91}" srcOrd="3" destOrd="0" presId="urn:microsoft.com/office/officeart/2018/5/layout/IconCircleLabelList"/>
    <dgm:cxn modelId="{90A13C52-360F-4F53-88A1-7968995BD98E}" type="presParOf" srcId="{61C64631-6737-4025-82A7-1419DBCF047B}" destId="{45969442-2493-4218-AA05-E274C43409F9}" srcOrd="3" destOrd="0" presId="urn:microsoft.com/office/officeart/2018/5/layout/IconCircleLabelList"/>
    <dgm:cxn modelId="{E0D568E2-D5E7-4966-883B-759F559FC14F}" type="presParOf" srcId="{61C64631-6737-4025-82A7-1419DBCF047B}" destId="{598AD40A-043A-4D64-BDA6-D27597EF6001}" srcOrd="4" destOrd="0" presId="urn:microsoft.com/office/officeart/2018/5/layout/IconCircleLabelList"/>
    <dgm:cxn modelId="{C5A9F9C9-5E5F-456B-8326-832F02F598F4}" type="presParOf" srcId="{598AD40A-043A-4D64-BDA6-D27597EF6001}" destId="{1E0B1DFD-3B95-43CC-A4AB-77DF052E885B}" srcOrd="0" destOrd="0" presId="urn:microsoft.com/office/officeart/2018/5/layout/IconCircleLabelList"/>
    <dgm:cxn modelId="{7FBF8B04-5C09-4C23-A609-813ECE6C09DA}" type="presParOf" srcId="{598AD40A-043A-4D64-BDA6-D27597EF6001}" destId="{FD632365-5D26-4D4E-A479-92EC7D9A4F45}" srcOrd="1" destOrd="0" presId="urn:microsoft.com/office/officeart/2018/5/layout/IconCircleLabelList"/>
    <dgm:cxn modelId="{F8DA9AD4-77E8-4166-AC4E-67BC92001B7D}" type="presParOf" srcId="{598AD40A-043A-4D64-BDA6-D27597EF6001}" destId="{982D341C-547D-4817-AB42-05CA041B4CDD}" srcOrd="2" destOrd="0" presId="urn:microsoft.com/office/officeart/2018/5/layout/IconCircleLabelList"/>
    <dgm:cxn modelId="{A86C0992-795C-44EE-84AD-6DEFF8CA3D54}" type="presParOf" srcId="{598AD40A-043A-4D64-BDA6-D27597EF6001}" destId="{B2770E60-FCC4-48B0-8DB3-938054235140}" srcOrd="3" destOrd="0" presId="urn:microsoft.com/office/officeart/2018/5/layout/IconCircleLabelList"/>
    <dgm:cxn modelId="{C3617427-FB3D-4B75-9F3E-09F462B67193}" type="presParOf" srcId="{61C64631-6737-4025-82A7-1419DBCF047B}" destId="{6E11D767-D5C3-4848-8E5A-ABE3FD72B77B}" srcOrd="5" destOrd="0" presId="urn:microsoft.com/office/officeart/2018/5/layout/IconCircleLabelList"/>
    <dgm:cxn modelId="{44B3159E-8399-4BFF-9341-C8CC30AD48BC}" type="presParOf" srcId="{61C64631-6737-4025-82A7-1419DBCF047B}" destId="{7BA2696B-4A14-448B-8999-779FCC243EA7}" srcOrd="6" destOrd="0" presId="urn:microsoft.com/office/officeart/2018/5/layout/IconCircleLabelList"/>
    <dgm:cxn modelId="{14FC69F0-DC6E-4C40-8879-2608690B7388}" type="presParOf" srcId="{7BA2696B-4A14-448B-8999-779FCC243EA7}" destId="{C7C65DAC-0AD0-4283-9768-F1E5995B1294}" srcOrd="0" destOrd="0" presId="urn:microsoft.com/office/officeart/2018/5/layout/IconCircleLabelList"/>
    <dgm:cxn modelId="{EAD97607-3E53-452A-BFA6-ED05C9CBC4F9}" type="presParOf" srcId="{7BA2696B-4A14-448B-8999-779FCC243EA7}" destId="{72D35624-4E73-4066-B6D6-D61D38E23BDE}" srcOrd="1" destOrd="0" presId="urn:microsoft.com/office/officeart/2018/5/layout/IconCircleLabelList"/>
    <dgm:cxn modelId="{A0900C45-C1FB-4CED-A4FB-CBCF01D97D9F}" type="presParOf" srcId="{7BA2696B-4A14-448B-8999-779FCC243EA7}" destId="{CFA0EC27-491D-4D2D-A140-AFCB3BE0C839}" srcOrd="2" destOrd="0" presId="urn:microsoft.com/office/officeart/2018/5/layout/IconCircleLabelList"/>
    <dgm:cxn modelId="{55BB98CF-DF66-425E-A80F-8FB5D6320DBC}" type="presParOf" srcId="{7BA2696B-4A14-448B-8999-779FCC243EA7}" destId="{7E795906-BFC1-49B2-B827-0DD7B9586B4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CE372D-728B-48A8-85F0-23AF84BCBAC4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14AB52A7-9305-47E5-A6F2-36CBB1744A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A) </a:t>
          </a:r>
          <a:r>
            <a:rPr lang="en-US" dirty="0" err="1"/>
            <a:t>Apfelkuchen</a:t>
          </a:r>
        </a:p>
      </dgm:t>
    </dgm:pt>
    <dgm:pt modelId="{AB97145C-E335-48D9-9184-0EC1CC9C2424}" type="parTrans" cxnId="{56388224-EC38-4518-901C-FF9AD4A11D46}">
      <dgm:prSet/>
      <dgm:spPr/>
      <dgm:t>
        <a:bodyPr/>
        <a:lstStyle/>
        <a:p>
          <a:endParaRPr lang="en-US"/>
        </a:p>
      </dgm:t>
    </dgm:pt>
    <dgm:pt modelId="{0615F8A1-2890-470F-8AAE-1E565E4E04CB}" type="sibTrans" cxnId="{56388224-EC38-4518-901C-FF9AD4A11D4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475E7E0-A1E8-49DA-8A35-C157EA78ACA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B) </a:t>
          </a:r>
          <a:r>
            <a:rPr lang="en-US" dirty="0" err="1"/>
            <a:t>Sachertorte</a:t>
          </a:r>
        </a:p>
      </dgm:t>
    </dgm:pt>
    <dgm:pt modelId="{0EEFC1DA-AA44-43BA-AA27-E2B27B29D640}" type="parTrans" cxnId="{45097D97-CE48-47C2-95CB-4B43040A82D0}">
      <dgm:prSet/>
      <dgm:spPr/>
      <dgm:t>
        <a:bodyPr/>
        <a:lstStyle/>
        <a:p>
          <a:endParaRPr lang="en-US"/>
        </a:p>
      </dgm:t>
    </dgm:pt>
    <dgm:pt modelId="{54430F0D-46C0-4836-96BF-4F3E9C4E7C00}" type="sibTrans" cxnId="{45097D97-CE48-47C2-95CB-4B43040A82D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9D36C64-8F56-4451-9C72-3976C8A6AB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C) </a:t>
          </a:r>
          <a:r>
            <a:rPr lang="en-US"/>
            <a:t>Schwarzwälder Kirschtorte</a:t>
          </a:r>
        </a:p>
      </dgm:t>
    </dgm:pt>
    <dgm:pt modelId="{684B3FCD-E4E0-4DDD-A10D-DF03C439156B}" type="parTrans" cxnId="{36922329-A9CB-4E4D-90A6-D8BF51DAF3EF}">
      <dgm:prSet/>
      <dgm:spPr/>
      <dgm:t>
        <a:bodyPr/>
        <a:lstStyle/>
        <a:p>
          <a:endParaRPr lang="en-US"/>
        </a:p>
      </dgm:t>
    </dgm:pt>
    <dgm:pt modelId="{EF1C6937-8D3F-4DED-8802-275F936B40EE}" type="sibTrans" cxnId="{36922329-A9CB-4E4D-90A6-D8BF51DAF3E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0CB6232-533B-4899-A76B-ADDD2CB8D69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D) </a:t>
          </a:r>
          <a:r>
            <a:rPr lang="en-US" dirty="0" err="1"/>
            <a:t>Schokokuchen</a:t>
          </a:r>
        </a:p>
      </dgm:t>
    </dgm:pt>
    <dgm:pt modelId="{1DC07156-B093-4D8D-83CD-BE5FEA045EE9}" type="parTrans" cxnId="{9F98CE7A-D65C-4CEB-B818-EA18F2F02A60}">
      <dgm:prSet/>
      <dgm:spPr/>
      <dgm:t>
        <a:bodyPr/>
        <a:lstStyle/>
        <a:p>
          <a:endParaRPr lang="en-US"/>
        </a:p>
      </dgm:t>
    </dgm:pt>
    <dgm:pt modelId="{801FC47B-27C4-48B4-98CB-DB33747C80E1}" type="sibTrans" cxnId="{9F98CE7A-D65C-4CEB-B818-EA18F2F02A60}">
      <dgm:prSet/>
      <dgm:spPr/>
      <dgm:t>
        <a:bodyPr/>
        <a:lstStyle/>
        <a:p>
          <a:endParaRPr lang="en-US"/>
        </a:p>
      </dgm:t>
    </dgm:pt>
    <dgm:pt modelId="{D95EE91C-F90F-4952-B0E2-81E9EFF1DCF2}" type="pres">
      <dgm:prSet presAssocID="{05CE372D-728B-48A8-85F0-23AF84BCBAC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182C28E-4586-4ED2-AD64-8BD4D490BB33}" type="pres">
      <dgm:prSet presAssocID="{14AB52A7-9305-47E5-A6F2-36CBB1744A35}" presName="compNode" presStyleCnt="0"/>
      <dgm:spPr/>
    </dgm:pt>
    <dgm:pt modelId="{D91C9163-D006-411A-8BE5-3D01A44B5742}" type="pres">
      <dgm:prSet presAssocID="{14AB52A7-9305-47E5-A6F2-36CBB1744A35}" presName="iconBgRect" presStyleLbl="bgShp" presStyleIdx="0" presStyleCnt="4"/>
      <dgm:spPr/>
    </dgm:pt>
    <dgm:pt modelId="{45993D50-6647-418E-BEA1-B9C85875608F}" type="pres">
      <dgm:prSet presAssocID="{14AB52A7-9305-47E5-A6F2-36CBB1744A3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CB89A849-56CA-4693-AC16-47E09635CDE3}" type="pres">
      <dgm:prSet presAssocID="{14AB52A7-9305-47E5-A6F2-36CBB1744A35}" presName="spaceRect" presStyleCnt="0"/>
      <dgm:spPr/>
    </dgm:pt>
    <dgm:pt modelId="{96FDC1AE-CE49-4D43-99B6-2E00B388A1BF}" type="pres">
      <dgm:prSet presAssocID="{14AB52A7-9305-47E5-A6F2-36CBB1744A35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FCB7046-8A4D-4E83-A0E0-7C3D3F26C1F5}" type="pres">
      <dgm:prSet presAssocID="{0615F8A1-2890-470F-8AAE-1E565E4E04CB}" presName="sibTrans" presStyleCnt="0"/>
      <dgm:spPr/>
    </dgm:pt>
    <dgm:pt modelId="{CD7FD5A9-4105-451C-A399-FA29A5D4F46A}" type="pres">
      <dgm:prSet presAssocID="{7475E7E0-A1E8-49DA-8A35-C157EA78ACAA}" presName="compNode" presStyleCnt="0"/>
      <dgm:spPr/>
    </dgm:pt>
    <dgm:pt modelId="{F101AA91-B873-4121-B67D-78CD8BBFD895}" type="pres">
      <dgm:prSet presAssocID="{7475E7E0-A1E8-49DA-8A35-C157EA78ACAA}" presName="iconBgRect" presStyleLbl="bgShp" presStyleIdx="1" presStyleCnt="4"/>
      <dgm:spPr/>
    </dgm:pt>
    <dgm:pt modelId="{DD9BD89E-197F-463A-BA88-4B5863A0CE0F}" type="pres">
      <dgm:prSet presAssocID="{7475E7E0-A1E8-49DA-8A35-C157EA78ACA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ke slice"/>
        </a:ext>
      </dgm:extLst>
    </dgm:pt>
    <dgm:pt modelId="{8CD14669-0553-4CF1-B4BE-BF80B45EDA3B}" type="pres">
      <dgm:prSet presAssocID="{7475E7E0-A1E8-49DA-8A35-C157EA78ACAA}" presName="spaceRect" presStyleCnt="0"/>
      <dgm:spPr/>
    </dgm:pt>
    <dgm:pt modelId="{D80BCCBA-FDF8-48A2-9E2E-5D7514FE045E}" type="pres">
      <dgm:prSet presAssocID="{7475E7E0-A1E8-49DA-8A35-C157EA78ACAA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6B453A0-809A-471B-B970-F3173CABB1FE}" type="pres">
      <dgm:prSet presAssocID="{54430F0D-46C0-4836-96BF-4F3E9C4E7C00}" presName="sibTrans" presStyleCnt="0"/>
      <dgm:spPr/>
    </dgm:pt>
    <dgm:pt modelId="{5EBF489D-8074-4078-976A-240D1D289324}" type="pres">
      <dgm:prSet presAssocID="{A9D36C64-8F56-4451-9C72-3976C8A6AB4A}" presName="compNode" presStyleCnt="0"/>
      <dgm:spPr/>
    </dgm:pt>
    <dgm:pt modelId="{09E6FE2B-F35C-44D4-8D90-AC3F44971970}" type="pres">
      <dgm:prSet presAssocID="{A9D36C64-8F56-4451-9C72-3976C8A6AB4A}" presName="iconBgRect" presStyleLbl="bgShp" presStyleIdx="2" presStyleCnt="4"/>
      <dgm:spPr/>
    </dgm:pt>
    <dgm:pt modelId="{32928D3A-B635-4621-81BF-7B3166D1BC2D}" type="pres">
      <dgm:prSet presAssocID="{A9D36C64-8F56-4451-9C72-3976C8A6AB4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Cake"/>
        </a:ext>
      </dgm:extLst>
    </dgm:pt>
    <dgm:pt modelId="{C0124993-8F95-4DCC-AF1E-171D4BE887CB}" type="pres">
      <dgm:prSet presAssocID="{A9D36C64-8F56-4451-9C72-3976C8A6AB4A}" presName="spaceRect" presStyleCnt="0"/>
      <dgm:spPr/>
    </dgm:pt>
    <dgm:pt modelId="{1064714A-6515-4891-8586-F4AF323C6B06}" type="pres">
      <dgm:prSet presAssocID="{A9D36C64-8F56-4451-9C72-3976C8A6AB4A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EE0F69C8-B37D-4F02-8792-CCE4C034DFDE}" type="pres">
      <dgm:prSet presAssocID="{EF1C6937-8D3F-4DED-8802-275F936B40EE}" presName="sibTrans" presStyleCnt="0"/>
      <dgm:spPr/>
    </dgm:pt>
    <dgm:pt modelId="{40FE29C1-BB56-4D81-8BE9-F456975DBA92}" type="pres">
      <dgm:prSet presAssocID="{E0CB6232-533B-4899-A76B-ADDD2CB8D698}" presName="compNode" presStyleCnt="0"/>
      <dgm:spPr/>
    </dgm:pt>
    <dgm:pt modelId="{40BF26AA-75CE-4020-8B51-B79F73D7FD31}" type="pres">
      <dgm:prSet presAssocID="{E0CB6232-533B-4899-A76B-ADDD2CB8D698}" presName="iconBgRect" presStyleLbl="bgShp" presStyleIdx="3" presStyleCnt="4"/>
      <dgm:spPr/>
    </dgm:pt>
    <dgm:pt modelId="{F3DFD459-8F9E-46FB-8649-E8329061D867}" type="pres">
      <dgm:prSet presAssocID="{E0CB6232-533B-4899-A76B-ADDD2CB8D69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"/>
        </a:ext>
      </dgm:extLst>
    </dgm:pt>
    <dgm:pt modelId="{82DB0E35-3EC1-4EB3-B788-F17C2E1A2940}" type="pres">
      <dgm:prSet presAssocID="{E0CB6232-533B-4899-A76B-ADDD2CB8D698}" presName="spaceRect" presStyleCnt="0"/>
      <dgm:spPr/>
    </dgm:pt>
    <dgm:pt modelId="{7F3DB9A2-A8FC-49BB-945A-51D7E13F1C2D}" type="pres">
      <dgm:prSet presAssocID="{E0CB6232-533B-4899-A76B-ADDD2CB8D698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6388224-EC38-4518-901C-FF9AD4A11D46}" srcId="{05CE372D-728B-48A8-85F0-23AF84BCBAC4}" destId="{14AB52A7-9305-47E5-A6F2-36CBB1744A35}" srcOrd="0" destOrd="0" parTransId="{AB97145C-E335-48D9-9184-0EC1CC9C2424}" sibTransId="{0615F8A1-2890-470F-8AAE-1E565E4E04CB}"/>
    <dgm:cxn modelId="{0A4B6673-1224-4649-AD8C-C3CF6AB1343A}" type="presOf" srcId="{A9D36C64-8F56-4451-9C72-3976C8A6AB4A}" destId="{1064714A-6515-4891-8586-F4AF323C6B06}" srcOrd="0" destOrd="0" presId="urn:microsoft.com/office/officeart/2018/5/layout/IconCircleLabelList"/>
    <dgm:cxn modelId="{90D31E9F-D271-40C2-B949-04051297BA08}" type="presOf" srcId="{E0CB6232-533B-4899-A76B-ADDD2CB8D698}" destId="{7F3DB9A2-A8FC-49BB-945A-51D7E13F1C2D}" srcOrd="0" destOrd="0" presId="urn:microsoft.com/office/officeart/2018/5/layout/IconCircleLabelList"/>
    <dgm:cxn modelId="{EFA4FD66-8593-45D1-B0A9-7789F033D652}" type="presOf" srcId="{14AB52A7-9305-47E5-A6F2-36CBB1744A35}" destId="{96FDC1AE-CE49-4D43-99B6-2E00B388A1BF}" srcOrd="0" destOrd="0" presId="urn:microsoft.com/office/officeart/2018/5/layout/IconCircleLabelList"/>
    <dgm:cxn modelId="{45097D97-CE48-47C2-95CB-4B43040A82D0}" srcId="{05CE372D-728B-48A8-85F0-23AF84BCBAC4}" destId="{7475E7E0-A1E8-49DA-8A35-C157EA78ACAA}" srcOrd="1" destOrd="0" parTransId="{0EEFC1DA-AA44-43BA-AA27-E2B27B29D640}" sibTransId="{54430F0D-46C0-4836-96BF-4F3E9C4E7C00}"/>
    <dgm:cxn modelId="{CB8172A6-BEE6-41D7-9591-97398E33C385}" type="presOf" srcId="{7475E7E0-A1E8-49DA-8A35-C157EA78ACAA}" destId="{D80BCCBA-FDF8-48A2-9E2E-5D7514FE045E}" srcOrd="0" destOrd="0" presId="urn:microsoft.com/office/officeart/2018/5/layout/IconCircleLabelList"/>
    <dgm:cxn modelId="{9F98CE7A-D65C-4CEB-B818-EA18F2F02A60}" srcId="{05CE372D-728B-48A8-85F0-23AF84BCBAC4}" destId="{E0CB6232-533B-4899-A76B-ADDD2CB8D698}" srcOrd="3" destOrd="0" parTransId="{1DC07156-B093-4D8D-83CD-BE5FEA045EE9}" sibTransId="{801FC47B-27C4-48B4-98CB-DB33747C80E1}"/>
    <dgm:cxn modelId="{36922329-A9CB-4E4D-90A6-D8BF51DAF3EF}" srcId="{05CE372D-728B-48A8-85F0-23AF84BCBAC4}" destId="{A9D36C64-8F56-4451-9C72-3976C8A6AB4A}" srcOrd="2" destOrd="0" parTransId="{684B3FCD-E4E0-4DDD-A10D-DF03C439156B}" sibTransId="{EF1C6937-8D3F-4DED-8802-275F936B40EE}"/>
    <dgm:cxn modelId="{877CF3D0-3509-4E12-BCBC-4E9401E8E0C1}" type="presOf" srcId="{05CE372D-728B-48A8-85F0-23AF84BCBAC4}" destId="{D95EE91C-F90F-4952-B0E2-81E9EFF1DCF2}" srcOrd="0" destOrd="0" presId="urn:microsoft.com/office/officeart/2018/5/layout/IconCircleLabelList"/>
    <dgm:cxn modelId="{9420DF54-8328-4CE3-9C44-081F869E43B3}" type="presParOf" srcId="{D95EE91C-F90F-4952-B0E2-81E9EFF1DCF2}" destId="{1182C28E-4586-4ED2-AD64-8BD4D490BB33}" srcOrd="0" destOrd="0" presId="urn:microsoft.com/office/officeart/2018/5/layout/IconCircleLabelList"/>
    <dgm:cxn modelId="{0ADEA89B-E3BB-4B09-98CE-3D1A1FB7BB5D}" type="presParOf" srcId="{1182C28E-4586-4ED2-AD64-8BD4D490BB33}" destId="{D91C9163-D006-411A-8BE5-3D01A44B5742}" srcOrd="0" destOrd="0" presId="urn:microsoft.com/office/officeart/2018/5/layout/IconCircleLabelList"/>
    <dgm:cxn modelId="{16A07957-43F3-460B-9F2F-DA4489AF6E71}" type="presParOf" srcId="{1182C28E-4586-4ED2-AD64-8BD4D490BB33}" destId="{45993D50-6647-418E-BEA1-B9C85875608F}" srcOrd="1" destOrd="0" presId="urn:microsoft.com/office/officeart/2018/5/layout/IconCircleLabelList"/>
    <dgm:cxn modelId="{21BF7DD9-9E6B-486D-A028-355321AE1E86}" type="presParOf" srcId="{1182C28E-4586-4ED2-AD64-8BD4D490BB33}" destId="{CB89A849-56CA-4693-AC16-47E09635CDE3}" srcOrd="2" destOrd="0" presId="urn:microsoft.com/office/officeart/2018/5/layout/IconCircleLabelList"/>
    <dgm:cxn modelId="{994B2DDF-CDB8-4266-BF48-A1E2149581BD}" type="presParOf" srcId="{1182C28E-4586-4ED2-AD64-8BD4D490BB33}" destId="{96FDC1AE-CE49-4D43-99B6-2E00B388A1BF}" srcOrd="3" destOrd="0" presId="urn:microsoft.com/office/officeart/2018/5/layout/IconCircleLabelList"/>
    <dgm:cxn modelId="{B9F423F0-48B5-4427-A3DD-52775EE7B4B5}" type="presParOf" srcId="{D95EE91C-F90F-4952-B0E2-81E9EFF1DCF2}" destId="{3FCB7046-8A4D-4E83-A0E0-7C3D3F26C1F5}" srcOrd="1" destOrd="0" presId="urn:microsoft.com/office/officeart/2018/5/layout/IconCircleLabelList"/>
    <dgm:cxn modelId="{4AE26875-459D-4819-9613-F85CB8292184}" type="presParOf" srcId="{D95EE91C-F90F-4952-B0E2-81E9EFF1DCF2}" destId="{CD7FD5A9-4105-451C-A399-FA29A5D4F46A}" srcOrd="2" destOrd="0" presId="urn:microsoft.com/office/officeart/2018/5/layout/IconCircleLabelList"/>
    <dgm:cxn modelId="{C39E5D83-00E9-4EC0-92AF-7068CAB1C94E}" type="presParOf" srcId="{CD7FD5A9-4105-451C-A399-FA29A5D4F46A}" destId="{F101AA91-B873-4121-B67D-78CD8BBFD895}" srcOrd="0" destOrd="0" presId="urn:microsoft.com/office/officeart/2018/5/layout/IconCircleLabelList"/>
    <dgm:cxn modelId="{E31C549A-AC0F-429E-BEF4-4DEFA6CDFB80}" type="presParOf" srcId="{CD7FD5A9-4105-451C-A399-FA29A5D4F46A}" destId="{DD9BD89E-197F-463A-BA88-4B5863A0CE0F}" srcOrd="1" destOrd="0" presId="urn:microsoft.com/office/officeart/2018/5/layout/IconCircleLabelList"/>
    <dgm:cxn modelId="{410E40A1-81B1-4601-8CC8-8675AAFE5C0A}" type="presParOf" srcId="{CD7FD5A9-4105-451C-A399-FA29A5D4F46A}" destId="{8CD14669-0553-4CF1-B4BE-BF80B45EDA3B}" srcOrd="2" destOrd="0" presId="urn:microsoft.com/office/officeart/2018/5/layout/IconCircleLabelList"/>
    <dgm:cxn modelId="{0F7842DF-A7FF-47B0-AA56-A2DC19E1F171}" type="presParOf" srcId="{CD7FD5A9-4105-451C-A399-FA29A5D4F46A}" destId="{D80BCCBA-FDF8-48A2-9E2E-5D7514FE045E}" srcOrd="3" destOrd="0" presId="urn:microsoft.com/office/officeart/2018/5/layout/IconCircleLabelList"/>
    <dgm:cxn modelId="{947CEFD2-1B2E-43FA-AB73-DB7C8078B21B}" type="presParOf" srcId="{D95EE91C-F90F-4952-B0E2-81E9EFF1DCF2}" destId="{86B453A0-809A-471B-B970-F3173CABB1FE}" srcOrd="3" destOrd="0" presId="urn:microsoft.com/office/officeart/2018/5/layout/IconCircleLabelList"/>
    <dgm:cxn modelId="{98BD5943-4C21-40B5-9A63-55E5D12C623E}" type="presParOf" srcId="{D95EE91C-F90F-4952-B0E2-81E9EFF1DCF2}" destId="{5EBF489D-8074-4078-976A-240D1D289324}" srcOrd="4" destOrd="0" presId="urn:microsoft.com/office/officeart/2018/5/layout/IconCircleLabelList"/>
    <dgm:cxn modelId="{4BE13802-2242-4D4C-9B2E-21C2DE1F424E}" type="presParOf" srcId="{5EBF489D-8074-4078-976A-240D1D289324}" destId="{09E6FE2B-F35C-44D4-8D90-AC3F44971970}" srcOrd="0" destOrd="0" presId="urn:microsoft.com/office/officeart/2018/5/layout/IconCircleLabelList"/>
    <dgm:cxn modelId="{19D2096D-8D4C-4142-8127-FB7C948664B1}" type="presParOf" srcId="{5EBF489D-8074-4078-976A-240D1D289324}" destId="{32928D3A-B635-4621-81BF-7B3166D1BC2D}" srcOrd="1" destOrd="0" presId="urn:microsoft.com/office/officeart/2018/5/layout/IconCircleLabelList"/>
    <dgm:cxn modelId="{9223D63E-4365-401C-992E-442FF8BC45AA}" type="presParOf" srcId="{5EBF489D-8074-4078-976A-240D1D289324}" destId="{C0124993-8F95-4DCC-AF1E-171D4BE887CB}" srcOrd="2" destOrd="0" presId="urn:microsoft.com/office/officeart/2018/5/layout/IconCircleLabelList"/>
    <dgm:cxn modelId="{8AC00B69-224A-4B37-BE9E-41DA024E1328}" type="presParOf" srcId="{5EBF489D-8074-4078-976A-240D1D289324}" destId="{1064714A-6515-4891-8586-F4AF323C6B06}" srcOrd="3" destOrd="0" presId="urn:microsoft.com/office/officeart/2018/5/layout/IconCircleLabelList"/>
    <dgm:cxn modelId="{2F2465BA-9567-43E6-91F8-108E2AE0D267}" type="presParOf" srcId="{D95EE91C-F90F-4952-B0E2-81E9EFF1DCF2}" destId="{EE0F69C8-B37D-4F02-8792-CCE4C034DFDE}" srcOrd="5" destOrd="0" presId="urn:microsoft.com/office/officeart/2018/5/layout/IconCircleLabelList"/>
    <dgm:cxn modelId="{A43A3EF8-3CCE-447E-8952-21A1BBB54836}" type="presParOf" srcId="{D95EE91C-F90F-4952-B0E2-81E9EFF1DCF2}" destId="{40FE29C1-BB56-4D81-8BE9-F456975DBA92}" srcOrd="6" destOrd="0" presId="urn:microsoft.com/office/officeart/2018/5/layout/IconCircleLabelList"/>
    <dgm:cxn modelId="{55A82759-9272-4581-9018-517DA7575B47}" type="presParOf" srcId="{40FE29C1-BB56-4D81-8BE9-F456975DBA92}" destId="{40BF26AA-75CE-4020-8B51-B79F73D7FD31}" srcOrd="0" destOrd="0" presId="urn:microsoft.com/office/officeart/2018/5/layout/IconCircleLabelList"/>
    <dgm:cxn modelId="{CAADF595-F96C-403B-8576-4BD11284848D}" type="presParOf" srcId="{40FE29C1-BB56-4D81-8BE9-F456975DBA92}" destId="{F3DFD459-8F9E-46FB-8649-E8329061D867}" srcOrd="1" destOrd="0" presId="urn:microsoft.com/office/officeart/2018/5/layout/IconCircleLabelList"/>
    <dgm:cxn modelId="{D88F21A3-5CB5-44E7-AD24-E3913143F3A7}" type="presParOf" srcId="{40FE29C1-BB56-4D81-8BE9-F456975DBA92}" destId="{82DB0E35-3EC1-4EB3-B788-F17C2E1A2940}" srcOrd="2" destOrd="0" presId="urn:microsoft.com/office/officeart/2018/5/layout/IconCircleLabelList"/>
    <dgm:cxn modelId="{4B608812-80A6-403C-B9BA-BA4D4D6C3AFA}" type="presParOf" srcId="{40FE29C1-BB56-4D81-8BE9-F456975DBA92}" destId="{7F3DB9A2-A8FC-49BB-945A-51D7E13F1C2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14E101-98C9-4CD9-A19B-9DAA0449719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4C7C6C2-47FB-4634-B213-88934318BA3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A) Apfelsaft</a:t>
          </a:r>
        </a:p>
      </dgm:t>
    </dgm:pt>
    <dgm:pt modelId="{1F630465-AA78-4820-A64E-03904F2B9D32}" type="parTrans" cxnId="{8296B2B4-62E5-416B-8D24-85B7A8AC5864}">
      <dgm:prSet/>
      <dgm:spPr/>
      <dgm:t>
        <a:bodyPr/>
        <a:lstStyle/>
        <a:p>
          <a:endParaRPr lang="en-US"/>
        </a:p>
      </dgm:t>
    </dgm:pt>
    <dgm:pt modelId="{E9356FC8-E02E-41F9-A33D-C5B6BE04F93E}" type="sibTrans" cxnId="{8296B2B4-62E5-416B-8D24-85B7A8AC5864}">
      <dgm:prSet/>
      <dgm:spPr/>
      <dgm:t>
        <a:bodyPr/>
        <a:lstStyle/>
        <a:p>
          <a:endParaRPr lang="en-US"/>
        </a:p>
      </dgm:t>
    </dgm:pt>
    <dgm:pt modelId="{892928D7-9C0E-4BB9-96CE-423CA985F12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B) Wein</a:t>
          </a:r>
        </a:p>
      </dgm:t>
    </dgm:pt>
    <dgm:pt modelId="{8EB75A12-E615-4B34-B893-BF43DB406E47}" type="parTrans" cxnId="{65E97E73-15A0-4370-966B-0CF4CC6A89FE}">
      <dgm:prSet/>
      <dgm:spPr/>
      <dgm:t>
        <a:bodyPr/>
        <a:lstStyle/>
        <a:p>
          <a:endParaRPr lang="en-US"/>
        </a:p>
      </dgm:t>
    </dgm:pt>
    <dgm:pt modelId="{59E6E555-A3DE-4231-A80D-38E6A7143886}" type="sibTrans" cxnId="{65E97E73-15A0-4370-966B-0CF4CC6A89FE}">
      <dgm:prSet/>
      <dgm:spPr/>
      <dgm:t>
        <a:bodyPr/>
        <a:lstStyle/>
        <a:p>
          <a:endParaRPr lang="en-US"/>
        </a:p>
      </dgm:t>
    </dgm:pt>
    <dgm:pt modelId="{B130D1C3-2D8E-4968-B62F-C04BED9F872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C) Bier</a:t>
          </a:r>
        </a:p>
      </dgm:t>
    </dgm:pt>
    <dgm:pt modelId="{A027275F-1AB3-4A63-AFBF-6C13E4D5E710}" type="parTrans" cxnId="{B779A154-0C63-4162-B880-337770EE1CE8}">
      <dgm:prSet/>
      <dgm:spPr/>
      <dgm:t>
        <a:bodyPr/>
        <a:lstStyle/>
        <a:p>
          <a:endParaRPr lang="en-US"/>
        </a:p>
      </dgm:t>
    </dgm:pt>
    <dgm:pt modelId="{7CBD459B-5A5A-4046-939D-052031096BE8}" type="sibTrans" cxnId="{B779A154-0C63-4162-B880-337770EE1CE8}">
      <dgm:prSet/>
      <dgm:spPr/>
      <dgm:t>
        <a:bodyPr/>
        <a:lstStyle/>
        <a:p>
          <a:endParaRPr lang="en-US"/>
        </a:p>
      </dgm:t>
    </dgm:pt>
    <dgm:pt modelId="{C98EE023-B141-495E-8040-54716A5768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D) Tee</a:t>
          </a:r>
        </a:p>
      </dgm:t>
    </dgm:pt>
    <dgm:pt modelId="{B9B1699A-1DA4-4166-A041-27794E3707F2}" type="parTrans" cxnId="{0C03F5BF-9F7F-472E-8A69-620A7FFA161E}">
      <dgm:prSet/>
      <dgm:spPr/>
      <dgm:t>
        <a:bodyPr/>
        <a:lstStyle/>
        <a:p>
          <a:endParaRPr lang="en-US"/>
        </a:p>
      </dgm:t>
    </dgm:pt>
    <dgm:pt modelId="{841F7CF4-1FD1-4118-B28C-CC4193897AA2}" type="sibTrans" cxnId="{0C03F5BF-9F7F-472E-8A69-620A7FFA161E}">
      <dgm:prSet/>
      <dgm:spPr/>
      <dgm:t>
        <a:bodyPr/>
        <a:lstStyle/>
        <a:p>
          <a:endParaRPr lang="en-US"/>
        </a:p>
      </dgm:t>
    </dgm:pt>
    <dgm:pt modelId="{AA750758-E602-4154-A0A5-F5366828B712}" type="pres">
      <dgm:prSet presAssocID="{6214E101-98C9-4CD9-A19B-9DAA0449719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B2C225B-FAD4-42D1-BC5A-542C47051CC7}" type="pres">
      <dgm:prSet presAssocID="{34C7C6C2-47FB-4634-B213-88934318BA3C}" presName="compNode" presStyleCnt="0"/>
      <dgm:spPr/>
    </dgm:pt>
    <dgm:pt modelId="{71F37B43-B43A-488B-B80F-74BC38251F6E}" type="pres">
      <dgm:prSet presAssocID="{34C7C6C2-47FB-4634-B213-88934318BA3C}" presName="iconBgRect" presStyleLbl="bgShp" presStyleIdx="0" presStyleCnt="4"/>
      <dgm:spPr/>
    </dgm:pt>
    <dgm:pt modelId="{ED2200C0-51A0-4ACD-A523-783863FF2971}" type="pres">
      <dgm:prSet presAssocID="{34C7C6C2-47FB-4634-B213-88934318BA3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le"/>
        </a:ext>
      </dgm:extLst>
    </dgm:pt>
    <dgm:pt modelId="{13FEAA16-C88B-4DF3-B888-CFAF8FFEEFCD}" type="pres">
      <dgm:prSet presAssocID="{34C7C6C2-47FB-4634-B213-88934318BA3C}" presName="spaceRect" presStyleCnt="0"/>
      <dgm:spPr/>
    </dgm:pt>
    <dgm:pt modelId="{392D8806-4A6C-4634-AFAE-78440B969DF6}" type="pres">
      <dgm:prSet presAssocID="{34C7C6C2-47FB-4634-B213-88934318BA3C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2076BC79-1B71-4608-829B-2A6A5110DE1E}" type="pres">
      <dgm:prSet presAssocID="{E9356FC8-E02E-41F9-A33D-C5B6BE04F93E}" presName="sibTrans" presStyleCnt="0"/>
      <dgm:spPr/>
    </dgm:pt>
    <dgm:pt modelId="{37DBFB8A-23DB-4617-A6FB-9AE75DB30F62}" type="pres">
      <dgm:prSet presAssocID="{892928D7-9C0E-4BB9-96CE-423CA985F12C}" presName="compNode" presStyleCnt="0"/>
      <dgm:spPr/>
    </dgm:pt>
    <dgm:pt modelId="{D96A85BB-248B-4978-8BE2-97243BBCA336}" type="pres">
      <dgm:prSet presAssocID="{892928D7-9C0E-4BB9-96CE-423CA985F12C}" presName="iconBgRect" presStyleLbl="bgShp" presStyleIdx="1" presStyleCnt="4"/>
      <dgm:spPr/>
    </dgm:pt>
    <dgm:pt modelId="{9D2081BE-9B2D-4E4F-9326-6FF441042DC5}" type="pres">
      <dgm:prSet presAssocID="{892928D7-9C0E-4BB9-96CE-423CA985F12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e"/>
        </a:ext>
      </dgm:extLst>
    </dgm:pt>
    <dgm:pt modelId="{720CD17A-9ECA-42F9-BA1D-09DE48438016}" type="pres">
      <dgm:prSet presAssocID="{892928D7-9C0E-4BB9-96CE-423CA985F12C}" presName="spaceRect" presStyleCnt="0"/>
      <dgm:spPr/>
    </dgm:pt>
    <dgm:pt modelId="{895760B7-2BD4-4005-9685-8B89F2D6AB59}" type="pres">
      <dgm:prSet presAssocID="{892928D7-9C0E-4BB9-96CE-423CA985F12C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D0863885-775B-4B72-8BF3-1F2813FCDAE5}" type="pres">
      <dgm:prSet presAssocID="{59E6E555-A3DE-4231-A80D-38E6A7143886}" presName="sibTrans" presStyleCnt="0"/>
      <dgm:spPr/>
    </dgm:pt>
    <dgm:pt modelId="{60E556F9-C740-450A-B58F-28EAB9BE6744}" type="pres">
      <dgm:prSet presAssocID="{B130D1C3-2D8E-4968-B62F-C04BED9F8723}" presName="compNode" presStyleCnt="0"/>
      <dgm:spPr/>
    </dgm:pt>
    <dgm:pt modelId="{F1E80C8D-65CD-499D-A991-05D2E3FA16F7}" type="pres">
      <dgm:prSet presAssocID="{B130D1C3-2D8E-4968-B62F-C04BED9F8723}" presName="iconBgRect" presStyleLbl="bgShp" presStyleIdx="2" presStyleCnt="4"/>
      <dgm:spPr/>
    </dgm:pt>
    <dgm:pt modelId="{32DAB929-5458-456C-BB08-CE77DDF00122}" type="pres">
      <dgm:prSet presAssocID="{B130D1C3-2D8E-4968-B62F-C04BED9F8723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Beer"/>
        </a:ext>
      </dgm:extLst>
    </dgm:pt>
    <dgm:pt modelId="{580719F3-FCAD-4228-B55C-67CF65557D69}" type="pres">
      <dgm:prSet presAssocID="{B130D1C3-2D8E-4968-B62F-C04BED9F8723}" presName="spaceRect" presStyleCnt="0"/>
      <dgm:spPr/>
    </dgm:pt>
    <dgm:pt modelId="{25653176-7705-4CD8-9E46-AC5E41D251FE}" type="pres">
      <dgm:prSet presAssocID="{B130D1C3-2D8E-4968-B62F-C04BED9F8723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02EC847E-6606-40DF-AEC6-B790C7B3A996}" type="pres">
      <dgm:prSet presAssocID="{7CBD459B-5A5A-4046-939D-052031096BE8}" presName="sibTrans" presStyleCnt="0"/>
      <dgm:spPr/>
    </dgm:pt>
    <dgm:pt modelId="{86F22A19-0F8A-4F34-853F-70F907917707}" type="pres">
      <dgm:prSet presAssocID="{C98EE023-B141-495E-8040-54716A576844}" presName="compNode" presStyleCnt="0"/>
      <dgm:spPr/>
    </dgm:pt>
    <dgm:pt modelId="{ED3CA87B-FCA4-45E7-B8DA-04E568E7D2A7}" type="pres">
      <dgm:prSet presAssocID="{C98EE023-B141-495E-8040-54716A576844}" presName="iconBgRect" presStyleLbl="bgShp" presStyleIdx="3" presStyleCnt="4"/>
      <dgm:spPr/>
    </dgm:pt>
    <dgm:pt modelId="{AD79EC20-DA94-4CA9-9CCC-C395F5C66AB5}" type="pres">
      <dgm:prSet presAssocID="{C98EE023-B141-495E-8040-54716A57684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"/>
        </a:ext>
      </dgm:extLst>
    </dgm:pt>
    <dgm:pt modelId="{C0F1D05B-5643-4A3B-B385-6DF747663DC4}" type="pres">
      <dgm:prSet presAssocID="{C98EE023-B141-495E-8040-54716A576844}" presName="spaceRect" presStyleCnt="0"/>
      <dgm:spPr/>
    </dgm:pt>
    <dgm:pt modelId="{CDD99C41-7933-4835-9E7B-E5054AD2AE59}" type="pres">
      <dgm:prSet presAssocID="{C98EE023-B141-495E-8040-54716A576844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C03F5BF-9F7F-472E-8A69-620A7FFA161E}" srcId="{6214E101-98C9-4CD9-A19B-9DAA0449719B}" destId="{C98EE023-B141-495E-8040-54716A576844}" srcOrd="3" destOrd="0" parTransId="{B9B1699A-1DA4-4166-A041-27794E3707F2}" sibTransId="{841F7CF4-1FD1-4118-B28C-CC4193897AA2}"/>
    <dgm:cxn modelId="{A6A62EF5-D959-4C49-8940-D026FA9B4090}" type="presOf" srcId="{B130D1C3-2D8E-4968-B62F-C04BED9F8723}" destId="{25653176-7705-4CD8-9E46-AC5E41D251FE}" srcOrd="0" destOrd="0" presId="urn:microsoft.com/office/officeart/2018/5/layout/IconCircleLabelList"/>
    <dgm:cxn modelId="{CD2A8AF9-D476-4D0D-90BD-AC48EDDE4A64}" type="presOf" srcId="{892928D7-9C0E-4BB9-96CE-423CA985F12C}" destId="{895760B7-2BD4-4005-9685-8B89F2D6AB59}" srcOrd="0" destOrd="0" presId="urn:microsoft.com/office/officeart/2018/5/layout/IconCircleLabelList"/>
    <dgm:cxn modelId="{D265CC9D-30C5-44A6-8130-F5CBE3F6452E}" type="presOf" srcId="{C98EE023-B141-495E-8040-54716A576844}" destId="{CDD99C41-7933-4835-9E7B-E5054AD2AE59}" srcOrd="0" destOrd="0" presId="urn:microsoft.com/office/officeart/2018/5/layout/IconCircleLabelList"/>
    <dgm:cxn modelId="{9CE824F2-0B6F-42A3-8D14-EDE1D9C85271}" type="presOf" srcId="{6214E101-98C9-4CD9-A19B-9DAA0449719B}" destId="{AA750758-E602-4154-A0A5-F5366828B712}" srcOrd="0" destOrd="0" presId="urn:microsoft.com/office/officeart/2018/5/layout/IconCircleLabelList"/>
    <dgm:cxn modelId="{8296B2B4-62E5-416B-8D24-85B7A8AC5864}" srcId="{6214E101-98C9-4CD9-A19B-9DAA0449719B}" destId="{34C7C6C2-47FB-4634-B213-88934318BA3C}" srcOrd="0" destOrd="0" parTransId="{1F630465-AA78-4820-A64E-03904F2B9D32}" sibTransId="{E9356FC8-E02E-41F9-A33D-C5B6BE04F93E}"/>
    <dgm:cxn modelId="{B779A154-0C63-4162-B880-337770EE1CE8}" srcId="{6214E101-98C9-4CD9-A19B-9DAA0449719B}" destId="{B130D1C3-2D8E-4968-B62F-C04BED9F8723}" srcOrd="2" destOrd="0" parTransId="{A027275F-1AB3-4A63-AFBF-6C13E4D5E710}" sibTransId="{7CBD459B-5A5A-4046-939D-052031096BE8}"/>
    <dgm:cxn modelId="{65E97E73-15A0-4370-966B-0CF4CC6A89FE}" srcId="{6214E101-98C9-4CD9-A19B-9DAA0449719B}" destId="{892928D7-9C0E-4BB9-96CE-423CA985F12C}" srcOrd="1" destOrd="0" parTransId="{8EB75A12-E615-4B34-B893-BF43DB406E47}" sibTransId="{59E6E555-A3DE-4231-A80D-38E6A7143886}"/>
    <dgm:cxn modelId="{37BEBAB1-6C00-4EF9-AA7E-82CAAA58575D}" type="presOf" srcId="{34C7C6C2-47FB-4634-B213-88934318BA3C}" destId="{392D8806-4A6C-4634-AFAE-78440B969DF6}" srcOrd="0" destOrd="0" presId="urn:microsoft.com/office/officeart/2018/5/layout/IconCircleLabelList"/>
    <dgm:cxn modelId="{7A82B689-0A20-4D84-BC5C-13A513AAF3EB}" type="presParOf" srcId="{AA750758-E602-4154-A0A5-F5366828B712}" destId="{7B2C225B-FAD4-42D1-BC5A-542C47051CC7}" srcOrd="0" destOrd="0" presId="urn:microsoft.com/office/officeart/2018/5/layout/IconCircleLabelList"/>
    <dgm:cxn modelId="{455E6DAF-8AE3-4B17-B9BF-5F5D3DDADBAC}" type="presParOf" srcId="{7B2C225B-FAD4-42D1-BC5A-542C47051CC7}" destId="{71F37B43-B43A-488B-B80F-74BC38251F6E}" srcOrd="0" destOrd="0" presId="urn:microsoft.com/office/officeart/2018/5/layout/IconCircleLabelList"/>
    <dgm:cxn modelId="{5177DA43-730D-4003-8CA7-8E6D11C344AD}" type="presParOf" srcId="{7B2C225B-FAD4-42D1-BC5A-542C47051CC7}" destId="{ED2200C0-51A0-4ACD-A523-783863FF2971}" srcOrd="1" destOrd="0" presId="urn:microsoft.com/office/officeart/2018/5/layout/IconCircleLabelList"/>
    <dgm:cxn modelId="{AA9CF3B8-09D0-4E1D-B1A7-E8DE0B8421BD}" type="presParOf" srcId="{7B2C225B-FAD4-42D1-BC5A-542C47051CC7}" destId="{13FEAA16-C88B-4DF3-B888-CFAF8FFEEFCD}" srcOrd="2" destOrd="0" presId="urn:microsoft.com/office/officeart/2018/5/layout/IconCircleLabelList"/>
    <dgm:cxn modelId="{36626561-5378-4732-9E9A-6EDD04171386}" type="presParOf" srcId="{7B2C225B-FAD4-42D1-BC5A-542C47051CC7}" destId="{392D8806-4A6C-4634-AFAE-78440B969DF6}" srcOrd="3" destOrd="0" presId="urn:microsoft.com/office/officeart/2018/5/layout/IconCircleLabelList"/>
    <dgm:cxn modelId="{3AD32FAE-5E61-4ABE-8B83-244E6DD5A075}" type="presParOf" srcId="{AA750758-E602-4154-A0A5-F5366828B712}" destId="{2076BC79-1B71-4608-829B-2A6A5110DE1E}" srcOrd="1" destOrd="0" presId="urn:microsoft.com/office/officeart/2018/5/layout/IconCircleLabelList"/>
    <dgm:cxn modelId="{2E779C07-4CAC-498D-9129-0373CDCB135D}" type="presParOf" srcId="{AA750758-E602-4154-A0A5-F5366828B712}" destId="{37DBFB8A-23DB-4617-A6FB-9AE75DB30F62}" srcOrd="2" destOrd="0" presId="urn:microsoft.com/office/officeart/2018/5/layout/IconCircleLabelList"/>
    <dgm:cxn modelId="{04D04269-D07F-4F2A-A577-1F5BB82E1ADB}" type="presParOf" srcId="{37DBFB8A-23DB-4617-A6FB-9AE75DB30F62}" destId="{D96A85BB-248B-4978-8BE2-97243BBCA336}" srcOrd="0" destOrd="0" presId="urn:microsoft.com/office/officeart/2018/5/layout/IconCircleLabelList"/>
    <dgm:cxn modelId="{6244B510-F9B4-43AB-99DC-D7561FF29E3C}" type="presParOf" srcId="{37DBFB8A-23DB-4617-A6FB-9AE75DB30F62}" destId="{9D2081BE-9B2D-4E4F-9326-6FF441042DC5}" srcOrd="1" destOrd="0" presId="urn:microsoft.com/office/officeart/2018/5/layout/IconCircleLabelList"/>
    <dgm:cxn modelId="{A2B0BA53-A686-4C98-9E95-7FEB2DEA221F}" type="presParOf" srcId="{37DBFB8A-23DB-4617-A6FB-9AE75DB30F62}" destId="{720CD17A-9ECA-42F9-BA1D-09DE48438016}" srcOrd="2" destOrd="0" presId="urn:microsoft.com/office/officeart/2018/5/layout/IconCircleLabelList"/>
    <dgm:cxn modelId="{08C68581-348B-47CE-AE4E-53253FD842F1}" type="presParOf" srcId="{37DBFB8A-23DB-4617-A6FB-9AE75DB30F62}" destId="{895760B7-2BD4-4005-9685-8B89F2D6AB59}" srcOrd="3" destOrd="0" presId="urn:microsoft.com/office/officeart/2018/5/layout/IconCircleLabelList"/>
    <dgm:cxn modelId="{860AC0C1-DBF7-4FE9-9BA3-8B6FD497CD91}" type="presParOf" srcId="{AA750758-E602-4154-A0A5-F5366828B712}" destId="{D0863885-775B-4B72-8BF3-1F2813FCDAE5}" srcOrd="3" destOrd="0" presId="urn:microsoft.com/office/officeart/2018/5/layout/IconCircleLabelList"/>
    <dgm:cxn modelId="{BDAC28C8-F310-4CCD-9EF2-22415A09AC0E}" type="presParOf" srcId="{AA750758-E602-4154-A0A5-F5366828B712}" destId="{60E556F9-C740-450A-B58F-28EAB9BE6744}" srcOrd="4" destOrd="0" presId="urn:microsoft.com/office/officeart/2018/5/layout/IconCircleLabelList"/>
    <dgm:cxn modelId="{F5B754EB-4AB3-445C-B4EE-9BEF123130AE}" type="presParOf" srcId="{60E556F9-C740-450A-B58F-28EAB9BE6744}" destId="{F1E80C8D-65CD-499D-A991-05D2E3FA16F7}" srcOrd="0" destOrd="0" presId="urn:microsoft.com/office/officeart/2018/5/layout/IconCircleLabelList"/>
    <dgm:cxn modelId="{18917418-C923-4906-A1AF-3707245F7DE9}" type="presParOf" srcId="{60E556F9-C740-450A-B58F-28EAB9BE6744}" destId="{32DAB929-5458-456C-BB08-CE77DDF00122}" srcOrd="1" destOrd="0" presId="urn:microsoft.com/office/officeart/2018/5/layout/IconCircleLabelList"/>
    <dgm:cxn modelId="{3CBB8C33-E4FC-4D52-93CE-383A17A84E96}" type="presParOf" srcId="{60E556F9-C740-450A-B58F-28EAB9BE6744}" destId="{580719F3-FCAD-4228-B55C-67CF65557D69}" srcOrd="2" destOrd="0" presId="urn:microsoft.com/office/officeart/2018/5/layout/IconCircleLabelList"/>
    <dgm:cxn modelId="{816CBC41-292E-4AA6-8C3C-A0F486A94AF7}" type="presParOf" srcId="{60E556F9-C740-450A-B58F-28EAB9BE6744}" destId="{25653176-7705-4CD8-9E46-AC5E41D251FE}" srcOrd="3" destOrd="0" presId="urn:microsoft.com/office/officeart/2018/5/layout/IconCircleLabelList"/>
    <dgm:cxn modelId="{FB6F5F74-64E9-4858-8342-2AC3B790C00F}" type="presParOf" srcId="{AA750758-E602-4154-A0A5-F5366828B712}" destId="{02EC847E-6606-40DF-AEC6-B790C7B3A996}" srcOrd="5" destOrd="0" presId="urn:microsoft.com/office/officeart/2018/5/layout/IconCircleLabelList"/>
    <dgm:cxn modelId="{0C0B9175-F72A-4AEB-8A27-BA8F4D837901}" type="presParOf" srcId="{AA750758-E602-4154-A0A5-F5366828B712}" destId="{86F22A19-0F8A-4F34-853F-70F907917707}" srcOrd="6" destOrd="0" presId="urn:microsoft.com/office/officeart/2018/5/layout/IconCircleLabelList"/>
    <dgm:cxn modelId="{00ED5478-71F4-4D52-AC1A-9AD2976F60F2}" type="presParOf" srcId="{86F22A19-0F8A-4F34-853F-70F907917707}" destId="{ED3CA87B-FCA4-45E7-B8DA-04E568E7D2A7}" srcOrd="0" destOrd="0" presId="urn:microsoft.com/office/officeart/2018/5/layout/IconCircleLabelList"/>
    <dgm:cxn modelId="{81932D7E-3F9B-4361-AE87-BEC06B93C6B4}" type="presParOf" srcId="{86F22A19-0F8A-4F34-853F-70F907917707}" destId="{AD79EC20-DA94-4CA9-9CCC-C395F5C66AB5}" srcOrd="1" destOrd="0" presId="urn:microsoft.com/office/officeart/2018/5/layout/IconCircleLabelList"/>
    <dgm:cxn modelId="{68CF54A7-A47F-4913-9E74-D0A142673944}" type="presParOf" srcId="{86F22A19-0F8A-4F34-853F-70F907917707}" destId="{C0F1D05B-5643-4A3B-B385-6DF747663DC4}" srcOrd="2" destOrd="0" presId="urn:microsoft.com/office/officeart/2018/5/layout/IconCircleLabelList"/>
    <dgm:cxn modelId="{0F4FBAE0-7C85-4F5E-9F84-32C08A07A24D}" type="presParOf" srcId="{86F22A19-0F8A-4F34-853F-70F907917707}" destId="{CDD99C41-7933-4835-9E7B-E5054AD2AE5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5A9C59-DB73-4DA6-BD6B-CC5B979F69E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5911098D-2005-41AB-967D-83061B0F44E9}">
      <dgm:prSet/>
      <dgm:spPr/>
      <dgm:t>
        <a:bodyPr/>
        <a:lstStyle/>
        <a:p>
          <a:pPr>
            <a:defRPr cap="all"/>
          </a:pPr>
          <a:r>
            <a:rPr lang="en-US"/>
            <a:t>A) Schweinebraten</a:t>
          </a:r>
        </a:p>
      </dgm:t>
    </dgm:pt>
    <dgm:pt modelId="{6FB811D9-51C1-48C0-850C-3AB885994D01}" type="parTrans" cxnId="{AED17E5E-08CD-451C-B2AE-E6A5786F7513}">
      <dgm:prSet/>
      <dgm:spPr/>
      <dgm:t>
        <a:bodyPr/>
        <a:lstStyle/>
        <a:p>
          <a:endParaRPr lang="en-US"/>
        </a:p>
      </dgm:t>
    </dgm:pt>
    <dgm:pt modelId="{323F63F5-B95C-45DF-922E-A676563AF066}" type="sibTrans" cxnId="{AED17E5E-08CD-451C-B2AE-E6A5786F7513}">
      <dgm:prSet/>
      <dgm:spPr/>
      <dgm:t>
        <a:bodyPr/>
        <a:lstStyle/>
        <a:p>
          <a:endParaRPr lang="en-US"/>
        </a:p>
      </dgm:t>
    </dgm:pt>
    <dgm:pt modelId="{8F82198B-1FE2-4BF6-9029-5A8BE12BFBF3}">
      <dgm:prSet/>
      <dgm:spPr/>
      <dgm:t>
        <a:bodyPr/>
        <a:lstStyle/>
        <a:p>
          <a:pPr>
            <a:defRPr cap="all"/>
          </a:pPr>
          <a:r>
            <a:rPr lang="en-US"/>
            <a:t>B) Jägerschnitzel</a:t>
          </a:r>
        </a:p>
      </dgm:t>
    </dgm:pt>
    <dgm:pt modelId="{A5F88074-B37F-4DFC-B732-123FA8477D17}" type="parTrans" cxnId="{FF28BDCB-3457-4ED0-9BA4-B46E6609E660}">
      <dgm:prSet/>
      <dgm:spPr/>
      <dgm:t>
        <a:bodyPr/>
        <a:lstStyle/>
        <a:p>
          <a:endParaRPr lang="en-US"/>
        </a:p>
      </dgm:t>
    </dgm:pt>
    <dgm:pt modelId="{6E7BCFE0-5767-4342-8817-5F3C54A4C70D}" type="sibTrans" cxnId="{FF28BDCB-3457-4ED0-9BA4-B46E6609E660}">
      <dgm:prSet/>
      <dgm:spPr/>
      <dgm:t>
        <a:bodyPr/>
        <a:lstStyle/>
        <a:p>
          <a:endParaRPr lang="en-US"/>
        </a:p>
      </dgm:t>
    </dgm:pt>
    <dgm:pt modelId="{556EC211-8DAB-4C8A-918E-CCD9BFB4527B}">
      <dgm:prSet/>
      <dgm:spPr/>
      <dgm:t>
        <a:bodyPr/>
        <a:lstStyle/>
        <a:p>
          <a:pPr>
            <a:defRPr cap="all"/>
          </a:pPr>
          <a:r>
            <a:rPr lang="en-US"/>
            <a:t>C) Kassler</a:t>
          </a:r>
        </a:p>
      </dgm:t>
    </dgm:pt>
    <dgm:pt modelId="{53F2FBFC-0E34-42AA-99BF-F01F9BB55B62}" type="parTrans" cxnId="{4434FBE3-51EC-4057-BA09-647F8DABB1C9}">
      <dgm:prSet/>
      <dgm:spPr/>
      <dgm:t>
        <a:bodyPr/>
        <a:lstStyle/>
        <a:p>
          <a:endParaRPr lang="en-US"/>
        </a:p>
      </dgm:t>
    </dgm:pt>
    <dgm:pt modelId="{996E8E94-6CBE-4BDA-976A-470FD0A89DE9}" type="sibTrans" cxnId="{4434FBE3-51EC-4057-BA09-647F8DABB1C9}">
      <dgm:prSet/>
      <dgm:spPr/>
      <dgm:t>
        <a:bodyPr/>
        <a:lstStyle/>
        <a:p>
          <a:endParaRPr lang="en-US"/>
        </a:p>
      </dgm:t>
    </dgm:pt>
    <dgm:pt modelId="{846F4DD2-F60F-4370-A723-508B3257EEE9}">
      <dgm:prSet/>
      <dgm:spPr/>
      <dgm:t>
        <a:bodyPr/>
        <a:lstStyle/>
        <a:p>
          <a:pPr>
            <a:defRPr cap="all"/>
          </a:pPr>
          <a:r>
            <a:rPr lang="en-US"/>
            <a:t>D) Lamm</a:t>
          </a:r>
        </a:p>
      </dgm:t>
    </dgm:pt>
    <dgm:pt modelId="{7B0270F9-3129-4B01-AC6D-EBA25CFBED16}" type="parTrans" cxnId="{A838FD07-E758-444B-AD30-B128ABAB0B16}">
      <dgm:prSet/>
      <dgm:spPr/>
      <dgm:t>
        <a:bodyPr/>
        <a:lstStyle/>
        <a:p>
          <a:endParaRPr lang="en-US"/>
        </a:p>
      </dgm:t>
    </dgm:pt>
    <dgm:pt modelId="{C2E9ECC7-47FC-42CB-ABD5-5009ED818559}" type="sibTrans" cxnId="{A838FD07-E758-444B-AD30-B128ABAB0B16}">
      <dgm:prSet/>
      <dgm:spPr/>
      <dgm:t>
        <a:bodyPr/>
        <a:lstStyle/>
        <a:p>
          <a:endParaRPr lang="en-US"/>
        </a:p>
      </dgm:t>
    </dgm:pt>
    <dgm:pt modelId="{5A3F86AD-FB00-483F-9914-2F331BED1ED3}" type="pres">
      <dgm:prSet presAssocID="{DF5A9C59-DB73-4DA6-BD6B-CC5B979F69E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EEE324-DDE7-4A44-95D4-6C6BA510933D}" type="pres">
      <dgm:prSet presAssocID="{5911098D-2005-41AB-967D-83061B0F44E9}" presName="compNode" presStyleCnt="0"/>
      <dgm:spPr/>
    </dgm:pt>
    <dgm:pt modelId="{83EC5D1D-823A-46E5-84C8-F9D2CBE60A03}" type="pres">
      <dgm:prSet presAssocID="{5911098D-2005-41AB-967D-83061B0F44E9}" presName="iconBgRect" presStyleLbl="bgShp" presStyleIdx="0" presStyleCnt="4"/>
      <dgm:spPr/>
    </dgm:pt>
    <dgm:pt modelId="{97D57749-20A8-4962-A6AB-AC66E7F56E41}" type="pres">
      <dgm:prSet presAssocID="{5911098D-2005-41AB-967D-83061B0F44E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"/>
        </a:ext>
      </dgm:extLst>
    </dgm:pt>
    <dgm:pt modelId="{924F97F8-AD6C-402B-A797-A627446BA652}" type="pres">
      <dgm:prSet presAssocID="{5911098D-2005-41AB-967D-83061B0F44E9}" presName="spaceRect" presStyleCnt="0"/>
      <dgm:spPr/>
    </dgm:pt>
    <dgm:pt modelId="{539E1C3C-0DAF-4EFA-8F6C-5C6CB9A9E385}" type="pres">
      <dgm:prSet presAssocID="{5911098D-2005-41AB-967D-83061B0F44E9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50B9AE42-2556-4A2A-AA1F-7185E74E92D4}" type="pres">
      <dgm:prSet presAssocID="{323F63F5-B95C-45DF-922E-A676563AF066}" presName="sibTrans" presStyleCnt="0"/>
      <dgm:spPr/>
    </dgm:pt>
    <dgm:pt modelId="{5BB6AB44-C11F-48B0-896D-7C949458E02E}" type="pres">
      <dgm:prSet presAssocID="{8F82198B-1FE2-4BF6-9029-5A8BE12BFBF3}" presName="compNode" presStyleCnt="0"/>
      <dgm:spPr/>
    </dgm:pt>
    <dgm:pt modelId="{07160D00-6FC8-4417-B4DC-A54C3EE47FA4}" type="pres">
      <dgm:prSet presAssocID="{8F82198B-1FE2-4BF6-9029-5A8BE12BFBF3}" presName="iconBgRect" presStyleLbl="bgShp" presStyleIdx="1" presStyleCnt="4"/>
      <dgm:spPr/>
    </dgm:pt>
    <dgm:pt modelId="{4A6452DD-092E-4499-A2FC-A66BAA751AA6}" type="pres">
      <dgm:prSet presAssocID="{8F82198B-1FE2-4BF6-9029-5A8BE12BFB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noculars"/>
        </a:ext>
      </dgm:extLst>
    </dgm:pt>
    <dgm:pt modelId="{9351C772-A596-4C1F-88CF-C6AE97BE46A0}" type="pres">
      <dgm:prSet presAssocID="{8F82198B-1FE2-4BF6-9029-5A8BE12BFBF3}" presName="spaceRect" presStyleCnt="0"/>
      <dgm:spPr/>
    </dgm:pt>
    <dgm:pt modelId="{C45E9BB1-8DEF-4377-A429-A6E0721D00AA}" type="pres">
      <dgm:prSet presAssocID="{8F82198B-1FE2-4BF6-9029-5A8BE12BFBF3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B33BB97-A5EC-4A2F-8664-4CC308291B78}" type="pres">
      <dgm:prSet presAssocID="{6E7BCFE0-5767-4342-8817-5F3C54A4C70D}" presName="sibTrans" presStyleCnt="0"/>
      <dgm:spPr/>
    </dgm:pt>
    <dgm:pt modelId="{DD5A73AB-6E2E-4447-A1D6-F319200DCF30}" type="pres">
      <dgm:prSet presAssocID="{556EC211-8DAB-4C8A-918E-CCD9BFB4527B}" presName="compNode" presStyleCnt="0"/>
      <dgm:spPr/>
    </dgm:pt>
    <dgm:pt modelId="{26FF404D-0C22-4D44-A3FE-23E9C7658295}" type="pres">
      <dgm:prSet presAssocID="{556EC211-8DAB-4C8A-918E-CCD9BFB4527B}" presName="iconBgRect" presStyleLbl="bgShp" presStyleIdx="2" presStyleCnt="4"/>
      <dgm:spPr/>
    </dgm:pt>
    <dgm:pt modelId="{E0FB4334-9BE1-439A-8B1B-2281D5FFD6B9}" type="pres">
      <dgm:prSet presAssocID="{556EC211-8DAB-4C8A-918E-CCD9BFB4527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sta"/>
        </a:ext>
      </dgm:extLst>
    </dgm:pt>
    <dgm:pt modelId="{93756629-5DF3-4B27-9331-C28967E83885}" type="pres">
      <dgm:prSet presAssocID="{556EC211-8DAB-4C8A-918E-CCD9BFB4527B}" presName="spaceRect" presStyleCnt="0"/>
      <dgm:spPr/>
    </dgm:pt>
    <dgm:pt modelId="{C904EDB4-43E8-4496-B990-1D291B593C86}" type="pres">
      <dgm:prSet presAssocID="{556EC211-8DAB-4C8A-918E-CCD9BFB4527B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6757E8A5-B662-45B1-832F-73FD76A1F468}" type="pres">
      <dgm:prSet presAssocID="{996E8E94-6CBE-4BDA-976A-470FD0A89DE9}" presName="sibTrans" presStyleCnt="0"/>
      <dgm:spPr/>
    </dgm:pt>
    <dgm:pt modelId="{F5FAB05B-AABD-418B-9924-6662EDBEDC9A}" type="pres">
      <dgm:prSet presAssocID="{846F4DD2-F60F-4370-A723-508B3257EEE9}" presName="compNode" presStyleCnt="0"/>
      <dgm:spPr/>
    </dgm:pt>
    <dgm:pt modelId="{91198BC8-F67B-4A2A-8610-89A3323AE8DB}" type="pres">
      <dgm:prSet presAssocID="{846F4DD2-F60F-4370-A723-508B3257EEE9}" presName="iconBgRect" presStyleLbl="bgShp" presStyleIdx="3" presStyleCnt="4"/>
      <dgm:spPr/>
    </dgm:pt>
    <dgm:pt modelId="{253A83D5-7017-4B58-9816-836DC4C7862D}" type="pres">
      <dgm:prSet presAssocID="{846F4DD2-F60F-4370-A723-508B3257EEE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eep"/>
        </a:ext>
      </dgm:extLst>
    </dgm:pt>
    <dgm:pt modelId="{1B3A93A7-752C-4ACD-9652-DC2CFD35E6CE}" type="pres">
      <dgm:prSet presAssocID="{846F4DD2-F60F-4370-A723-508B3257EEE9}" presName="spaceRect" presStyleCnt="0"/>
      <dgm:spPr/>
    </dgm:pt>
    <dgm:pt modelId="{34B544FE-DE74-4104-B0DB-0D8E3388FA06}" type="pres">
      <dgm:prSet presAssocID="{846F4DD2-F60F-4370-A723-508B3257EEE9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C61FCEF-B441-4A91-97BE-54A3AD0CB872}" type="presOf" srcId="{8F82198B-1FE2-4BF6-9029-5A8BE12BFBF3}" destId="{C45E9BB1-8DEF-4377-A429-A6E0721D00AA}" srcOrd="0" destOrd="0" presId="urn:microsoft.com/office/officeart/2018/5/layout/IconCircleLabelList"/>
    <dgm:cxn modelId="{7C5E98FE-2E4C-4FE7-AC1B-D8FDAE6F1087}" type="presOf" srcId="{DF5A9C59-DB73-4DA6-BD6B-CC5B979F69E7}" destId="{5A3F86AD-FB00-483F-9914-2F331BED1ED3}" srcOrd="0" destOrd="0" presId="urn:microsoft.com/office/officeart/2018/5/layout/IconCircleLabelList"/>
    <dgm:cxn modelId="{00FD8DF7-9663-46E6-9411-94575F038592}" type="presOf" srcId="{556EC211-8DAB-4C8A-918E-CCD9BFB4527B}" destId="{C904EDB4-43E8-4496-B990-1D291B593C86}" srcOrd="0" destOrd="0" presId="urn:microsoft.com/office/officeart/2018/5/layout/IconCircleLabelList"/>
    <dgm:cxn modelId="{FF28BDCB-3457-4ED0-9BA4-B46E6609E660}" srcId="{DF5A9C59-DB73-4DA6-BD6B-CC5B979F69E7}" destId="{8F82198B-1FE2-4BF6-9029-5A8BE12BFBF3}" srcOrd="1" destOrd="0" parTransId="{A5F88074-B37F-4DFC-B732-123FA8477D17}" sibTransId="{6E7BCFE0-5767-4342-8817-5F3C54A4C70D}"/>
    <dgm:cxn modelId="{AED17E5E-08CD-451C-B2AE-E6A5786F7513}" srcId="{DF5A9C59-DB73-4DA6-BD6B-CC5B979F69E7}" destId="{5911098D-2005-41AB-967D-83061B0F44E9}" srcOrd="0" destOrd="0" parTransId="{6FB811D9-51C1-48C0-850C-3AB885994D01}" sibTransId="{323F63F5-B95C-45DF-922E-A676563AF066}"/>
    <dgm:cxn modelId="{2E263082-0699-4F8B-9937-9300104D5DD6}" type="presOf" srcId="{846F4DD2-F60F-4370-A723-508B3257EEE9}" destId="{34B544FE-DE74-4104-B0DB-0D8E3388FA06}" srcOrd="0" destOrd="0" presId="urn:microsoft.com/office/officeart/2018/5/layout/IconCircleLabelList"/>
    <dgm:cxn modelId="{D2137114-A662-4753-8E1B-3FCF38131FEB}" type="presOf" srcId="{5911098D-2005-41AB-967D-83061B0F44E9}" destId="{539E1C3C-0DAF-4EFA-8F6C-5C6CB9A9E385}" srcOrd="0" destOrd="0" presId="urn:microsoft.com/office/officeart/2018/5/layout/IconCircleLabelList"/>
    <dgm:cxn modelId="{4434FBE3-51EC-4057-BA09-647F8DABB1C9}" srcId="{DF5A9C59-DB73-4DA6-BD6B-CC5B979F69E7}" destId="{556EC211-8DAB-4C8A-918E-CCD9BFB4527B}" srcOrd="2" destOrd="0" parTransId="{53F2FBFC-0E34-42AA-99BF-F01F9BB55B62}" sibTransId="{996E8E94-6CBE-4BDA-976A-470FD0A89DE9}"/>
    <dgm:cxn modelId="{A838FD07-E758-444B-AD30-B128ABAB0B16}" srcId="{DF5A9C59-DB73-4DA6-BD6B-CC5B979F69E7}" destId="{846F4DD2-F60F-4370-A723-508B3257EEE9}" srcOrd="3" destOrd="0" parTransId="{7B0270F9-3129-4B01-AC6D-EBA25CFBED16}" sibTransId="{C2E9ECC7-47FC-42CB-ABD5-5009ED818559}"/>
    <dgm:cxn modelId="{45A2990E-1764-43E7-9608-87F6B9D8975D}" type="presParOf" srcId="{5A3F86AD-FB00-483F-9914-2F331BED1ED3}" destId="{22EEE324-DDE7-4A44-95D4-6C6BA510933D}" srcOrd="0" destOrd="0" presId="urn:microsoft.com/office/officeart/2018/5/layout/IconCircleLabelList"/>
    <dgm:cxn modelId="{77186C82-0146-4CCC-AA27-522E03808F10}" type="presParOf" srcId="{22EEE324-DDE7-4A44-95D4-6C6BA510933D}" destId="{83EC5D1D-823A-46E5-84C8-F9D2CBE60A03}" srcOrd="0" destOrd="0" presId="urn:microsoft.com/office/officeart/2018/5/layout/IconCircleLabelList"/>
    <dgm:cxn modelId="{16F934F1-7149-4393-8858-A56250FFBEA6}" type="presParOf" srcId="{22EEE324-DDE7-4A44-95D4-6C6BA510933D}" destId="{97D57749-20A8-4962-A6AB-AC66E7F56E41}" srcOrd="1" destOrd="0" presId="urn:microsoft.com/office/officeart/2018/5/layout/IconCircleLabelList"/>
    <dgm:cxn modelId="{3F50C251-4298-4D68-9250-647628D358BC}" type="presParOf" srcId="{22EEE324-DDE7-4A44-95D4-6C6BA510933D}" destId="{924F97F8-AD6C-402B-A797-A627446BA652}" srcOrd="2" destOrd="0" presId="urn:microsoft.com/office/officeart/2018/5/layout/IconCircleLabelList"/>
    <dgm:cxn modelId="{B0C240D0-BC74-4D74-94D2-1A2103750891}" type="presParOf" srcId="{22EEE324-DDE7-4A44-95D4-6C6BA510933D}" destId="{539E1C3C-0DAF-4EFA-8F6C-5C6CB9A9E385}" srcOrd="3" destOrd="0" presId="urn:microsoft.com/office/officeart/2018/5/layout/IconCircleLabelList"/>
    <dgm:cxn modelId="{63CB4A14-C8AF-4545-AEB4-5D4F505CE3AD}" type="presParOf" srcId="{5A3F86AD-FB00-483F-9914-2F331BED1ED3}" destId="{50B9AE42-2556-4A2A-AA1F-7185E74E92D4}" srcOrd="1" destOrd="0" presId="urn:microsoft.com/office/officeart/2018/5/layout/IconCircleLabelList"/>
    <dgm:cxn modelId="{888672A7-490D-46B1-9C8B-0A68E82252D1}" type="presParOf" srcId="{5A3F86AD-FB00-483F-9914-2F331BED1ED3}" destId="{5BB6AB44-C11F-48B0-896D-7C949458E02E}" srcOrd="2" destOrd="0" presId="urn:microsoft.com/office/officeart/2018/5/layout/IconCircleLabelList"/>
    <dgm:cxn modelId="{3789AE30-924D-4DC8-8443-11D46F48F248}" type="presParOf" srcId="{5BB6AB44-C11F-48B0-896D-7C949458E02E}" destId="{07160D00-6FC8-4417-B4DC-A54C3EE47FA4}" srcOrd="0" destOrd="0" presId="urn:microsoft.com/office/officeart/2018/5/layout/IconCircleLabelList"/>
    <dgm:cxn modelId="{9BF2F451-C5A5-423B-9F18-BD62C231F3DA}" type="presParOf" srcId="{5BB6AB44-C11F-48B0-896D-7C949458E02E}" destId="{4A6452DD-092E-4499-A2FC-A66BAA751AA6}" srcOrd="1" destOrd="0" presId="urn:microsoft.com/office/officeart/2018/5/layout/IconCircleLabelList"/>
    <dgm:cxn modelId="{0B76AB92-22BD-4DE8-A54D-5713A8CD67FF}" type="presParOf" srcId="{5BB6AB44-C11F-48B0-896D-7C949458E02E}" destId="{9351C772-A596-4C1F-88CF-C6AE97BE46A0}" srcOrd="2" destOrd="0" presId="urn:microsoft.com/office/officeart/2018/5/layout/IconCircleLabelList"/>
    <dgm:cxn modelId="{0229C0A1-6031-4798-A434-D18507ECF2A2}" type="presParOf" srcId="{5BB6AB44-C11F-48B0-896D-7C949458E02E}" destId="{C45E9BB1-8DEF-4377-A429-A6E0721D00AA}" srcOrd="3" destOrd="0" presId="urn:microsoft.com/office/officeart/2018/5/layout/IconCircleLabelList"/>
    <dgm:cxn modelId="{C9CDA1B2-801C-4B34-AF7E-18309B7AF602}" type="presParOf" srcId="{5A3F86AD-FB00-483F-9914-2F331BED1ED3}" destId="{3B33BB97-A5EC-4A2F-8664-4CC308291B78}" srcOrd="3" destOrd="0" presId="urn:microsoft.com/office/officeart/2018/5/layout/IconCircleLabelList"/>
    <dgm:cxn modelId="{4C382723-3FDE-481A-8484-C5FD9A068C03}" type="presParOf" srcId="{5A3F86AD-FB00-483F-9914-2F331BED1ED3}" destId="{DD5A73AB-6E2E-4447-A1D6-F319200DCF30}" srcOrd="4" destOrd="0" presId="urn:microsoft.com/office/officeart/2018/5/layout/IconCircleLabelList"/>
    <dgm:cxn modelId="{1028EFF4-FE73-4860-ABE5-06E990199B28}" type="presParOf" srcId="{DD5A73AB-6E2E-4447-A1D6-F319200DCF30}" destId="{26FF404D-0C22-4D44-A3FE-23E9C7658295}" srcOrd="0" destOrd="0" presId="urn:microsoft.com/office/officeart/2018/5/layout/IconCircleLabelList"/>
    <dgm:cxn modelId="{4D855457-19FE-4FE9-B526-9FB3D6CDEDD8}" type="presParOf" srcId="{DD5A73AB-6E2E-4447-A1D6-F319200DCF30}" destId="{E0FB4334-9BE1-439A-8B1B-2281D5FFD6B9}" srcOrd="1" destOrd="0" presId="urn:microsoft.com/office/officeart/2018/5/layout/IconCircleLabelList"/>
    <dgm:cxn modelId="{70DDD262-C8D1-4B1A-81DC-797BDA37B7B3}" type="presParOf" srcId="{DD5A73AB-6E2E-4447-A1D6-F319200DCF30}" destId="{93756629-5DF3-4B27-9331-C28967E83885}" srcOrd="2" destOrd="0" presId="urn:microsoft.com/office/officeart/2018/5/layout/IconCircleLabelList"/>
    <dgm:cxn modelId="{00EB6E74-0BA9-406F-BF74-425BECEE1179}" type="presParOf" srcId="{DD5A73AB-6E2E-4447-A1D6-F319200DCF30}" destId="{C904EDB4-43E8-4496-B990-1D291B593C86}" srcOrd="3" destOrd="0" presId="urn:microsoft.com/office/officeart/2018/5/layout/IconCircleLabelList"/>
    <dgm:cxn modelId="{CF018BCC-7BDA-47C5-A041-E71748ACBBE7}" type="presParOf" srcId="{5A3F86AD-FB00-483F-9914-2F331BED1ED3}" destId="{6757E8A5-B662-45B1-832F-73FD76A1F468}" srcOrd="5" destOrd="0" presId="urn:microsoft.com/office/officeart/2018/5/layout/IconCircleLabelList"/>
    <dgm:cxn modelId="{77438B01-7803-4463-AD23-7BA456D4B1F9}" type="presParOf" srcId="{5A3F86AD-FB00-483F-9914-2F331BED1ED3}" destId="{F5FAB05B-AABD-418B-9924-6662EDBEDC9A}" srcOrd="6" destOrd="0" presId="urn:microsoft.com/office/officeart/2018/5/layout/IconCircleLabelList"/>
    <dgm:cxn modelId="{DA1A1CE1-4734-4EC5-9555-50D23A3C2AF8}" type="presParOf" srcId="{F5FAB05B-AABD-418B-9924-6662EDBEDC9A}" destId="{91198BC8-F67B-4A2A-8610-89A3323AE8DB}" srcOrd="0" destOrd="0" presId="urn:microsoft.com/office/officeart/2018/5/layout/IconCircleLabelList"/>
    <dgm:cxn modelId="{6DA07707-B080-4390-8B00-72D92DA7F5B5}" type="presParOf" srcId="{F5FAB05B-AABD-418B-9924-6662EDBEDC9A}" destId="{253A83D5-7017-4B58-9816-836DC4C7862D}" srcOrd="1" destOrd="0" presId="urn:microsoft.com/office/officeart/2018/5/layout/IconCircleLabelList"/>
    <dgm:cxn modelId="{8751113F-B55A-4F75-AC34-CD77829A1365}" type="presParOf" srcId="{F5FAB05B-AABD-418B-9924-6662EDBEDC9A}" destId="{1B3A93A7-752C-4ACD-9652-DC2CFD35E6CE}" srcOrd="2" destOrd="0" presId="urn:microsoft.com/office/officeart/2018/5/layout/IconCircleLabelList"/>
    <dgm:cxn modelId="{0DA4230A-9587-4CB9-84F2-C28122D484CD}" type="presParOf" srcId="{F5FAB05B-AABD-418B-9924-6662EDBEDC9A}" destId="{34B544FE-DE74-4104-B0DB-0D8E3388FA0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DCF923-F742-4966-ADAE-CF586BB7512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EC9D80DC-8675-4C18-9583-FB68D6B9C19A}">
      <dgm:prSet/>
      <dgm:spPr/>
      <dgm:t>
        <a:bodyPr/>
        <a:lstStyle/>
        <a:p>
          <a:pPr>
            <a:defRPr cap="all"/>
          </a:pPr>
          <a:r>
            <a:rPr lang="en-US" dirty="0"/>
            <a:t>A) Bratwurst</a:t>
          </a:r>
        </a:p>
      </dgm:t>
    </dgm:pt>
    <dgm:pt modelId="{D6D050CC-0007-4AD5-90B3-C7A282B7D9A6}" type="parTrans" cxnId="{2C7886BF-5242-44A9-B728-DA1C12741E6A}">
      <dgm:prSet/>
      <dgm:spPr/>
      <dgm:t>
        <a:bodyPr/>
        <a:lstStyle/>
        <a:p>
          <a:endParaRPr lang="en-US"/>
        </a:p>
      </dgm:t>
    </dgm:pt>
    <dgm:pt modelId="{BE866EDA-2811-40A0-B7ED-44404DCCF06A}" type="sibTrans" cxnId="{2C7886BF-5242-44A9-B728-DA1C12741E6A}">
      <dgm:prSet/>
      <dgm:spPr/>
      <dgm:t>
        <a:bodyPr/>
        <a:lstStyle/>
        <a:p>
          <a:endParaRPr lang="en-US"/>
        </a:p>
      </dgm:t>
    </dgm:pt>
    <dgm:pt modelId="{EB481981-E8FF-4471-923F-B45C1B6C5F82}">
      <dgm:prSet/>
      <dgm:spPr/>
      <dgm:t>
        <a:bodyPr/>
        <a:lstStyle/>
        <a:p>
          <a:pPr>
            <a:defRPr cap="all"/>
          </a:pPr>
          <a:r>
            <a:rPr lang="en-US" dirty="0"/>
            <a:t>B) </a:t>
          </a:r>
          <a:r>
            <a:rPr lang="en-US" dirty="0" err="1"/>
            <a:t>Currywurst</a:t>
          </a:r>
        </a:p>
      </dgm:t>
    </dgm:pt>
    <dgm:pt modelId="{A492FF65-32AC-4DD5-9815-A06EC830AE4E}" type="parTrans" cxnId="{2C41C4DB-3DC3-4469-9627-40EAC5C250DE}">
      <dgm:prSet/>
      <dgm:spPr/>
      <dgm:t>
        <a:bodyPr/>
        <a:lstStyle/>
        <a:p>
          <a:endParaRPr lang="en-US"/>
        </a:p>
      </dgm:t>
    </dgm:pt>
    <dgm:pt modelId="{50EB0C46-50DC-499E-9532-7DBC3DABD0FE}" type="sibTrans" cxnId="{2C41C4DB-3DC3-4469-9627-40EAC5C250DE}">
      <dgm:prSet/>
      <dgm:spPr/>
      <dgm:t>
        <a:bodyPr/>
        <a:lstStyle/>
        <a:p>
          <a:endParaRPr lang="en-US"/>
        </a:p>
      </dgm:t>
    </dgm:pt>
    <dgm:pt modelId="{52A08037-D79B-46E1-AC7E-5F3C540EEA21}">
      <dgm:prSet/>
      <dgm:spPr/>
      <dgm:t>
        <a:bodyPr/>
        <a:lstStyle/>
        <a:p>
          <a:pPr>
            <a:defRPr cap="all"/>
          </a:pPr>
          <a:r>
            <a:rPr lang="en-US" dirty="0"/>
            <a:t>C) Hotdog</a:t>
          </a:r>
        </a:p>
      </dgm:t>
    </dgm:pt>
    <dgm:pt modelId="{553A8C8D-8BFE-441C-8159-C36199796589}" type="parTrans" cxnId="{93A2770E-4DAF-4D3F-8F32-813CE8F26856}">
      <dgm:prSet/>
      <dgm:spPr/>
      <dgm:t>
        <a:bodyPr/>
        <a:lstStyle/>
        <a:p>
          <a:endParaRPr lang="en-US"/>
        </a:p>
      </dgm:t>
    </dgm:pt>
    <dgm:pt modelId="{D3028012-18DE-4997-94A7-3BFA5FEFBF91}" type="sibTrans" cxnId="{93A2770E-4DAF-4D3F-8F32-813CE8F26856}">
      <dgm:prSet/>
      <dgm:spPr/>
      <dgm:t>
        <a:bodyPr/>
        <a:lstStyle/>
        <a:p>
          <a:endParaRPr lang="en-US"/>
        </a:p>
      </dgm:t>
    </dgm:pt>
    <dgm:pt modelId="{04649967-C8F7-4E68-9A65-B15EB17B7CD6}">
      <dgm:prSet/>
      <dgm:spPr/>
      <dgm:t>
        <a:bodyPr/>
        <a:lstStyle/>
        <a:p>
          <a:pPr>
            <a:defRPr cap="all"/>
          </a:pPr>
          <a:r>
            <a:rPr lang="en-US" dirty="0"/>
            <a:t>D) Hamburger</a:t>
          </a:r>
        </a:p>
      </dgm:t>
    </dgm:pt>
    <dgm:pt modelId="{638ED530-E6F9-4624-843F-B741D82CDD34}" type="parTrans" cxnId="{16B5780E-6272-432F-A49E-B20E5B60342B}">
      <dgm:prSet/>
      <dgm:spPr/>
      <dgm:t>
        <a:bodyPr/>
        <a:lstStyle/>
        <a:p>
          <a:endParaRPr lang="en-US"/>
        </a:p>
      </dgm:t>
    </dgm:pt>
    <dgm:pt modelId="{1A5A19D4-38E4-4027-B4ED-08A49D89FCCC}" type="sibTrans" cxnId="{16B5780E-6272-432F-A49E-B20E5B60342B}">
      <dgm:prSet/>
      <dgm:spPr/>
      <dgm:t>
        <a:bodyPr/>
        <a:lstStyle/>
        <a:p>
          <a:endParaRPr lang="en-US"/>
        </a:p>
      </dgm:t>
    </dgm:pt>
    <dgm:pt modelId="{20FFF24F-6621-4318-9CCA-2479903911DA}" type="pres">
      <dgm:prSet presAssocID="{41DCF923-F742-4966-ADAE-CF586BB7512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34BEE58-219E-4587-BE75-B995329320EC}" type="pres">
      <dgm:prSet presAssocID="{EC9D80DC-8675-4C18-9583-FB68D6B9C19A}" presName="compNode" presStyleCnt="0"/>
      <dgm:spPr/>
    </dgm:pt>
    <dgm:pt modelId="{4548403C-24A3-465D-B32E-F8D94AC5EF2E}" type="pres">
      <dgm:prSet presAssocID="{EC9D80DC-8675-4C18-9583-FB68D6B9C19A}" presName="iconBgRect" presStyleLbl="bgShp" presStyleIdx="0" presStyleCnt="4"/>
      <dgm:spPr/>
    </dgm:pt>
    <dgm:pt modelId="{731616A6-EA91-4DEF-89F2-EAD661C1EAAD}" type="pres">
      <dgm:prSet presAssocID="{EC9D80DC-8675-4C18-9583-FB68D6B9C19A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E47B5A09-71D8-4E72-A2A8-F7BC0A0D48EE}" type="pres">
      <dgm:prSet presAssocID="{EC9D80DC-8675-4C18-9583-FB68D6B9C19A}" presName="spaceRect" presStyleCnt="0"/>
      <dgm:spPr/>
    </dgm:pt>
    <dgm:pt modelId="{D91014E8-4A8C-4219-81D0-FC3969197DC1}" type="pres">
      <dgm:prSet presAssocID="{EC9D80DC-8675-4C18-9583-FB68D6B9C19A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B02B8D51-09C1-4BE7-B14B-430C24125F24}" type="pres">
      <dgm:prSet presAssocID="{BE866EDA-2811-40A0-B7ED-44404DCCF06A}" presName="sibTrans" presStyleCnt="0"/>
      <dgm:spPr/>
    </dgm:pt>
    <dgm:pt modelId="{B928BFE2-D8CD-472F-9B2F-484D387178EB}" type="pres">
      <dgm:prSet presAssocID="{EB481981-E8FF-4471-923F-B45C1B6C5F82}" presName="compNode" presStyleCnt="0"/>
      <dgm:spPr/>
    </dgm:pt>
    <dgm:pt modelId="{401F558F-5775-4141-8482-25FF7556CD99}" type="pres">
      <dgm:prSet presAssocID="{EB481981-E8FF-4471-923F-B45C1B6C5F82}" presName="iconBgRect" presStyleLbl="bgShp" presStyleIdx="1" presStyleCnt="4"/>
      <dgm:spPr/>
    </dgm:pt>
    <dgm:pt modelId="{D4427E8C-6FEC-435F-A900-5AEBFE6E2C43}" type="pres">
      <dgm:prSet presAssocID="{EB481981-E8FF-4471-923F-B45C1B6C5F8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"/>
        </a:ext>
      </dgm:extLst>
    </dgm:pt>
    <dgm:pt modelId="{EE32B8FD-E3B4-4631-8C4B-060E5D8901CA}" type="pres">
      <dgm:prSet presAssocID="{EB481981-E8FF-4471-923F-B45C1B6C5F82}" presName="spaceRect" presStyleCnt="0"/>
      <dgm:spPr/>
    </dgm:pt>
    <dgm:pt modelId="{9B9059F2-EBE3-4391-9552-91F043762291}" type="pres">
      <dgm:prSet presAssocID="{EB481981-E8FF-4471-923F-B45C1B6C5F82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266D0450-F973-463C-8ABC-907DF146640A}" type="pres">
      <dgm:prSet presAssocID="{50EB0C46-50DC-499E-9532-7DBC3DABD0FE}" presName="sibTrans" presStyleCnt="0"/>
      <dgm:spPr/>
    </dgm:pt>
    <dgm:pt modelId="{0A50597D-8BAD-4D59-9341-4F6471E839C3}" type="pres">
      <dgm:prSet presAssocID="{52A08037-D79B-46E1-AC7E-5F3C540EEA21}" presName="compNode" presStyleCnt="0"/>
      <dgm:spPr/>
    </dgm:pt>
    <dgm:pt modelId="{8FF6A4DB-8872-497C-9473-AE7F48012430}" type="pres">
      <dgm:prSet presAssocID="{52A08037-D79B-46E1-AC7E-5F3C540EEA21}" presName="iconBgRect" presStyleLbl="bgShp" presStyleIdx="2" presStyleCnt="4"/>
      <dgm:spPr/>
    </dgm:pt>
    <dgm:pt modelId="{08441B4A-E944-4352-BCB9-115AD3FEB6CE}" type="pres">
      <dgm:prSet presAssocID="{52A08037-D79B-46E1-AC7E-5F3C540EEA2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Dog"/>
        </a:ext>
      </dgm:extLst>
    </dgm:pt>
    <dgm:pt modelId="{DC428B6D-4F7C-451A-B5D5-780D8FD449C1}" type="pres">
      <dgm:prSet presAssocID="{52A08037-D79B-46E1-AC7E-5F3C540EEA21}" presName="spaceRect" presStyleCnt="0"/>
      <dgm:spPr/>
    </dgm:pt>
    <dgm:pt modelId="{8B795E72-5BF7-4707-A910-B8C1A59D8858}" type="pres">
      <dgm:prSet presAssocID="{52A08037-D79B-46E1-AC7E-5F3C540EEA21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08D409FD-5EE6-4CDA-99FE-9C25351B51CD}" type="pres">
      <dgm:prSet presAssocID="{D3028012-18DE-4997-94A7-3BFA5FEFBF91}" presName="sibTrans" presStyleCnt="0"/>
      <dgm:spPr/>
    </dgm:pt>
    <dgm:pt modelId="{C40E248E-E738-4F73-8097-0D95845A3F49}" type="pres">
      <dgm:prSet presAssocID="{04649967-C8F7-4E68-9A65-B15EB17B7CD6}" presName="compNode" presStyleCnt="0"/>
      <dgm:spPr/>
    </dgm:pt>
    <dgm:pt modelId="{29CFD359-3AC5-4CF2-AA0F-9FC96CD2083E}" type="pres">
      <dgm:prSet presAssocID="{04649967-C8F7-4E68-9A65-B15EB17B7CD6}" presName="iconBgRect" presStyleLbl="bgShp" presStyleIdx="3" presStyleCnt="4"/>
      <dgm:spPr/>
    </dgm:pt>
    <dgm:pt modelId="{3E63A479-1DDE-43D4-BEF5-09DF35FC4F32}" type="pres">
      <dgm:prSet presAssocID="{04649967-C8F7-4E68-9A65-B15EB17B7CD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rger and Drink"/>
        </a:ext>
      </dgm:extLst>
    </dgm:pt>
    <dgm:pt modelId="{362A78C3-26B6-46DA-B989-DEE4824D38C2}" type="pres">
      <dgm:prSet presAssocID="{04649967-C8F7-4E68-9A65-B15EB17B7CD6}" presName="spaceRect" presStyleCnt="0"/>
      <dgm:spPr/>
    </dgm:pt>
    <dgm:pt modelId="{38F026C9-02BA-4D17-B81F-DA9D8F21E7C8}" type="pres">
      <dgm:prSet presAssocID="{04649967-C8F7-4E68-9A65-B15EB17B7CD6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C7886BF-5242-44A9-B728-DA1C12741E6A}" srcId="{41DCF923-F742-4966-ADAE-CF586BB7512E}" destId="{EC9D80DC-8675-4C18-9583-FB68D6B9C19A}" srcOrd="0" destOrd="0" parTransId="{D6D050CC-0007-4AD5-90B3-C7A282B7D9A6}" sibTransId="{BE866EDA-2811-40A0-B7ED-44404DCCF06A}"/>
    <dgm:cxn modelId="{E0868EC1-3980-4098-B3E2-40CEF42EF10E}" type="presOf" srcId="{41DCF923-F742-4966-ADAE-CF586BB7512E}" destId="{20FFF24F-6621-4318-9CCA-2479903911DA}" srcOrd="0" destOrd="0" presId="urn:microsoft.com/office/officeart/2018/5/layout/IconCircleLabelList"/>
    <dgm:cxn modelId="{19624465-D622-4654-8868-10C16D4CC8E8}" type="presOf" srcId="{EB481981-E8FF-4471-923F-B45C1B6C5F82}" destId="{9B9059F2-EBE3-4391-9552-91F043762291}" srcOrd="0" destOrd="0" presId="urn:microsoft.com/office/officeart/2018/5/layout/IconCircleLabelList"/>
    <dgm:cxn modelId="{74579825-6174-4EE1-B80A-ECB1503E7FBA}" type="presOf" srcId="{52A08037-D79B-46E1-AC7E-5F3C540EEA21}" destId="{8B795E72-5BF7-4707-A910-B8C1A59D8858}" srcOrd="0" destOrd="0" presId="urn:microsoft.com/office/officeart/2018/5/layout/IconCircleLabelList"/>
    <dgm:cxn modelId="{93A2770E-4DAF-4D3F-8F32-813CE8F26856}" srcId="{41DCF923-F742-4966-ADAE-CF586BB7512E}" destId="{52A08037-D79B-46E1-AC7E-5F3C540EEA21}" srcOrd="2" destOrd="0" parTransId="{553A8C8D-8BFE-441C-8159-C36199796589}" sibTransId="{D3028012-18DE-4997-94A7-3BFA5FEFBF91}"/>
    <dgm:cxn modelId="{8D589F21-915F-48E8-BFD9-AE7229D4C470}" type="presOf" srcId="{EC9D80DC-8675-4C18-9583-FB68D6B9C19A}" destId="{D91014E8-4A8C-4219-81D0-FC3969197DC1}" srcOrd="0" destOrd="0" presId="urn:microsoft.com/office/officeart/2018/5/layout/IconCircleLabelList"/>
    <dgm:cxn modelId="{A2E433DE-45FB-4CC4-A7F5-DD642147ED8A}" type="presOf" srcId="{04649967-C8F7-4E68-9A65-B15EB17B7CD6}" destId="{38F026C9-02BA-4D17-B81F-DA9D8F21E7C8}" srcOrd="0" destOrd="0" presId="urn:microsoft.com/office/officeart/2018/5/layout/IconCircleLabelList"/>
    <dgm:cxn modelId="{16B5780E-6272-432F-A49E-B20E5B60342B}" srcId="{41DCF923-F742-4966-ADAE-CF586BB7512E}" destId="{04649967-C8F7-4E68-9A65-B15EB17B7CD6}" srcOrd="3" destOrd="0" parTransId="{638ED530-E6F9-4624-843F-B741D82CDD34}" sibTransId="{1A5A19D4-38E4-4027-B4ED-08A49D89FCCC}"/>
    <dgm:cxn modelId="{2C41C4DB-3DC3-4469-9627-40EAC5C250DE}" srcId="{41DCF923-F742-4966-ADAE-CF586BB7512E}" destId="{EB481981-E8FF-4471-923F-B45C1B6C5F82}" srcOrd="1" destOrd="0" parTransId="{A492FF65-32AC-4DD5-9815-A06EC830AE4E}" sibTransId="{50EB0C46-50DC-499E-9532-7DBC3DABD0FE}"/>
    <dgm:cxn modelId="{9E6D2B6A-69C8-464B-BCB1-199BC6A0C107}" type="presParOf" srcId="{20FFF24F-6621-4318-9CCA-2479903911DA}" destId="{634BEE58-219E-4587-BE75-B995329320EC}" srcOrd="0" destOrd="0" presId="urn:microsoft.com/office/officeart/2018/5/layout/IconCircleLabelList"/>
    <dgm:cxn modelId="{85D04D95-B8BB-4B1C-AD11-5BD94DB992AF}" type="presParOf" srcId="{634BEE58-219E-4587-BE75-B995329320EC}" destId="{4548403C-24A3-465D-B32E-F8D94AC5EF2E}" srcOrd="0" destOrd="0" presId="urn:microsoft.com/office/officeart/2018/5/layout/IconCircleLabelList"/>
    <dgm:cxn modelId="{2AE08197-EF4D-43B9-8DE4-1F77EBD6CC95}" type="presParOf" srcId="{634BEE58-219E-4587-BE75-B995329320EC}" destId="{731616A6-EA91-4DEF-89F2-EAD661C1EAAD}" srcOrd="1" destOrd="0" presId="urn:microsoft.com/office/officeart/2018/5/layout/IconCircleLabelList"/>
    <dgm:cxn modelId="{C4F5E9DE-666F-439C-9A99-A26639CE1F72}" type="presParOf" srcId="{634BEE58-219E-4587-BE75-B995329320EC}" destId="{E47B5A09-71D8-4E72-A2A8-F7BC0A0D48EE}" srcOrd="2" destOrd="0" presId="urn:microsoft.com/office/officeart/2018/5/layout/IconCircleLabelList"/>
    <dgm:cxn modelId="{DE3E4308-DB1F-4681-9D2F-A3C67D745477}" type="presParOf" srcId="{634BEE58-219E-4587-BE75-B995329320EC}" destId="{D91014E8-4A8C-4219-81D0-FC3969197DC1}" srcOrd="3" destOrd="0" presId="urn:microsoft.com/office/officeart/2018/5/layout/IconCircleLabelList"/>
    <dgm:cxn modelId="{BB8D7DB9-1852-4AED-84C2-CC7A75924BCA}" type="presParOf" srcId="{20FFF24F-6621-4318-9CCA-2479903911DA}" destId="{B02B8D51-09C1-4BE7-B14B-430C24125F24}" srcOrd="1" destOrd="0" presId="urn:microsoft.com/office/officeart/2018/5/layout/IconCircleLabelList"/>
    <dgm:cxn modelId="{8E548C16-15EA-420C-8DF5-AD2020770148}" type="presParOf" srcId="{20FFF24F-6621-4318-9CCA-2479903911DA}" destId="{B928BFE2-D8CD-472F-9B2F-484D387178EB}" srcOrd="2" destOrd="0" presId="urn:microsoft.com/office/officeart/2018/5/layout/IconCircleLabelList"/>
    <dgm:cxn modelId="{1FC5B06B-D8F1-437C-948D-BC2C5EEF1616}" type="presParOf" srcId="{B928BFE2-D8CD-472F-9B2F-484D387178EB}" destId="{401F558F-5775-4141-8482-25FF7556CD99}" srcOrd="0" destOrd="0" presId="urn:microsoft.com/office/officeart/2018/5/layout/IconCircleLabelList"/>
    <dgm:cxn modelId="{EDE0A091-B80D-404D-A32B-F1D113248315}" type="presParOf" srcId="{B928BFE2-D8CD-472F-9B2F-484D387178EB}" destId="{D4427E8C-6FEC-435F-A900-5AEBFE6E2C43}" srcOrd="1" destOrd="0" presId="urn:microsoft.com/office/officeart/2018/5/layout/IconCircleLabelList"/>
    <dgm:cxn modelId="{E4CC5351-B46D-4493-A2E2-66E2F4FC7D15}" type="presParOf" srcId="{B928BFE2-D8CD-472F-9B2F-484D387178EB}" destId="{EE32B8FD-E3B4-4631-8C4B-060E5D8901CA}" srcOrd="2" destOrd="0" presId="urn:microsoft.com/office/officeart/2018/5/layout/IconCircleLabelList"/>
    <dgm:cxn modelId="{8E994510-C83F-4115-93AF-5EECDD941BA8}" type="presParOf" srcId="{B928BFE2-D8CD-472F-9B2F-484D387178EB}" destId="{9B9059F2-EBE3-4391-9552-91F043762291}" srcOrd="3" destOrd="0" presId="urn:microsoft.com/office/officeart/2018/5/layout/IconCircleLabelList"/>
    <dgm:cxn modelId="{07279C04-CAAF-4DA3-BD58-FA8FCA881530}" type="presParOf" srcId="{20FFF24F-6621-4318-9CCA-2479903911DA}" destId="{266D0450-F973-463C-8ABC-907DF146640A}" srcOrd="3" destOrd="0" presId="urn:microsoft.com/office/officeart/2018/5/layout/IconCircleLabelList"/>
    <dgm:cxn modelId="{6BE87F8A-DE7C-406B-AA1B-AD2D80BB7F0B}" type="presParOf" srcId="{20FFF24F-6621-4318-9CCA-2479903911DA}" destId="{0A50597D-8BAD-4D59-9341-4F6471E839C3}" srcOrd="4" destOrd="0" presId="urn:microsoft.com/office/officeart/2018/5/layout/IconCircleLabelList"/>
    <dgm:cxn modelId="{C7E0DFF1-264B-4C67-9EE7-6BCDE6DBF97E}" type="presParOf" srcId="{0A50597D-8BAD-4D59-9341-4F6471E839C3}" destId="{8FF6A4DB-8872-497C-9473-AE7F48012430}" srcOrd="0" destOrd="0" presId="urn:microsoft.com/office/officeart/2018/5/layout/IconCircleLabelList"/>
    <dgm:cxn modelId="{B03FA219-0FA4-4FFB-997F-41F9EA68EA9E}" type="presParOf" srcId="{0A50597D-8BAD-4D59-9341-4F6471E839C3}" destId="{08441B4A-E944-4352-BCB9-115AD3FEB6CE}" srcOrd="1" destOrd="0" presId="urn:microsoft.com/office/officeart/2018/5/layout/IconCircleLabelList"/>
    <dgm:cxn modelId="{CD4D5C90-76F0-4BF1-B60B-640AA2537584}" type="presParOf" srcId="{0A50597D-8BAD-4D59-9341-4F6471E839C3}" destId="{DC428B6D-4F7C-451A-B5D5-780D8FD449C1}" srcOrd="2" destOrd="0" presId="urn:microsoft.com/office/officeart/2018/5/layout/IconCircleLabelList"/>
    <dgm:cxn modelId="{33C5836E-DFDC-41A6-B631-FB12C8FEEC67}" type="presParOf" srcId="{0A50597D-8BAD-4D59-9341-4F6471E839C3}" destId="{8B795E72-5BF7-4707-A910-B8C1A59D8858}" srcOrd="3" destOrd="0" presId="urn:microsoft.com/office/officeart/2018/5/layout/IconCircleLabelList"/>
    <dgm:cxn modelId="{E3869945-98A3-46BF-9B52-F5D10C7DDE9F}" type="presParOf" srcId="{20FFF24F-6621-4318-9CCA-2479903911DA}" destId="{08D409FD-5EE6-4CDA-99FE-9C25351B51CD}" srcOrd="5" destOrd="0" presId="urn:microsoft.com/office/officeart/2018/5/layout/IconCircleLabelList"/>
    <dgm:cxn modelId="{E252DBD0-59D6-402B-B7B7-6EB0C792B1E2}" type="presParOf" srcId="{20FFF24F-6621-4318-9CCA-2479903911DA}" destId="{C40E248E-E738-4F73-8097-0D95845A3F49}" srcOrd="6" destOrd="0" presId="urn:microsoft.com/office/officeart/2018/5/layout/IconCircleLabelList"/>
    <dgm:cxn modelId="{C23A18E9-11EC-4563-9538-C09797FFFA50}" type="presParOf" srcId="{C40E248E-E738-4F73-8097-0D95845A3F49}" destId="{29CFD359-3AC5-4CF2-AA0F-9FC96CD2083E}" srcOrd="0" destOrd="0" presId="urn:microsoft.com/office/officeart/2018/5/layout/IconCircleLabelList"/>
    <dgm:cxn modelId="{AE9D5FCA-ED37-4ACF-BBE2-DD4837DEDF84}" type="presParOf" srcId="{C40E248E-E738-4F73-8097-0D95845A3F49}" destId="{3E63A479-1DDE-43D4-BEF5-09DF35FC4F32}" srcOrd="1" destOrd="0" presId="urn:microsoft.com/office/officeart/2018/5/layout/IconCircleLabelList"/>
    <dgm:cxn modelId="{4F519602-3095-4464-BA75-F687C2977D2F}" type="presParOf" srcId="{C40E248E-E738-4F73-8097-0D95845A3F49}" destId="{362A78C3-26B6-46DA-B989-DEE4824D38C2}" srcOrd="2" destOrd="0" presId="urn:microsoft.com/office/officeart/2018/5/layout/IconCircleLabelList"/>
    <dgm:cxn modelId="{4E43038B-8B13-47AE-AC7D-B8D3A62A7582}" type="presParOf" srcId="{C40E248E-E738-4F73-8097-0D95845A3F49}" destId="{38F026C9-02BA-4D17-B81F-DA9D8F21E7C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4DF6A-7F89-455D-9B95-F7156378EFB9}">
      <dsp:nvSpPr>
        <dsp:cNvPr id="0" name=""/>
        <dsp:cNvSpPr/>
      </dsp:nvSpPr>
      <dsp:spPr>
        <a:xfrm>
          <a:off x="799523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3BD1C8-E0EF-4F47-A2EA-BEFE1FC22ED6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553F82-3F7C-4FDE-95CB-F20D1B8B93BA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A) Glühwein</a:t>
          </a:r>
          <a:endParaRPr lang="en-US" sz="2800" kern="1200"/>
        </a:p>
      </dsp:txBody>
      <dsp:txXfrm>
        <a:off x="397843" y="2029641"/>
        <a:ext cx="2059897" cy="720000"/>
      </dsp:txXfrm>
    </dsp:sp>
    <dsp:sp modelId="{153444BF-55AB-4BE5-A6FF-EBBF8CCBE59C}">
      <dsp:nvSpPr>
        <dsp:cNvPr id="0" name=""/>
        <dsp:cNvSpPr/>
      </dsp:nvSpPr>
      <dsp:spPr>
        <a:xfrm>
          <a:off x="3219903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3855C0-B835-42D1-AD10-260B9473E1C7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0E78B3-7565-4F00-B4D0-6ED47DD29205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B) Rotwein</a:t>
          </a:r>
          <a:endParaRPr lang="en-US" sz="2800" kern="1200"/>
        </a:p>
      </dsp:txBody>
      <dsp:txXfrm>
        <a:off x="2818223" y="2029641"/>
        <a:ext cx="2059897" cy="720000"/>
      </dsp:txXfrm>
    </dsp:sp>
    <dsp:sp modelId="{2753F4CF-D6EE-4488-9E94-947AEA408034}">
      <dsp:nvSpPr>
        <dsp:cNvPr id="0" name=""/>
        <dsp:cNvSpPr/>
      </dsp:nvSpPr>
      <dsp:spPr>
        <a:xfrm>
          <a:off x="5640283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29EA87-5A6B-463B-ADA0-5484314FDA82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FC3823-630C-400C-9774-DEB7D9FD7339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C) Weißwein</a:t>
          </a:r>
          <a:endParaRPr lang="en-US" sz="2800" kern="1200"/>
        </a:p>
      </dsp:txBody>
      <dsp:txXfrm>
        <a:off x="5238603" y="2029641"/>
        <a:ext cx="2059897" cy="720000"/>
      </dsp:txXfrm>
    </dsp:sp>
    <dsp:sp modelId="{3528D694-DBBA-4663-9F63-03D6D61A8846}">
      <dsp:nvSpPr>
        <dsp:cNvPr id="0" name=""/>
        <dsp:cNvSpPr/>
      </dsp:nvSpPr>
      <dsp:spPr>
        <a:xfrm>
          <a:off x="8060662" y="381722"/>
          <a:ext cx="1256537" cy="12565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4A728-EE0D-4DA0-BF95-F7C9A5F8B593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0F0D4C-F8FD-48B2-B3BE-EF849F76F0C6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de-DE" sz="2800" kern="1200"/>
            <a:t>D) Bier</a:t>
          </a:r>
          <a:endParaRPr lang="en-US" sz="2800" kern="1200"/>
        </a:p>
      </dsp:txBody>
      <dsp:txXfrm>
        <a:off x="7658982" y="2029641"/>
        <a:ext cx="2059897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A0FF7-DF2D-4FA1-80A3-26E942B70CAF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DE66F-28F6-4E32-96CC-741224250528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12377-A60A-4B66-9640-EB2568E8D949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A) Schokopudding</a:t>
          </a:r>
        </a:p>
      </dsp:txBody>
      <dsp:txXfrm>
        <a:off x="397843" y="2029641"/>
        <a:ext cx="2059897" cy="720000"/>
      </dsp:txXfrm>
    </dsp:sp>
    <dsp:sp modelId="{30358CAA-AA48-4E82-95AD-60C28B8AF62F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F47A4-CD92-4FFE-8FAB-458349C28032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0E0E1-30BE-4AD6-B6AD-8FE5456270E7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B) Wackelpudding</a:t>
          </a:r>
        </a:p>
      </dsp:txBody>
      <dsp:txXfrm>
        <a:off x="2818223" y="2029641"/>
        <a:ext cx="2059897" cy="720000"/>
      </dsp:txXfrm>
    </dsp:sp>
    <dsp:sp modelId="{D6BC89CF-512D-490C-9C67-2B0EC63C297D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426FE-62D1-47B3-B8C0-A4F1902CA491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4B9E4-B022-41FB-8455-6B7EFF9C02C3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C) Herrencreme</a:t>
          </a:r>
        </a:p>
      </dsp:txBody>
      <dsp:txXfrm>
        <a:off x="5238603" y="2029641"/>
        <a:ext cx="2059897" cy="720000"/>
      </dsp:txXfrm>
    </dsp:sp>
    <dsp:sp modelId="{F626785B-FC43-43F4-9766-AE7EA75AF3BD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8F278-4C5B-4215-B19C-170B66F47FAB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41B4-9136-4BB3-B104-C5D9F1B44CA2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000" kern="1200"/>
            <a:t>D) Zitronenpudding</a:t>
          </a:r>
        </a:p>
      </dsp:txBody>
      <dsp:txXfrm>
        <a:off x="7658982" y="2029641"/>
        <a:ext cx="2059897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B4C5D-F22A-47F9-9BAE-59538BE7459E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AE0D0F-2BE5-40C8-8F0A-E90FC4E4EA3A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D128BD-1CB0-4BD2-AF75-DA2A4FAC6F20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A) Spinat</a:t>
          </a:r>
        </a:p>
      </dsp:txBody>
      <dsp:txXfrm>
        <a:off x="397843" y="2029641"/>
        <a:ext cx="2059897" cy="720000"/>
      </dsp:txXfrm>
    </dsp:sp>
    <dsp:sp modelId="{36E8D688-5D6F-4272-AFB2-D057879179A9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4E2DF3-C73C-4E36-A33A-BE4D40AA189F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B5728-2A03-4089-BC90-D25A60E6CD91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B) Salat</a:t>
          </a:r>
        </a:p>
      </dsp:txBody>
      <dsp:txXfrm>
        <a:off x="2818223" y="2029641"/>
        <a:ext cx="2059897" cy="720000"/>
      </dsp:txXfrm>
    </dsp:sp>
    <dsp:sp modelId="{1E0B1DFD-3B95-43CC-A4AB-77DF052E885B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D632365-5D26-4D4E-A479-92EC7D9A4F45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770E60-FCC4-48B0-8DB3-938054235140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C) Rotkohl</a:t>
          </a:r>
        </a:p>
      </dsp:txBody>
      <dsp:txXfrm>
        <a:off x="5238603" y="2029641"/>
        <a:ext cx="2059897" cy="720000"/>
      </dsp:txXfrm>
    </dsp:sp>
    <dsp:sp modelId="{C7C65DAC-0AD0-4283-9768-F1E5995B1294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D35624-4E73-4066-B6D6-D61D38E23BDE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95906-BFC1-49B2-B827-0DD7B9586B4A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800" kern="1200"/>
            <a:t>D) Grünkohl</a:t>
          </a:r>
        </a:p>
      </dsp:txBody>
      <dsp:txXfrm>
        <a:off x="7658982" y="2029641"/>
        <a:ext cx="2059897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C9163-D006-411A-8BE5-3D01A44B5742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993D50-6647-418E-BEA1-B9C85875608F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FDC1AE-CE49-4D43-99B6-2E00B388A1BF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A) </a:t>
          </a:r>
          <a:r>
            <a:rPr lang="en-US" sz="1800" kern="1200" dirty="0" err="1"/>
            <a:t>Apfelkuchen</a:t>
          </a:r>
        </a:p>
      </dsp:txBody>
      <dsp:txXfrm>
        <a:off x="397843" y="2029641"/>
        <a:ext cx="2059897" cy="720000"/>
      </dsp:txXfrm>
    </dsp:sp>
    <dsp:sp modelId="{F101AA91-B873-4121-B67D-78CD8BBFD895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9BD89E-197F-463A-BA88-4B5863A0CE0F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BCCBA-FDF8-48A2-9E2E-5D7514FE045E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B) </a:t>
          </a:r>
          <a:r>
            <a:rPr lang="en-US" sz="1800" kern="1200" dirty="0" err="1"/>
            <a:t>Sachertorte</a:t>
          </a:r>
        </a:p>
      </dsp:txBody>
      <dsp:txXfrm>
        <a:off x="2818223" y="2029641"/>
        <a:ext cx="2059897" cy="720000"/>
      </dsp:txXfrm>
    </dsp:sp>
    <dsp:sp modelId="{09E6FE2B-F35C-44D4-8D90-AC3F44971970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928D3A-B635-4621-81BF-7B3166D1BC2D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4714A-6515-4891-8586-F4AF323C6B06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C) </a:t>
          </a:r>
          <a:r>
            <a:rPr lang="en-US" sz="1800" kern="1200"/>
            <a:t>Schwarzwälder Kirschtorte</a:t>
          </a:r>
        </a:p>
      </dsp:txBody>
      <dsp:txXfrm>
        <a:off x="5238603" y="2029641"/>
        <a:ext cx="2059897" cy="720000"/>
      </dsp:txXfrm>
    </dsp:sp>
    <dsp:sp modelId="{40BF26AA-75CE-4020-8B51-B79F73D7FD31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DFD459-8F9E-46FB-8649-E8329061D867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3DB9A2-A8FC-49BB-945A-51D7E13F1C2D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800" kern="1200" dirty="0"/>
            <a:t>D) </a:t>
          </a:r>
          <a:r>
            <a:rPr lang="en-US" sz="1800" kern="1200" dirty="0" err="1"/>
            <a:t>Schokokuchen</a:t>
          </a:r>
        </a:p>
      </dsp:txBody>
      <dsp:txXfrm>
        <a:off x="7658982" y="2029641"/>
        <a:ext cx="2059897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37B43-B43A-488B-B80F-74BC38251F6E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200C0-51A0-4ACD-A523-783863FF2971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D8806-4A6C-4634-AFAE-78440B969DF6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A) Apfelsaft</a:t>
          </a:r>
        </a:p>
      </dsp:txBody>
      <dsp:txXfrm>
        <a:off x="397843" y="2029641"/>
        <a:ext cx="2059897" cy="720000"/>
      </dsp:txXfrm>
    </dsp:sp>
    <dsp:sp modelId="{D96A85BB-248B-4978-8BE2-97243BBCA336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081BE-9B2D-4E4F-9326-6FF441042DC5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760B7-2BD4-4005-9685-8B89F2D6AB59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B) Wein</a:t>
          </a:r>
        </a:p>
      </dsp:txBody>
      <dsp:txXfrm>
        <a:off x="2818223" y="2029641"/>
        <a:ext cx="2059897" cy="720000"/>
      </dsp:txXfrm>
    </dsp:sp>
    <dsp:sp modelId="{F1E80C8D-65CD-499D-A991-05D2E3FA16F7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AB929-5458-456C-BB08-CE77DDF00122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53176-7705-4CD8-9E46-AC5E41D251FE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C) Bier</a:t>
          </a:r>
        </a:p>
      </dsp:txBody>
      <dsp:txXfrm>
        <a:off x="5238603" y="2029641"/>
        <a:ext cx="2059897" cy="720000"/>
      </dsp:txXfrm>
    </dsp:sp>
    <dsp:sp modelId="{ED3CA87B-FCA4-45E7-B8DA-04E568E7D2A7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9EC20-DA94-4CA9-9CCC-C395F5C66AB5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99C41-7933-4835-9E7B-E5054AD2AE59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900" kern="1200"/>
            <a:t>D) Tee</a:t>
          </a:r>
        </a:p>
      </dsp:txBody>
      <dsp:txXfrm>
        <a:off x="7658982" y="2029641"/>
        <a:ext cx="2059897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C5D1D-823A-46E5-84C8-F9D2CBE60A03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57749-20A8-4962-A6AB-AC66E7F56E41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E1C3C-0DAF-4EFA-8F6C-5C6CB9A9E385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A) Schweinebraten</a:t>
          </a:r>
        </a:p>
      </dsp:txBody>
      <dsp:txXfrm>
        <a:off x="397843" y="2029641"/>
        <a:ext cx="2059897" cy="720000"/>
      </dsp:txXfrm>
    </dsp:sp>
    <dsp:sp modelId="{07160D00-6FC8-4417-B4DC-A54C3EE47FA4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452DD-092E-4499-A2FC-A66BAA751AA6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E9BB1-8DEF-4377-A429-A6E0721D00AA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B) Jägerschnitzel</a:t>
          </a:r>
        </a:p>
      </dsp:txBody>
      <dsp:txXfrm>
        <a:off x="2818223" y="2029641"/>
        <a:ext cx="2059897" cy="720000"/>
      </dsp:txXfrm>
    </dsp:sp>
    <dsp:sp modelId="{26FF404D-0C22-4D44-A3FE-23E9C7658295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B4334-9BE1-439A-8B1B-2281D5FFD6B9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4EDB4-43E8-4496-B990-1D291B593C86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C) Kassler</a:t>
          </a:r>
        </a:p>
      </dsp:txBody>
      <dsp:txXfrm>
        <a:off x="5238603" y="2029641"/>
        <a:ext cx="2059897" cy="720000"/>
      </dsp:txXfrm>
    </dsp:sp>
    <dsp:sp modelId="{91198BC8-F67B-4A2A-8610-89A3323AE8DB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A83D5-7017-4B58-9816-836DC4C7862D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544FE-DE74-4104-B0DB-0D8E3388FA06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D) Lamm</a:t>
          </a:r>
        </a:p>
      </dsp:txBody>
      <dsp:txXfrm>
        <a:off x="7658982" y="2029641"/>
        <a:ext cx="2059897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8403C-24A3-465D-B32E-F8D94AC5EF2E}">
      <dsp:nvSpPr>
        <dsp:cNvPr id="0" name=""/>
        <dsp:cNvSpPr/>
      </dsp:nvSpPr>
      <dsp:spPr>
        <a:xfrm>
          <a:off x="79952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616A6-EA91-4DEF-89F2-EAD661C1EAAD}">
      <dsp:nvSpPr>
        <dsp:cNvPr id="0" name=""/>
        <dsp:cNvSpPr/>
      </dsp:nvSpPr>
      <dsp:spPr>
        <a:xfrm>
          <a:off x="106731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014E8-4A8C-4219-81D0-FC3969197DC1}">
      <dsp:nvSpPr>
        <dsp:cNvPr id="0" name=""/>
        <dsp:cNvSpPr/>
      </dsp:nvSpPr>
      <dsp:spPr>
        <a:xfrm>
          <a:off x="39784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A) Bratwurst</a:t>
          </a:r>
        </a:p>
      </dsp:txBody>
      <dsp:txXfrm>
        <a:off x="397843" y="2029641"/>
        <a:ext cx="2059897" cy="720000"/>
      </dsp:txXfrm>
    </dsp:sp>
    <dsp:sp modelId="{401F558F-5775-4141-8482-25FF7556CD99}">
      <dsp:nvSpPr>
        <dsp:cNvPr id="0" name=""/>
        <dsp:cNvSpPr/>
      </dsp:nvSpPr>
      <dsp:spPr>
        <a:xfrm>
          <a:off x="321990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27E8C-6FEC-435F-A900-5AEBFE6E2C43}">
      <dsp:nvSpPr>
        <dsp:cNvPr id="0" name=""/>
        <dsp:cNvSpPr/>
      </dsp:nvSpPr>
      <dsp:spPr>
        <a:xfrm>
          <a:off x="3487690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59F2-EBE3-4391-9552-91F043762291}">
      <dsp:nvSpPr>
        <dsp:cNvPr id="0" name=""/>
        <dsp:cNvSpPr/>
      </dsp:nvSpPr>
      <dsp:spPr>
        <a:xfrm>
          <a:off x="281822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B) </a:t>
          </a:r>
          <a:r>
            <a:rPr lang="en-US" sz="2500" kern="1200" dirty="0" err="1"/>
            <a:t>Currywurst</a:t>
          </a:r>
        </a:p>
      </dsp:txBody>
      <dsp:txXfrm>
        <a:off x="2818223" y="2029641"/>
        <a:ext cx="2059897" cy="720000"/>
      </dsp:txXfrm>
    </dsp:sp>
    <dsp:sp modelId="{8FF6A4DB-8872-497C-9473-AE7F48012430}">
      <dsp:nvSpPr>
        <dsp:cNvPr id="0" name=""/>
        <dsp:cNvSpPr/>
      </dsp:nvSpPr>
      <dsp:spPr>
        <a:xfrm>
          <a:off x="5640283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41B4A-E944-4352-BCB9-115AD3FEB6CE}">
      <dsp:nvSpPr>
        <dsp:cNvPr id="0" name=""/>
        <dsp:cNvSpPr/>
      </dsp:nvSpPr>
      <dsp:spPr>
        <a:xfrm>
          <a:off x="590806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95E72-5BF7-4707-A910-B8C1A59D8858}">
      <dsp:nvSpPr>
        <dsp:cNvPr id="0" name=""/>
        <dsp:cNvSpPr/>
      </dsp:nvSpPr>
      <dsp:spPr>
        <a:xfrm>
          <a:off x="5238603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C) Hotdog</a:t>
          </a:r>
        </a:p>
      </dsp:txBody>
      <dsp:txXfrm>
        <a:off x="5238603" y="2029641"/>
        <a:ext cx="2059897" cy="720000"/>
      </dsp:txXfrm>
    </dsp:sp>
    <dsp:sp modelId="{29CFD359-3AC5-4CF2-AA0F-9FC96CD2083E}">
      <dsp:nvSpPr>
        <dsp:cNvPr id="0" name=""/>
        <dsp:cNvSpPr/>
      </dsp:nvSpPr>
      <dsp:spPr>
        <a:xfrm>
          <a:off x="8060662" y="381722"/>
          <a:ext cx="1256537" cy="125653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3A479-1DDE-43D4-BEF5-09DF35FC4F32}">
      <dsp:nvSpPr>
        <dsp:cNvPr id="0" name=""/>
        <dsp:cNvSpPr/>
      </dsp:nvSpPr>
      <dsp:spPr>
        <a:xfrm>
          <a:off x="8328449" y="649509"/>
          <a:ext cx="720964" cy="7209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026C9-02BA-4D17-B81F-DA9D8F21E7C8}">
      <dsp:nvSpPr>
        <dsp:cNvPr id="0" name=""/>
        <dsp:cNvSpPr/>
      </dsp:nvSpPr>
      <dsp:spPr>
        <a:xfrm>
          <a:off x="7658982" y="2029641"/>
          <a:ext cx="205989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500" kern="1200" dirty="0"/>
            <a:t>D) Hamburger</a:t>
          </a:r>
        </a:p>
      </dsp:txBody>
      <dsp:txXfrm>
        <a:off x="7658982" y="2029641"/>
        <a:ext cx="205989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6B3160D-E6A9-4981-8967-7CB8FBA97BC0}" type="datetime1">
              <a:rPr lang="de-DE" smtClean="0"/>
              <a:pPr algn="r" rtl="0"/>
              <a:t>06.02.2019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46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AED26AE1-6020-4A0C-8AF9-32B34939F26B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32216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/>
              <a:t>HINWEIS: Wenn Sie ein Bild ersetzen möchten, wählen Sie es einfach aus und löschen es dann. Verwenden Sie dann das Symbol "Bild einfügen", um es durch ein eigenes Bild zu ersetzen.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30022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5969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1143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0327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3781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4488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73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22277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07129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89205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/>
              <a:t>‹Nr.›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2880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63" indent="0" algn="ctr">
              <a:buNone/>
              <a:defRPr sz="2000"/>
            </a:lvl2pPr>
            <a:lvl3pPr marL="914126" indent="0" algn="ctr">
              <a:buNone/>
              <a:defRPr sz="18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25720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277188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51627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elfolie mit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B96952FB-FC05-45FB-9E53-111B3A692B43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/>
              <a:t>‹Nr.›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 bwMode="gray">
          <a:xfrm>
            <a:off x="1634550" y="917753"/>
            <a:ext cx="2592388" cy="3314700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4572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4"/>
          </p:nvPr>
        </p:nvSpPr>
        <p:spPr bwMode="gray">
          <a:xfrm>
            <a:off x="4787507" y="917753"/>
            <a:ext cx="2592388" cy="3314700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4572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13" name="Bildplatzhalter 10"/>
          <p:cNvSpPr>
            <a:spLocks noGrp="1"/>
          </p:cNvSpPr>
          <p:nvPr>
            <p:ph type="pic" sz="quarter" idx="15"/>
          </p:nvPr>
        </p:nvSpPr>
        <p:spPr bwMode="gray">
          <a:xfrm>
            <a:off x="7940463" y="917753"/>
            <a:ext cx="2592388" cy="3314701"/>
          </a:xfrm>
          <a:solidFill>
            <a:schemeClr val="bg1">
              <a:lumMod val="95000"/>
            </a:schemeClr>
          </a:solidFill>
          <a:ln w="152400">
            <a:solidFill>
              <a:schemeClr val="bg1"/>
            </a:solidFill>
            <a:miter lim="800000"/>
          </a:ln>
          <a:effectLst>
            <a:outerShdw blurRad="88900" sx="101000" sy="101000" algn="tl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4572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3" y="5791200"/>
            <a:ext cx="9144000" cy="457200"/>
          </a:xfrm>
        </p:spPr>
        <p:txBody>
          <a:bodyPr wrap="square"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2" y="4843464"/>
            <a:ext cx="9144002" cy="947736"/>
          </a:xfrm>
        </p:spPr>
        <p:txBody>
          <a:bodyPr rtlCol="0">
            <a:normAutofit/>
          </a:bodyPr>
          <a:lstStyle>
            <a:lvl1pPr algn="ctr" rtl="0">
              <a:lnSpc>
                <a:spcPct val="80000"/>
              </a:lnSpc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54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el und Inhal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5612" y="319088"/>
            <a:ext cx="7670802" cy="1143000"/>
          </a:xfrm>
        </p:spPr>
        <p:txBody>
          <a:bodyPr rtlCol="0"/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95612" y="1643063"/>
            <a:ext cx="7670802" cy="4529137"/>
          </a:xfrm>
        </p:spPr>
        <p:txBody>
          <a:bodyPr rtlCol="0"/>
          <a:lstStyle>
            <a:lvl1pPr rtl="0">
              <a:defRPr/>
            </a:lvl1pPr>
            <a:lvl5pPr algn="l" rtl="0">
              <a:defRPr/>
            </a:lvl5pPr>
          </a:lstStyle>
          <a:p>
            <a:pPr lvl="0" rtl="0"/>
            <a:r>
              <a:rPr lang="de-DE" noProof="0" dirty="0"/>
              <a:t>Textmasterformat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algn="r"/>
            <a:fld id="{CB9D1699-87C6-4978-8FF3-7D2216401F32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/>
              <a:t>‹Nr.›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3"/>
          </p:nvPr>
        </p:nvSpPr>
        <p:spPr bwMode="gray">
          <a:xfrm rot="180000">
            <a:off x="357415" y="280969"/>
            <a:ext cx="1446157" cy="1965874"/>
          </a:xfr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  <a:miter lim="800000"/>
          </a:ln>
          <a:effectLst>
            <a:outerShdw blurRad="63500" algn="ctr" rotWithShape="0">
              <a:prstClr val="black">
                <a:alpha val="20000"/>
              </a:prstClr>
            </a:outerShdw>
          </a:effectLst>
        </p:spPr>
        <p:txBody>
          <a:bodyPr tIns="182880" rtlCol="0">
            <a:normAutofit/>
          </a:bodyPr>
          <a:lstStyle>
            <a:lvl1pPr marL="45720" indent="0" algn="ctr" rtl="0">
              <a:buNone/>
              <a:defRPr sz="1600"/>
            </a:lvl1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7490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lternative Titelfolie mit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26DED853-2D37-4B16-8C78-926291B918DD}" type="datetime1">
              <a:rPr lang="de-DE" smtClean="0"/>
              <a:pPr/>
              <a:t>06.02.2019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de-DE" dirty="0"/>
              <a:t>‹Nr.›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1853090" y="685800"/>
            <a:ext cx="2743200" cy="3913632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  <a:effectLst>
            <a:outerShdw blurRad="88900" sx="101000" sy="101000" algn="ctr" rotWithShape="0">
              <a:schemeClr val="accent1">
                <a:lumMod val="50000"/>
                <a:alpha val="15000"/>
              </a:schemeClr>
            </a:outerShdw>
          </a:effectLst>
        </p:spPr>
        <p:txBody>
          <a:bodyPr tIns="457200" rtlCol="0"/>
          <a:lstStyle>
            <a:lvl1pPr marL="0" indent="0" algn="ctr" rtl="0">
              <a:buNone/>
              <a:defRPr/>
            </a:lvl1pPr>
          </a:lstStyle>
          <a:p>
            <a:pPr rtl="0"/>
            <a:endParaRPr lang="de-DE" noProof="0" dirty="0"/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722812" y="685800"/>
            <a:ext cx="2743200" cy="3913632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  <a:effectLst>
            <a:outerShdw blurRad="88900" sx="101000" sy="101000" algn="ctr" rotWithShape="0">
              <a:schemeClr val="accent1">
                <a:lumMod val="50000"/>
                <a:alpha val="15000"/>
              </a:schemeClr>
            </a:outerShdw>
          </a:effectLst>
        </p:spPr>
        <p:txBody>
          <a:bodyPr vert="horz" lIns="91440" tIns="457200" rIns="91440" bIns="45720" rtlCol="0">
            <a:normAutofit/>
          </a:bodyPr>
          <a:lstStyle>
            <a:lvl1pPr marL="0" indent="-228600" algn="ctr" rtl="0">
              <a:buNone/>
              <a:defRPr/>
            </a:lvl1pPr>
          </a:lstStyle>
          <a:p>
            <a:pPr marL="45720" lvl="0" indent="0" algn="ctr" rtl="0"/>
            <a:endParaRPr lang="de-DE" noProof="0" dirty="0"/>
          </a:p>
        </p:txBody>
      </p:sp>
      <p:sp>
        <p:nvSpPr>
          <p:cNvPr id="13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7592534" y="685800"/>
            <a:ext cx="2743200" cy="3913632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  <a:effectLst>
            <a:outerShdw blurRad="88900" sx="101000" sy="101000" algn="ctr" rotWithShape="0">
              <a:schemeClr val="accent1">
                <a:lumMod val="50000"/>
                <a:alpha val="15000"/>
              </a:schemeClr>
            </a:outerShdw>
          </a:effectLst>
        </p:spPr>
        <p:txBody>
          <a:bodyPr vert="horz" lIns="91440" tIns="457200" rIns="91440" bIns="45720" rtlCol="0">
            <a:normAutofit/>
          </a:bodyPr>
          <a:lstStyle>
            <a:lvl1pPr marL="0" indent="-228600" algn="ctr" rtl="0">
              <a:buNone/>
              <a:defRPr/>
            </a:lvl1pPr>
          </a:lstStyle>
          <a:p>
            <a:pPr marL="45720" lvl="0" indent="0" algn="ctr" rtl="0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3" y="5791200"/>
            <a:ext cx="9144000" cy="457200"/>
          </a:xfrm>
        </p:spPr>
        <p:txBody>
          <a:bodyPr wrap="square"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4843464"/>
            <a:ext cx="9144002" cy="947736"/>
          </a:xfrm>
        </p:spPr>
        <p:txBody>
          <a:bodyPr rtlCol="0">
            <a:normAutofit/>
          </a:bodyPr>
          <a:lstStyle>
            <a:lvl1pPr algn="ctr" rtl="0">
              <a:lnSpc>
                <a:spcPct val="80000"/>
              </a:lnSpc>
              <a:defRPr sz="6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4097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59881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1018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90465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333479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97075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415153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26350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51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153369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8A9A8E2D-F3F3-4085-8FBF-270541086A6C}" type="datetime1">
              <a:rPr lang="de-DE" smtClean="0"/>
              <a:pPr algn="r"/>
              <a:t>06.02.2019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de-DE" dirty="0"/>
              <a:t>‹Nr.›</a:t>
            </a:r>
          </a:p>
        </p:txBody>
      </p:sp>
    </p:spTree>
    <p:extLst>
      <p:ext uri="{BB962C8B-B14F-4D97-AF65-F5344CB8AC3E}">
        <p14:creationId xmlns:p14="http://schemas.microsoft.com/office/powerpoint/2010/main" val="252227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Mit Äpfeln gefüllter Korb" title="Beispielbild Lebensmittel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pic>
        <p:nvPicPr>
          <p:cNvPr id="8" name="Bildplatzhalter 7" descr="Nahaufnahme von Zimtstangen und Äpfel neben Tellerstapeln und Gabeln auf einem Tisch" title="Beispielbild Lebensmittel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pic>
        <p:nvPicPr>
          <p:cNvPr id="9" name="Bildplatzhalter 8" descr="Ein Stück Apfelkuchen auf einem Teller" title="Beispielbild Lebensmittel"/>
          <p:cNvPicPr>
            <a:picLocks noGrp="1" noChangeAspect="1"/>
          </p:cNvPicPr>
          <p:nvPr>
            <p:ph type="pic" sz="quarter" idx="15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" b="44"/>
          <a:stretch>
            <a:fillRect/>
          </a:stretch>
        </p:blipFill>
        <p:spPr>
          <a:xfrm>
            <a:off x="7957863" y="917753"/>
            <a:ext cx="2592388" cy="3314701"/>
          </a:xfrm>
        </p:spPr>
      </p:pic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522413" y="5782497"/>
            <a:ext cx="9144000" cy="570339"/>
          </a:xfrm>
        </p:spPr>
        <p:txBody>
          <a:bodyPr vert="horz" wrap="square" lIns="91440" tIns="45720" rIns="91440" bIns="45720" rtlCol="0" anchor="t">
            <a:normAutofit fontScale="55000" lnSpcReduction="20000"/>
          </a:bodyPr>
          <a:lstStyle/>
          <a:p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5d</a:t>
            </a:r>
          </a:p>
          <a:p>
            <a:r>
              <a:rPr lang="de-DE" dirty="0">
                <a:cs typeface="Calibri"/>
              </a:rPr>
              <a:t>Ochtrup</a:t>
            </a:r>
          </a:p>
          <a:p>
            <a:r>
              <a:rPr lang="de-DE" dirty="0">
                <a:cs typeface="Calibri"/>
              </a:rPr>
              <a:t>Germany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de-DE" sz="5300" dirty="0">
                <a:cs typeface="Calibri Light"/>
              </a:rPr>
              <a:t>A </a:t>
            </a:r>
            <a:r>
              <a:rPr lang="de-DE" sz="5300" dirty="0" err="1">
                <a:cs typeface="Calibri Light"/>
              </a:rPr>
              <a:t>quiz</a:t>
            </a:r>
            <a:r>
              <a:rPr lang="de-DE" sz="5300" dirty="0">
                <a:cs typeface="Calibri Light"/>
              </a:rPr>
              <a:t> </a:t>
            </a:r>
            <a:r>
              <a:rPr lang="de-DE" sz="5300" dirty="0" err="1">
                <a:cs typeface="Calibri Light"/>
              </a:rPr>
              <a:t>about</a:t>
            </a:r>
            <a:r>
              <a:rPr lang="de-DE" sz="5300" dirty="0">
                <a:cs typeface="Calibri Light"/>
              </a:rPr>
              <a:t> </a:t>
            </a:r>
            <a:r>
              <a:rPr lang="de-DE" sz="5300" dirty="0" err="1">
                <a:cs typeface="Calibri Light"/>
              </a:rPr>
              <a:t>food</a:t>
            </a:r>
            <a:r>
              <a:rPr lang="de-DE" sz="5300" dirty="0">
                <a:cs typeface="Calibri Light"/>
              </a:rPr>
              <a:t> and </a:t>
            </a:r>
            <a:r>
              <a:rPr lang="de-DE" sz="5300" dirty="0" err="1">
                <a:cs typeface="Calibri Light"/>
              </a:rPr>
              <a:t>drink</a:t>
            </a:r>
          </a:p>
        </p:txBody>
      </p:sp>
    </p:spTree>
    <p:extLst>
      <p:ext uri="{BB962C8B-B14F-4D97-AF65-F5344CB8AC3E}">
        <p14:creationId xmlns:p14="http://schemas.microsoft.com/office/powerpoint/2010/main" val="3073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E01D-CFA3-46D8-9003-A5BCBDBD5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2231-F994-4AC8-9D4B-36326035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9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sz="53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152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5" name="Bildplatzhalter 1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Bildplatzhalter 1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Untertitel 1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de-DE" sz="5300" dirty="0"/>
          </a:p>
        </p:txBody>
      </p:sp>
    </p:spTree>
    <p:extLst>
      <p:ext uri="{BB962C8B-B14F-4D97-AF65-F5344CB8AC3E}">
        <p14:creationId xmlns:p14="http://schemas.microsoft.com/office/powerpoint/2010/main" val="29931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endParaRPr lang="de-DE" sz="5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67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2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42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5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5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04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6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 rtlCol="0">
            <a:normAutofit fontScale="90000"/>
          </a:bodyPr>
          <a:lstStyle/>
          <a:p>
            <a:pPr algn="ctr"/>
            <a:r>
              <a:rPr lang="de-DE" sz="2800" dirty="0" err="1">
                <a:solidFill>
                  <a:srgbClr val="FFFFFF"/>
                </a:solidFill>
              </a:rPr>
              <a:t>It's</a:t>
            </a:r>
            <a:r>
              <a:rPr lang="de-DE" sz="2800" dirty="0">
                <a:solidFill>
                  <a:srgbClr val="FFFFFF"/>
                </a:solidFill>
              </a:rPr>
              <a:t> a </a:t>
            </a:r>
            <a:r>
              <a:rPr lang="de-DE" sz="2800" dirty="0" err="1">
                <a:solidFill>
                  <a:srgbClr val="FFFFFF"/>
                </a:solidFill>
              </a:rPr>
              <a:t>hot</a:t>
            </a:r>
            <a:r>
              <a:rPr lang="de-DE" sz="2800" dirty="0">
                <a:solidFill>
                  <a:srgbClr val="FFFFFF"/>
                </a:solidFill>
              </a:rPr>
              <a:t> and </a:t>
            </a:r>
            <a:r>
              <a:rPr lang="de-DE" sz="2800" dirty="0" err="1">
                <a:solidFill>
                  <a:srgbClr val="FFFFFF"/>
                </a:solidFill>
              </a:rPr>
              <a:t>alcoholic</a:t>
            </a:r>
            <a:r>
              <a:rPr lang="de-DE" sz="2800" dirty="0">
                <a:solidFill>
                  <a:srgbClr val="FFFFFF"/>
                </a:solidFill>
              </a:rPr>
              <a:t> </a:t>
            </a:r>
            <a:r>
              <a:rPr lang="de-DE" sz="2800" dirty="0" err="1">
                <a:solidFill>
                  <a:srgbClr val="FFFFFF"/>
                </a:solidFill>
              </a:rPr>
              <a:t>drink</a:t>
            </a:r>
            <a:r>
              <a:rPr lang="de-DE" sz="2800" dirty="0">
                <a:solidFill>
                  <a:srgbClr val="FFFFFF"/>
                </a:solidFill>
              </a:rPr>
              <a:t>.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err="1">
                <a:solidFill>
                  <a:srgbClr val="FFFFFF"/>
                </a:solidFill>
              </a:rPr>
              <a:t>It</a:t>
            </a:r>
            <a:r>
              <a:rPr lang="de-DE" sz="2800" dirty="0">
                <a:solidFill>
                  <a:srgbClr val="FFFFFF"/>
                </a:solidFill>
              </a:rPr>
              <a:t> </a:t>
            </a:r>
            <a:r>
              <a:rPr lang="de-DE" sz="2800" dirty="0" err="1">
                <a:solidFill>
                  <a:srgbClr val="FFFFFF"/>
                </a:solidFill>
              </a:rPr>
              <a:t>is</a:t>
            </a:r>
            <a:r>
              <a:rPr lang="de-DE" sz="2800" dirty="0">
                <a:solidFill>
                  <a:srgbClr val="FFFFFF"/>
                </a:solidFill>
              </a:rPr>
              <a:t> </a:t>
            </a:r>
            <a:r>
              <a:rPr lang="de-DE" sz="2800" dirty="0" err="1">
                <a:solidFill>
                  <a:srgbClr val="FFFFFF"/>
                </a:solidFill>
              </a:rPr>
              <a:t>drunk</a:t>
            </a:r>
            <a:r>
              <a:rPr lang="de-DE" sz="2800" dirty="0">
                <a:solidFill>
                  <a:srgbClr val="FFFFFF"/>
                </a:solidFill>
              </a:rPr>
              <a:t> in </a:t>
            </a:r>
            <a:r>
              <a:rPr lang="de-DE" sz="2800" dirty="0" err="1">
                <a:solidFill>
                  <a:srgbClr val="FFFFFF"/>
                </a:solidFill>
              </a:rPr>
              <a:t>winter</a:t>
            </a:r>
            <a:r>
              <a:rPr lang="de-DE" sz="2800" dirty="0">
                <a:solidFill>
                  <a:srgbClr val="FFFFFF"/>
                </a:solidFill>
              </a:rPr>
              <a:t> on Christmas </a:t>
            </a:r>
            <a:r>
              <a:rPr lang="de-DE" sz="2800" dirty="0" err="1">
                <a:solidFill>
                  <a:srgbClr val="FFFFFF"/>
                </a:solidFill>
              </a:rPr>
              <a:t>market</a:t>
            </a:r>
            <a:r>
              <a:rPr lang="de-DE" sz="2800" dirty="0">
                <a:solidFill>
                  <a:srgbClr val="FFFFFF"/>
                </a:solidFill>
              </a:rPr>
              <a:t>.</a:t>
            </a:r>
            <a:r>
              <a:rPr lang="de-DE" sz="2800" dirty="0">
                <a:solidFill>
                  <a:srgbClr val="FFFFFF"/>
                </a:solidFill>
                <a:cs typeface="Calibri Light"/>
              </a:rPr>
              <a:t/>
            </a:r>
            <a:br>
              <a:rPr lang="de-DE" sz="2800" dirty="0">
                <a:solidFill>
                  <a:srgbClr val="FFFFFF"/>
                </a:solidFill>
                <a:cs typeface="Calibri Light"/>
              </a:rPr>
            </a:br>
            <a:r>
              <a:rPr lang="de-DE" sz="2800" dirty="0">
                <a:solidFill>
                  <a:srgbClr val="FFFFFF"/>
                </a:solidFill>
                <a:cs typeface="Calibri Light"/>
              </a:rPr>
              <a:t>The </a:t>
            </a:r>
            <a:r>
              <a:rPr lang="de-DE" sz="2800" dirty="0" err="1">
                <a:solidFill>
                  <a:srgbClr val="FFFFFF"/>
                </a:solidFill>
                <a:cs typeface="Calibri Light"/>
              </a:rPr>
              <a:t>colour</a:t>
            </a:r>
            <a:r>
              <a:rPr lang="de-DE" sz="2800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de-DE" sz="2800" dirty="0" err="1">
                <a:solidFill>
                  <a:srgbClr val="FFFFFF"/>
                </a:solidFill>
                <a:cs typeface="Calibri Light"/>
              </a:rPr>
              <a:t>is</a:t>
            </a:r>
            <a:r>
              <a:rPr lang="de-DE" sz="2800" dirty="0">
                <a:solidFill>
                  <a:srgbClr val="FFFFFF"/>
                </a:solidFill>
                <a:cs typeface="Calibri Light"/>
              </a:rPr>
              <a:t> red.</a:t>
            </a:r>
            <a:r>
              <a:rPr lang="en-US" dirty="0"/>
              <a:t/>
            </a:r>
            <a:br>
              <a:rPr lang="en-US" dirty="0"/>
            </a:br>
            <a:endParaRPr lang="de-DE" sz="2800">
              <a:solidFill>
                <a:srgbClr val="FFFFFF"/>
              </a:solidFill>
            </a:endParaRPr>
          </a:p>
        </p:txBody>
      </p:sp>
      <p:graphicFrame>
        <p:nvGraphicFramePr>
          <p:cNvPr id="20" name="Inhaltsplatzhalter 2">
            <a:extLst>
              <a:ext uri="{FF2B5EF4-FFF2-40B4-BE49-F238E27FC236}">
                <a16:creationId xmlns:a16="http://schemas.microsoft.com/office/drawing/2014/main" id="{4BE64C1B-731E-4287-9376-B47413EB9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534483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762527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51E0AD-F640-4FA4-957A-380E3A7B5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cs typeface="Calibri Light"/>
              </a:rPr>
              <a:t>It's a dessert.</a:t>
            </a: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r>
              <a:rPr lang="en-US" sz="1600" dirty="0">
                <a:solidFill>
                  <a:srgbClr val="FFFFFF"/>
                </a:solidFill>
                <a:cs typeface="Calibri Light"/>
              </a:rPr>
              <a:t>It's made with vanilla pudding, chocolate chips and rum.</a:t>
            </a: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r>
              <a:rPr lang="en-US" sz="1600" dirty="0">
                <a:solidFill>
                  <a:srgbClr val="FFFFFF"/>
                </a:solidFill>
                <a:cs typeface="Calibri Light"/>
              </a:rPr>
              <a:t>It's typical for the Westphalian region.</a:t>
            </a: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r>
              <a:rPr lang="en-US" sz="1600">
                <a:solidFill>
                  <a:srgbClr val="FFFFFF"/>
                </a:solidFill>
                <a:cs typeface="Calibri Light"/>
              </a:rPr>
              <a:t/>
            </a:r>
            <a:br>
              <a:rPr lang="en-US" sz="1600">
                <a:solidFill>
                  <a:srgbClr val="FFFFFF"/>
                </a:solidFill>
                <a:cs typeface="Calibri Light"/>
              </a:rPr>
            </a:br>
            <a:endParaRPr lang="en-US" sz="16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60101EB-A92A-4A33-8C53-6C11449DF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291846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453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9A2890-2087-4DDD-989F-E9459066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It's a green vegetable.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It's often eaten in winter.</a:t>
            </a:r>
            <a:br>
              <a:rPr lang="en-US" sz="2800">
                <a:solidFill>
                  <a:srgbClr val="FFFFFF"/>
                </a:solidFill>
                <a:cs typeface="Calibri Light"/>
              </a:rPr>
            </a:br>
            <a:r>
              <a:rPr lang="en-US" sz="2800">
                <a:solidFill>
                  <a:srgbClr val="FFFFFF"/>
                </a:solidFill>
                <a:cs typeface="Calibri Light"/>
              </a:rPr>
              <a:t>It's served with potatoes and smoked sausages.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E42164-6A24-4F72-9D86-7B9AA1174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90082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853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D8E688-3695-440E-844C-00CAE548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cs typeface="Calibri Light"/>
              </a:rPr>
              <a:t>It's a special cake in Germany.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In this cake are cherries.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It's starts with a German region. 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55F7A6-DE59-413E-A878-57D054EB0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741061"/>
              </p:ext>
            </p:extLst>
          </p:nvPr>
        </p:nvGraphicFramePr>
        <p:xfrm>
          <a:off x="1175251" y="2978283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216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F2B2AE-A164-4452-BEB4-25D19EA86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cs typeface="Calibri Light"/>
              </a:rPr>
              <a:t>It's a popular, alcoholic drink in Germany.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The </a:t>
            </a:r>
            <a:r>
              <a:rPr lang="en-US" sz="2800" dirty="0" err="1">
                <a:solidFill>
                  <a:srgbClr val="FFFFFF"/>
                </a:solidFill>
                <a:cs typeface="Calibri Light"/>
              </a:rPr>
              <a:t>coulor</a:t>
            </a:r>
            <a:r>
              <a:rPr lang="en-US" sz="2800" dirty="0">
                <a:solidFill>
                  <a:srgbClr val="FFFFFF"/>
                </a:solidFill>
                <a:cs typeface="Calibri Light"/>
              </a:rPr>
              <a:t> is golden.</a:t>
            </a:r>
            <a:r>
              <a:rPr lang="en-US" sz="2800" dirty="0">
                <a:cs typeface="Calibri Light"/>
              </a:rPr>
              <a:t/>
            </a:r>
            <a:br>
              <a:rPr lang="en-US" sz="2800" dirty="0">
                <a:cs typeface="Calibri Light"/>
              </a:rPr>
            </a:br>
            <a:r>
              <a:rPr lang="en-US" sz="2800" dirty="0">
                <a:solidFill>
                  <a:srgbClr val="FFFFFF"/>
                </a:solidFill>
                <a:cs typeface="Calibri Light"/>
              </a:rPr>
              <a:t>On the top of the drink is white foam.</a:t>
            </a:r>
            <a:endParaRPr lang="en-US" sz="28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0BDB54-550F-4823-B88D-11ECD5B8D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60783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285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729104-6812-4002-9D06-168798D6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/>
          </a:bodyPr>
          <a:lstStyle/>
          <a:p>
            <a:pPr algn="ctr"/>
            <a:r>
              <a:rPr lang="en-US" sz="2200" dirty="0">
                <a:solidFill>
                  <a:srgbClr val="FFFFFF"/>
                </a:solidFill>
                <a:cs typeface="Calibri Light"/>
              </a:rPr>
              <a:t>It's a classic dish of fried veal or pork.</a:t>
            </a:r>
            <a:r>
              <a:rPr lang="en-US" sz="2200" dirty="0">
                <a:cs typeface="Calibri Light"/>
              </a:rPr>
              <a:t/>
            </a:r>
            <a:br>
              <a:rPr lang="en-US" sz="2200" dirty="0">
                <a:cs typeface="Calibri Light"/>
              </a:rPr>
            </a:br>
            <a:r>
              <a:rPr lang="en-US" sz="2200" dirty="0">
                <a:solidFill>
                  <a:srgbClr val="FFFFFF"/>
                </a:solidFill>
                <a:cs typeface="Calibri Light"/>
              </a:rPr>
              <a:t>It' covered with a mushroom cream sauce.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FFFFFF"/>
                </a:solidFill>
                <a:cs typeface="Calibri Light"/>
              </a:rPr>
              <a:t>The name starts with the German word for hunter.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F40A7E-A8E5-46DA-AB56-5BD08512F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89241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611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508" y="0"/>
            <a:ext cx="1147750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27D03D-CCDB-4128-8A37-4E5989B0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18" y="826680"/>
            <a:ext cx="98309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cs typeface="Calibri Light"/>
              </a:rPr>
              <a:t>It's with curry.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The name starts with curry.</a:t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It's a special sausage.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636774-CB0A-43C5-AE19-4F66D0FF0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894836"/>
              </p:ext>
            </p:extLst>
          </p:nvPr>
        </p:nvGraphicFramePr>
        <p:xfrm>
          <a:off x="1036050" y="2899956"/>
          <a:ext cx="10116724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48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40402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033CA8-31CF-44FC-AC0E-BDC1626C8D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3DA7E6-CB56-46C4-B92D-CEC3767B851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7131E21-0A94-4369-94ED-0067EBC45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Benutzerdefiniert</PresentationFormat>
  <Paragraphs>51</Paragraphs>
  <Slides>18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Office Theme</vt:lpstr>
      <vt:lpstr>A quiz about food and drink</vt:lpstr>
      <vt:lpstr>It's a hot and alcoholic drink. It is drunk in winter on Christmas market. The colour is red. </vt:lpstr>
      <vt:lpstr>It's a dessert. It's made with vanilla pudding, chocolate chips and rum. It's typical for the Westphalian region.  </vt:lpstr>
      <vt:lpstr>It's a green vegetable. It's often eaten in winter. It's served with potatoes and smoked sausages.</vt:lpstr>
      <vt:lpstr>It's a special cake in Germany. In this cake are cherries. It's starts with a German region. </vt:lpstr>
      <vt:lpstr>It's a popular, alcoholic drink in Germany. The coulor is golden. On the top of the drink is white foam.</vt:lpstr>
      <vt:lpstr>It's a classic dish of fried veal or pork. It' covered with a mushroom cream sauce. The name starts with the German word for hunter. </vt:lpstr>
      <vt:lpstr>It's with curry. The name starts with curry. It's a special sausage.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mit Bilderlayout</dc:title>
  <dc:creator/>
  <cp:lastModifiedBy/>
  <cp:revision>490</cp:revision>
  <dcterms:created xsi:type="dcterms:W3CDTF">2012-05-21T15:09:31Z</dcterms:created>
  <dcterms:modified xsi:type="dcterms:W3CDTF">2019-02-06T07:59:55Z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