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72" r:id="rId10"/>
    <p:sldId id="271" r:id="rId11"/>
    <p:sldId id="270" r:id="rId12"/>
    <p:sldId id="269" r:id="rId13"/>
    <p:sldId id="268" r:id="rId14"/>
    <p:sldId id="266" r:id="rId15"/>
    <p:sldId id="265" r:id="rId16"/>
    <p:sldId id="273" r:id="rId17"/>
    <p:sldId id="274" r:id="rId18"/>
    <p:sldId id="276" r:id="rId19"/>
    <p:sldId id="277" r:id="rId20"/>
    <p:sldId id="275" r:id="rId21"/>
    <p:sldId id="278" r:id="rId22"/>
    <p:sldId id="285" r:id="rId23"/>
    <p:sldId id="279" r:id="rId24"/>
    <p:sldId id="286" r:id="rId25"/>
    <p:sldId id="282" r:id="rId26"/>
    <p:sldId id="287" r:id="rId27"/>
    <p:sldId id="284" r:id="rId28"/>
    <p:sldId id="288" r:id="rId29"/>
    <p:sldId id="281" r:id="rId30"/>
    <p:sldId id="289" r:id="rId31"/>
    <p:sldId id="283" r:id="rId32"/>
    <p:sldId id="290" r:id="rId3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0F46-D4F7-4365-AE68-D943FA80A343}" type="datetimeFigureOut">
              <a:rPr lang="tr-TR" smtClean="0"/>
              <a:pPr/>
              <a:t>17.11.2017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776A-5ECF-4E4A-B976-DD844AB9ED6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0F46-D4F7-4365-AE68-D943FA80A343}" type="datetimeFigureOut">
              <a:rPr lang="tr-TR" smtClean="0"/>
              <a:pPr/>
              <a:t>17.11.2017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776A-5ECF-4E4A-B976-DD844AB9ED6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0F46-D4F7-4365-AE68-D943FA80A343}" type="datetimeFigureOut">
              <a:rPr lang="tr-TR" smtClean="0"/>
              <a:pPr/>
              <a:t>17.11.2017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776A-5ECF-4E4A-B976-DD844AB9ED6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0F46-D4F7-4365-AE68-D943FA80A343}" type="datetimeFigureOut">
              <a:rPr lang="tr-TR" smtClean="0"/>
              <a:pPr/>
              <a:t>17.11.2017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776A-5ECF-4E4A-B976-DD844AB9ED6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0F46-D4F7-4365-AE68-D943FA80A343}" type="datetimeFigureOut">
              <a:rPr lang="tr-TR" smtClean="0"/>
              <a:pPr/>
              <a:t>17.11.2017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776A-5ECF-4E4A-B976-DD844AB9ED6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0F46-D4F7-4365-AE68-D943FA80A343}" type="datetimeFigureOut">
              <a:rPr lang="tr-TR" smtClean="0"/>
              <a:pPr/>
              <a:t>17.11.2017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776A-5ECF-4E4A-B976-DD844AB9ED6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0F46-D4F7-4365-AE68-D943FA80A343}" type="datetimeFigureOut">
              <a:rPr lang="tr-TR" smtClean="0"/>
              <a:pPr/>
              <a:t>17.11.2017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776A-5ECF-4E4A-B976-DD844AB9ED6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0F46-D4F7-4365-AE68-D943FA80A343}" type="datetimeFigureOut">
              <a:rPr lang="tr-TR" smtClean="0"/>
              <a:pPr/>
              <a:t>17.11.2017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776A-5ECF-4E4A-B976-DD844AB9ED6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0F46-D4F7-4365-AE68-D943FA80A343}" type="datetimeFigureOut">
              <a:rPr lang="tr-TR" smtClean="0"/>
              <a:pPr/>
              <a:t>17.11.2017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776A-5ECF-4E4A-B976-DD844AB9ED6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0F46-D4F7-4365-AE68-D943FA80A343}" type="datetimeFigureOut">
              <a:rPr lang="tr-TR" smtClean="0"/>
              <a:pPr/>
              <a:t>17.11.2017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776A-5ECF-4E4A-B976-DD844AB9ED6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70F46-D4F7-4365-AE68-D943FA80A343}" type="datetimeFigureOut">
              <a:rPr lang="tr-TR" smtClean="0"/>
              <a:pPr/>
              <a:t>17.11.2017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776A-5ECF-4E4A-B976-DD844AB9ED6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>
                <a:alpha val="64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70F46-D4F7-4365-AE68-D943FA80A343}" type="datetimeFigureOut">
              <a:rPr lang="tr-TR" smtClean="0"/>
              <a:pPr/>
              <a:t>17.11.2017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7776A-5ECF-4E4A-B976-DD844AB9ED69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Bread-clipart-free-images-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2769" y="1819769"/>
            <a:ext cx="6058462" cy="3218462"/>
          </a:xfrm>
          <a:prstGeom prst="rect">
            <a:avLst/>
          </a:prstGeom>
        </p:spPr>
      </p:pic>
      <p:pic>
        <p:nvPicPr>
          <p:cNvPr id="2" name="ekmek">
            <a:hlinkClick r:id="" action="ppaction://media"/>
            <a:extLst>
              <a:ext uri="{FF2B5EF4-FFF2-40B4-BE49-F238E27FC236}">
                <a16:creationId xmlns:a16="http://schemas.microsoft.com/office/drawing/2014/main" id="{D976CE5D-597C-43C8-A38F-DB93EDD0A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balı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988840"/>
            <a:ext cx="6229315" cy="3001487"/>
          </a:xfrm>
          <a:prstGeom prst="rect">
            <a:avLst/>
          </a:prstGeom>
        </p:spPr>
      </p:pic>
      <p:pic>
        <p:nvPicPr>
          <p:cNvPr id="4" name="balık">
            <a:hlinkClick r:id="" action="ppaction://media"/>
            <a:extLst>
              <a:ext uri="{FF2B5EF4-FFF2-40B4-BE49-F238E27FC236}">
                <a16:creationId xmlns:a16="http://schemas.microsoft.com/office/drawing/2014/main" id="{843620E9-4A6A-45F6-90E8-59CED89C9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epperoni-pizza-slic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980728"/>
            <a:ext cx="6122814" cy="4653338"/>
          </a:xfrm>
          <a:prstGeom prst="rect">
            <a:avLst/>
          </a:prstGeom>
        </p:spPr>
      </p:pic>
      <p:pic>
        <p:nvPicPr>
          <p:cNvPr id="4" name="pizza">
            <a:hlinkClick r:id="" action="ppaction://media"/>
            <a:extLst>
              <a:ext uri="{FF2B5EF4-FFF2-40B4-BE49-F238E27FC236}">
                <a16:creationId xmlns:a16="http://schemas.microsoft.com/office/drawing/2014/main" id="{84B31B0A-3C1E-44A8-A9BD-F30181CE7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asta-clipart-pasta-clipart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404664"/>
            <a:ext cx="6754272" cy="5564750"/>
          </a:xfrm>
          <a:prstGeom prst="rect">
            <a:avLst/>
          </a:prstGeom>
        </p:spPr>
      </p:pic>
      <p:pic>
        <p:nvPicPr>
          <p:cNvPr id="4" name="makarna">
            <a:hlinkClick r:id="" action="ppaction://media"/>
            <a:extLst>
              <a:ext uri="{FF2B5EF4-FFF2-40B4-BE49-F238E27FC236}">
                <a16:creationId xmlns:a16="http://schemas.microsoft.com/office/drawing/2014/main" id="{13F9EEA6-D1FF-4B7C-836A-A4E6C283E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9597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Mushrooms-clipart-free-download-clip-art-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764704"/>
            <a:ext cx="5344241" cy="5157192"/>
          </a:xfrm>
          <a:prstGeom prst="rect">
            <a:avLst/>
          </a:prstGeom>
        </p:spPr>
      </p:pic>
      <p:pic>
        <p:nvPicPr>
          <p:cNvPr id="4" name="mantar">
            <a:hlinkClick r:id="" action="ppaction://media"/>
            <a:extLst>
              <a:ext uri="{FF2B5EF4-FFF2-40B4-BE49-F238E27FC236}">
                <a16:creationId xmlns:a16="http://schemas.microsoft.com/office/drawing/2014/main" id="{F72847B1-A02A-489E-B6FC-FDEEAF5B7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Hd-lettuce-leaf-clipart-cd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476672"/>
            <a:ext cx="7548331" cy="5661248"/>
          </a:xfrm>
          <a:prstGeom prst="rect">
            <a:avLst/>
          </a:prstGeom>
        </p:spPr>
      </p:pic>
      <p:pic>
        <p:nvPicPr>
          <p:cNvPr id="4" name="marul">
            <a:hlinkClick r:id="" action="ppaction://media"/>
            <a:extLst>
              <a:ext uri="{FF2B5EF4-FFF2-40B4-BE49-F238E27FC236}">
                <a16:creationId xmlns:a16="http://schemas.microsoft.com/office/drawing/2014/main" id="{024E1C59-2702-4DC5-9DEB-BD23C6829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8305" y="58331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leaves-clipart-spinach-leaf-1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476672"/>
            <a:ext cx="5846442" cy="5846442"/>
          </a:xfrm>
          <a:prstGeom prst="rect">
            <a:avLst/>
          </a:prstGeom>
        </p:spPr>
      </p:pic>
      <p:pic>
        <p:nvPicPr>
          <p:cNvPr id="4" name="ıspanak">
            <a:hlinkClick r:id="" action="ppaction://media"/>
            <a:extLst>
              <a:ext uri="{FF2B5EF4-FFF2-40B4-BE49-F238E27FC236}">
                <a16:creationId xmlns:a16="http://schemas.microsoft.com/office/drawing/2014/main" id="{6A697C55-F1D3-4F94-8ACA-0AB1222A1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7135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Cauliflower_Transparent_PNG_Clip_Art_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1268760"/>
            <a:ext cx="5515927" cy="4149080"/>
          </a:xfrm>
          <a:prstGeom prst="rect">
            <a:avLst/>
          </a:prstGeom>
        </p:spPr>
      </p:pic>
      <p:pic>
        <p:nvPicPr>
          <p:cNvPr id="4" name="karnabahar">
            <a:hlinkClick r:id="" action="ppaction://media"/>
            <a:extLst>
              <a:ext uri="{FF2B5EF4-FFF2-40B4-BE49-F238E27FC236}">
                <a16:creationId xmlns:a16="http://schemas.microsoft.com/office/drawing/2014/main" id="{C2A92440-E838-4194-B697-B3A7D42F4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1245695163592167037johnny_automatic_broccoli.svg.h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1052736"/>
            <a:ext cx="4836833" cy="4969805"/>
          </a:xfrm>
          <a:prstGeom prst="rect">
            <a:avLst/>
          </a:prstGeom>
        </p:spPr>
      </p:pic>
      <p:pic>
        <p:nvPicPr>
          <p:cNvPr id="2" name="brokoli">
            <a:hlinkClick r:id="" action="ppaction://media"/>
            <a:extLst>
              <a:ext uri="{FF2B5EF4-FFF2-40B4-BE49-F238E27FC236}">
                <a16:creationId xmlns:a16="http://schemas.microsoft.com/office/drawing/2014/main" id="{45914559-C442-4A38-8E72-C819AFAC2B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7177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otato-clipart-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556792"/>
            <a:ext cx="7064585" cy="3673584"/>
          </a:xfrm>
          <a:prstGeom prst="rect">
            <a:avLst/>
          </a:prstGeom>
        </p:spPr>
      </p:pic>
      <p:pic>
        <p:nvPicPr>
          <p:cNvPr id="4" name="patates">
            <a:hlinkClick r:id="" action="ppaction://media"/>
            <a:extLst>
              <a:ext uri="{FF2B5EF4-FFF2-40B4-BE49-F238E27FC236}">
                <a16:creationId xmlns:a16="http://schemas.microsoft.com/office/drawing/2014/main" id="{03EEA268-C502-49C9-A922-44185F1A3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2288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dessert-clip-ar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836712"/>
            <a:ext cx="5057050" cy="4794346"/>
          </a:xfrm>
          <a:prstGeom prst="rect">
            <a:avLst/>
          </a:prstGeom>
        </p:spPr>
      </p:pic>
      <p:pic>
        <p:nvPicPr>
          <p:cNvPr id="4" name="domates">
            <a:hlinkClick r:id="" action="ppaction://media"/>
            <a:extLst>
              <a:ext uri="{FF2B5EF4-FFF2-40B4-BE49-F238E27FC236}">
                <a16:creationId xmlns:a16="http://schemas.microsoft.com/office/drawing/2014/main" id="{4519D160-6BC4-405B-BD3E-F5250D46A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yumurt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1052736"/>
            <a:ext cx="5328592" cy="4899853"/>
          </a:xfrm>
          <a:prstGeom prst="rect">
            <a:avLst/>
          </a:prstGeom>
        </p:spPr>
      </p:pic>
      <p:pic>
        <p:nvPicPr>
          <p:cNvPr id="4" name="yumurta">
            <a:hlinkClick r:id="" action="ppaction://media"/>
            <a:extLst>
              <a:ext uri="{FF2B5EF4-FFF2-40B4-BE49-F238E27FC236}">
                <a16:creationId xmlns:a16="http://schemas.microsoft.com/office/drawing/2014/main" id="{A76650ED-ACC2-4AAE-833C-9BEF2B26A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cucumber-clipart-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1412776"/>
            <a:ext cx="7524328" cy="4232435"/>
          </a:xfrm>
          <a:prstGeom prst="rect">
            <a:avLst/>
          </a:prstGeom>
        </p:spPr>
      </p:pic>
      <p:pic>
        <p:nvPicPr>
          <p:cNvPr id="5" name="salatalık">
            <a:hlinkClick r:id="" action="ppaction://media"/>
            <a:extLst>
              <a:ext uri="{FF2B5EF4-FFF2-40B4-BE49-F238E27FC236}">
                <a16:creationId xmlns:a16="http://schemas.microsoft.com/office/drawing/2014/main" id="{BDBB5011-8ECF-489F-B526-48CA7C98E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7112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>
                <a:alpha val="64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1245695163592167037johnny_automatic_broccoli.svg.h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32656"/>
            <a:ext cx="3559954" cy="3657823"/>
          </a:xfrm>
          <a:prstGeom prst="rect">
            <a:avLst/>
          </a:prstGeom>
        </p:spPr>
      </p:pic>
      <p:pic>
        <p:nvPicPr>
          <p:cNvPr id="3" name="2 Resim" descr="Hd-lettuce-leaf-clipart-cd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2924944"/>
            <a:ext cx="5532107" cy="4149080"/>
          </a:xfrm>
          <a:prstGeom prst="rect">
            <a:avLst/>
          </a:prstGeom>
        </p:spPr>
      </p:pic>
      <p:pic>
        <p:nvPicPr>
          <p:cNvPr id="5" name="marul">
            <a:hlinkClick r:id="" action="ppaction://media"/>
            <a:extLst>
              <a:ext uri="{FF2B5EF4-FFF2-40B4-BE49-F238E27FC236}">
                <a16:creationId xmlns:a16="http://schemas.microsoft.com/office/drawing/2014/main" id="{901FCB5B-E23E-472A-A42F-585CB97B0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>
                <a:alpha val="64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1245695163592167037johnny_automatic_broccoli.svg.h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3559954" cy="3657823"/>
          </a:xfrm>
          <a:prstGeom prst="rect">
            <a:avLst/>
          </a:prstGeom>
        </p:spPr>
      </p:pic>
      <p:pic>
        <p:nvPicPr>
          <p:cNvPr id="3" name="2 Resim" descr="Hd-lettuce-leaf-clipart-cd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2924944"/>
            <a:ext cx="5532107" cy="4149080"/>
          </a:xfrm>
          <a:prstGeom prst="rect">
            <a:avLst/>
          </a:prstGeom>
        </p:spPr>
      </p:pic>
      <p:pic>
        <p:nvPicPr>
          <p:cNvPr id="5" name="4 Resim" descr="Green-tick-check-mark-tick-green-clipart-free-to-use-clip-art-resourc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3933056"/>
            <a:ext cx="2420888" cy="242088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>
                <a:alpha val="64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62660416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88640"/>
            <a:ext cx="3065470" cy="3933056"/>
          </a:xfrm>
          <a:prstGeom prst="rect">
            <a:avLst/>
          </a:prstGeom>
        </p:spPr>
      </p:pic>
      <p:pic>
        <p:nvPicPr>
          <p:cNvPr id="3" name="2 Resim" descr="SÜTt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98897" y="1556792"/>
            <a:ext cx="3545103" cy="5013176"/>
          </a:xfrm>
          <a:prstGeom prst="rect">
            <a:avLst/>
          </a:prstGeom>
        </p:spPr>
      </p:pic>
      <p:pic>
        <p:nvPicPr>
          <p:cNvPr id="4" name="3 Resim" descr="Milk-clip-art-clipart-free-downloa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4365104"/>
            <a:ext cx="1402180" cy="1827432"/>
          </a:xfrm>
          <a:prstGeom prst="rect">
            <a:avLst/>
          </a:prstGeom>
        </p:spPr>
      </p:pic>
      <p:pic>
        <p:nvPicPr>
          <p:cNvPr id="6" name="süt">
            <a:hlinkClick r:id="" action="ppaction://media"/>
            <a:extLst>
              <a:ext uri="{FF2B5EF4-FFF2-40B4-BE49-F238E27FC236}">
                <a16:creationId xmlns:a16="http://schemas.microsoft.com/office/drawing/2014/main" id="{2D754DF9-7CE9-4573-A838-9EB1962CB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400" y="59657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>
                <a:alpha val="64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62660416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8640"/>
            <a:ext cx="3065470" cy="3933056"/>
          </a:xfrm>
          <a:prstGeom prst="rect">
            <a:avLst/>
          </a:prstGeom>
        </p:spPr>
      </p:pic>
      <p:pic>
        <p:nvPicPr>
          <p:cNvPr id="3" name="2 Resim" descr="SÜTt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8897" y="1556792"/>
            <a:ext cx="3545103" cy="5013176"/>
          </a:xfrm>
          <a:prstGeom prst="rect">
            <a:avLst/>
          </a:prstGeom>
        </p:spPr>
      </p:pic>
      <p:pic>
        <p:nvPicPr>
          <p:cNvPr id="4" name="3 Resim" descr="Milk-clip-art-clipart-free-downlo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365104"/>
            <a:ext cx="1402180" cy="1827432"/>
          </a:xfrm>
          <a:prstGeom prst="rect">
            <a:avLst/>
          </a:prstGeom>
        </p:spPr>
      </p:pic>
      <p:pic>
        <p:nvPicPr>
          <p:cNvPr id="6" name="5 Resim" descr="Green-tick-check-mark-tick-green-clipart-free-to-use-clip-art-resourc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3140968"/>
            <a:ext cx="2204864" cy="220486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>
                <a:alpha val="64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yumurt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0"/>
            <a:ext cx="4380034" cy="4027617"/>
          </a:xfrm>
          <a:prstGeom prst="rect">
            <a:avLst/>
          </a:prstGeom>
        </p:spPr>
      </p:pic>
      <p:pic>
        <p:nvPicPr>
          <p:cNvPr id="3" name="2 Resim" descr="peyyni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2708920"/>
            <a:ext cx="4841631" cy="3861048"/>
          </a:xfrm>
          <a:prstGeom prst="rect">
            <a:avLst/>
          </a:prstGeom>
        </p:spPr>
      </p:pic>
      <p:pic>
        <p:nvPicPr>
          <p:cNvPr id="6" name="yumurta">
            <a:hlinkClick r:id="" action="ppaction://media"/>
            <a:extLst>
              <a:ext uri="{FF2B5EF4-FFF2-40B4-BE49-F238E27FC236}">
                <a16:creationId xmlns:a16="http://schemas.microsoft.com/office/drawing/2014/main" id="{416A41AB-9834-4023-A974-269F190A3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5024" y="603157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>
                <a:alpha val="64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yumurt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0"/>
            <a:ext cx="4380034" cy="4027617"/>
          </a:xfrm>
          <a:prstGeom prst="rect">
            <a:avLst/>
          </a:prstGeom>
        </p:spPr>
      </p:pic>
      <p:pic>
        <p:nvPicPr>
          <p:cNvPr id="3" name="2 Resim" descr="peyyni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2708920"/>
            <a:ext cx="4841631" cy="3861048"/>
          </a:xfrm>
          <a:prstGeom prst="rect">
            <a:avLst/>
          </a:prstGeom>
        </p:spPr>
      </p:pic>
      <p:pic>
        <p:nvPicPr>
          <p:cNvPr id="5" name="4 Resim" descr="Green-tick-check-mark-tick-green-clipart-free-to-use-clip-art-resourc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980728"/>
            <a:ext cx="2060848" cy="206084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>
                <a:alpha val="64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Resim" descr="leaves-clipart-spinach-leaf-1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0"/>
            <a:ext cx="4343402" cy="4343402"/>
          </a:xfrm>
          <a:prstGeom prst="rect">
            <a:avLst/>
          </a:prstGeom>
        </p:spPr>
      </p:pic>
      <p:pic>
        <p:nvPicPr>
          <p:cNvPr id="6" name="5 Resim" descr="Potato-clipart-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3861048"/>
            <a:ext cx="5125908" cy="2665472"/>
          </a:xfrm>
          <a:prstGeom prst="rect">
            <a:avLst/>
          </a:prstGeom>
        </p:spPr>
      </p:pic>
      <p:pic>
        <p:nvPicPr>
          <p:cNvPr id="2" name="ıspanak">
            <a:hlinkClick r:id="" action="ppaction://media"/>
            <a:extLst>
              <a:ext uri="{FF2B5EF4-FFF2-40B4-BE49-F238E27FC236}">
                <a16:creationId xmlns:a16="http://schemas.microsoft.com/office/drawing/2014/main" id="{5498C96C-F2C2-4EA0-9A4D-ECCA4B5E4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4996" y="59372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>
                <a:alpha val="64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Resim" descr="leaves-clipart-spinach-leaf-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4343402" cy="4343402"/>
          </a:xfrm>
          <a:prstGeom prst="rect">
            <a:avLst/>
          </a:prstGeom>
        </p:spPr>
      </p:pic>
      <p:pic>
        <p:nvPicPr>
          <p:cNvPr id="6" name="5 Resim" descr="Potato-clipart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3861048"/>
            <a:ext cx="5125908" cy="2665472"/>
          </a:xfrm>
          <a:prstGeom prst="rect">
            <a:avLst/>
          </a:prstGeom>
        </p:spPr>
      </p:pic>
      <p:pic>
        <p:nvPicPr>
          <p:cNvPr id="8" name="7 Resim" descr="Green-tick-check-mark-tick-green-clipart-free-to-use-clip-art-resourc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1052736"/>
            <a:ext cx="2204864" cy="220486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>
                <a:alpha val="64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epperoni-pizza-slic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76672"/>
            <a:ext cx="3813112" cy="2897965"/>
          </a:xfrm>
          <a:prstGeom prst="rect">
            <a:avLst/>
          </a:prstGeom>
        </p:spPr>
      </p:pic>
      <p:pic>
        <p:nvPicPr>
          <p:cNvPr id="3" name="2 Resim" descr="reçe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2996952"/>
            <a:ext cx="2254909" cy="3720598"/>
          </a:xfrm>
          <a:prstGeom prst="rect">
            <a:avLst/>
          </a:prstGeom>
        </p:spPr>
      </p:pic>
      <p:pic>
        <p:nvPicPr>
          <p:cNvPr id="5" name="pizza">
            <a:hlinkClick r:id="" action="ppaction://media"/>
            <a:extLst>
              <a:ext uri="{FF2B5EF4-FFF2-40B4-BE49-F238E27FC236}">
                <a16:creationId xmlns:a16="http://schemas.microsoft.com/office/drawing/2014/main" id="{F95EF032-11A6-43D2-A084-967BFEF39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SÜTt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16632"/>
            <a:ext cx="4849683" cy="6858000"/>
          </a:xfrm>
          <a:prstGeom prst="rect">
            <a:avLst/>
          </a:prstGeom>
        </p:spPr>
      </p:pic>
      <p:pic>
        <p:nvPicPr>
          <p:cNvPr id="5" name="4 Resim" descr="Milk-clip-art-clipart-free-downloa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3356992"/>
            <a:ext cx="2341454" cy="3051568"/>
          </a:xfrm>
          <a:prstGeom prst="rect">
            <a:avLst/>
          </a:prstGeom>
        </p:spPr>
      </p:pic>
      <p:pic>
        <p:nvPicPr>
          <p:cNvPr id="2" name="süt">
            <a:hlinkClick r:id="" action="ppaction://media"/>
            <a:extLst>
              <a:ext uri="{FF2B5EF4-FFF2-40B4-BE49-F238E27FC236}">
                <a16:creationId xmlns:a16="http://schemas.microsoft.com/office/drawing/2014/main" id="{CD2DA140-C586-43C6-8DF5-1167EAD26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7547" y="5798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>
                <a:alpha val="64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epperoni-pizza-sl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3813112" cy="2897965"/>
          </a:xfrm>
          <a:prstGeom prst="rect">
            <a:avLst/>
          </a:prstGeom>
        </p:spPr>
      </p:pic>
      <p:pic>
        <p:nvPicPr>
          <p:cNvPr id="3" name="2 Resim" descr="reç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2996952"/>
            <a:ext cx="2254909" cy="3720598"/>
          </a:xfrm>
          <a:prstGeom prst="rect">
            <a:avLst/>
          </a:prstGeom>
        </p:spPr>
      </p:pic>
      <p:pic>
        <p:nvPicPr>
          <p:cNvPr id="5" name="4 Resim" descr="Green-tick-check-mark-tick-green-clipart-free-to-use-clip-art-resourc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692696"/>
            <a:ext cx="1988840" cy="198884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>
                <a:alpha val="64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balı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3789040"/>
            <a:ext cx="4675089" cy="2252610"/>
          </a:xfrm>
          <a:prstGeom prst="rect">
            <a:avLst/>
          </a:prstGeom>
        </p:spPr>
      </p:pic>
      <p:pic>
        <p:nvPicPr>
          <p:cNvPr id="3" name="2 Resim" descr="cartoon-ham-clip-art-n4dh8n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116632"/>
            <a:ext cx="2879501" cy="2169224"/>
          </a:xfrm>
          <a:prstGeom prst="rect">
            <a:avLst/>
          </a:prstGeom>
        </p:spPr>
      </p:pic>
      <p:pic>
        <p:nvPicPr>
          <p:cNvPr id="4" name="3 Resim" descr="meat-clip-art-lwouqcu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764704"/>
            <a:ext cx="2490806" cy="1922901"/>
          </a:xfrm>
          <a:prstGeom prst="rect">
            <a:avLst/>
          </a:prstGeom>
        </p:spPr>
      </p:pic>
      <p:pic>
        <p:nvPicPr>
          <p:cNvPr id="5" name="4 Resim" descr="e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23528" y="2348880"/>
            <a:ext cx="3488065" cy="1728772"/>
          </a:xfrm>
          <a:prstGeom prst="rect">
            <a:avLst/>
          </a:prstGeom>
        </p:spPr>
      </p:pic>
      <p:pic>
        <p:nvPicPr>
          <p:cNvPr id="7" name="balık">
            <a:hlinkClick r:id="" action="ppaction://media"/>
            <a:extLst>
              <a:ext uri="{FF2B5EF4-FFF2-40B4-BE49-F238E27FC236}">
                <a16:creationId xmlns:a16="http://schemas.microsoft.com/office/drawing/2014/main" id="{AC31BB47-8096-4CD6-95A8-C7E99FF6D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0451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>
                <a:alpha val="64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balı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3789040"/>
            <a:ext cx="4675089" cy="2252610"/>
          </a:xfrm>
          <a:prstGeom prst="rect">
            <a:avLst/>
          </a:prstGeom>
        </p:spPr>
      </p:pic>
      <p:pic>
        <p:nvPicPr>
          <p:cNvPr id="3" name="2 Resim" descr="cartoon-ham-clip-art-n4dh8n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16632"/>
            <a:ext cx="2879501" cy="2169224"/>
          </a:xfrm>
          <a:prstGeom prst="rect">
            <a:avLst/>
          </a:prstGeom>
        </p:spPr>
      </p:pic>
      <p:pic>
        <p:nvPicPr>
          <p:cNvPr id="4" name="3 Resim" descr="meat-clip-art-lwouqc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764704"/>
            <a:ext cx="2490806" cy="1922901"/>
          </a:xfrm>
          <a:prstGeom prst="rect">
            <a:avLst/>
          </a:prstGeom>
        </p:spPr>
      </p:pic>
      <p:pic>
        <p:nvPicPr>
          <p:cNvPr id="5" name="4 Resim" descr="e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23528" y="2348880"/>
            <a:ext cx="3488065" cy="1728772"/>
          </a:xfrm>
          <a:prstGeom prst="rect">
            <a:avLst/>
          </a:prstGeom>
        </p:spPr>
      </p:pic>
      <p:pic>
        <p:nvPicPr>
          <p:cNvPr id="7" name="6 Resim" descr="Green-tick-check-mark-tick-green-clipart-free-to-use-clip-art-resourc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3861048"/>
            <a:ext cx="2132856" cy="21328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62660416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764704"/>
            <a:ext cx="3570585" cy="4581128"/>
          </a:xfrm>
          <a:prstGeom prst="rect">
            <a:avLst/>
          </a:prstGeom>
        </p:spPr>
      </p:pic>
      <p:pic>
        <p:nvPicPr>
          <p:cNvPr id="2" name="çay">
            <a:hlinkClick r:id="" action="ppaction://media"/>
            <a:extLst>
              <a:ext uri="{FF2B5EF4-FFF2-40B4-BE49-F238E27FC236}">
                <a16:creationId xmlns:a16="http://schemas.microsoft.com/office/drawing/2014/main" id="{033F3515-EB85-4BA3-BA2C-18A061614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peyyni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908720"/>
            <a:ext cx="6196068" cy="4941168"/>
          </a:xfrm>
          <a:prstGeom prst="rect">
            <a:avLst/>
          </a:prstGeom>
        </p:spPr>
      </p:pic>
      <p:pic>
        <p:nvPicPr>
          <p:cNvPr id="2" name="peynir">
            <a:hlinkClick r:id="" action="ppaction://media"/>
            <a:extLst>
              <a:ext uri="{FF2B5EF4-FFF2-40B4-BE49-F238E27FC236}">
                <a16:creationId xmlns:a16="http://schemas.microsoft.com/office/drawing/2014/main" id="{1CA30D89-688D-4E8E-BF29-63FDF8562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7561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zeyti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620688"/>
            <a:ext cx="5376644" cy="5486371"/>
          </a:xfrm>
          <a:prstGeom prst="rect">
            <a:avLst/>
          </a:prstGeom>
        </p:spPr>
      </p:pic>
      <p:pic>
        <p:nvPicPr>
          <p:cNvPr id="4" name="zeytin">
            <a:hlinkClick r:id="" action="ppaction://media"/>
            <a:extLst>
              <a:ext uri="{FF2B5EF4-FFF2-40B4-BE49-F238E27FC236}">
                <a16:creationId xmlns:a16="http://schemas.microsoft.com/office/drawing/2014/main" id="{923A02B3-ABC1-4A01-A076-F0689FAE1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reçe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1124744"/>
            <a:ext cx="2791696" cy="4606297"/>
          </a:xfrm>
          <a:prstGeom prst="rect">
            <a:avLst/>
          </a:prstGeom>
        </p:spPr>
      </p:pic>
      <p:pic>
        <p:nvPicPr>
          <p:cNvPr id="4" name="reçel">
            <a:hlinkClick r:id="" action="ppaction://media"/>
            <a:extLst>
              <a:ext uri="{FF2B5EF4-FFF2-40B4-BE49-F238E27FC236}">
                <a16:creationId xmlns:a16="http://schemas.microsoft.com/office/drawing/2014/main" id="{7502CEA3-F77C-48F6-B711-4A7BE276E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7310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cartoon-ham-clip-art-n4dh8n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620688"/>
            <a:ext cx="3405859" cy="2565747"/>
          </a:xfrm>
          <a:prstGeom prst="rect">
            <a:avLst/>
          </a:prstGeom>
        </p:spPr>
      </p:pic>
      <p:pic>
        <p:nvPicPr>
          <p:cNvPr id="3" name="2 Resim" descr="meat-clip-art-lwouqcu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1412776"/>
            <a:ext cx="3135866" cy="2420888"/>
          </a:xfrm>
          <a:prstGeom prst="rect">
            <a:avLst/>
          </a:prstGeom>
        </p:spPr>
      </p:pic>
      <p:pic>
        <p:nvPicPr>
          <p:cNvPr id="4" name="3 Resim" descr="e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123728" y="3573016"/>
            <a:ext cx="4938396" cy="2447593"/>
          </a:xfrm>
          <a:prstGeom prst="rect">
            <a:avLst/>
          </a:prstGeom>
        </p:spPr>
      </p:pic>
      <p:pic>
        <p:nvPicPr>
          <p:cNvPr id="6" name="et">
            <a:hlinkClick r:id="" action="ppaction://media"/>
            <a:extLst>
              <a:ext uri="{FF2B5EF4-FFF2-40B4-BE49-F238E27FC236}">
                <a16:creationId xmlns:a16="http://schemas.microsoft.com/office/drawing/2014/main" id="{84169DF3-0C57-4C8C-A273-433C15BE7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392" y="57158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CoolClips_vc014627.png"/>
          <p:cNvPicPr>
            <a:picLocks noChangeAspect="1"/>
          </p:cNvPicPr>
          <p:nvPr/>
        </p:nvPicPr>
        <p:blipFill>
          <a:blip r:embed="rId4" cstate="print"/>
          <a:srcRect b="6268"/>
          <a:stretch>
            <a:fillRect/>
          </a:stretch>
        </p:blipFill>
        <p:spPr>
          <a:xfrm>
            <a:off x="1331640" y="1124744"/>
            <a:ext cx="5832648" cy="4066098"/>
          </a:xfrm>
          <a:prstGeom prst="rect">
            <a:avLst/>
          </a:prstGeom>
        </p:spPr>
      </p:pic>
      <p:pic>
        <p:nvPicPr>
          <p:cNvPr id="3" name="tavuk">
            <a:hlinkClick r:id="" action="ppaction://media"/>
            <a:extLst>
              <a:ext uri="{FF2B5EF4-FFF2-40B4-BE49-F238E27FC236}">
                <a16:creationId xmlns:a16="http://schemas.microsoft.com/office/drawing/2014/main" id="{A0A88D68-193C-4671-A692-6460C8AFC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0</Words>
  <Application>Microsoft Office PowerPoint</Application>
  <PresentationFormat>Ekran Gösterisi (4:3)</PresentationFormat>
  <Paragraphs>0</Paragraphs>
  <Slides>32</Slides>
  <Notes>0</Notes>
  <HiddenSlides>0</HiddenSlides>
  <MMClips>26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32</vt:i4>
      </vt:variant>
    </vt:vector>
  </HeadingPairs>
  <TitlesOfParts>
    <vt:vector size="35" baseType="lpstr">
      <vt:lpstr>Arial</vt:lpstr>
      <vt:lpstr>Calibri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sebahattin</dc:creator>
  <cp:lastModifiedBy>barış</cp:lastModifiedBy>
  <cp:revision>14</cp:revision>
  <dcterms:created xsi:type="dcterms:W3CDTF">2017-11-12T17:52:56Z</dcterms:created>
  <dcterms:modified xsi:type="dcterms:W3CDTF">2017-11-17T17:59:26Z</dcterms:modified>
</cp:coreProperties>
</file>