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ış" initials="b" lastIdx="1" clrIdx="0">
    <p:extLst>
      <p:ext uri="{19B8F6BF-5375-455C-9EA6-DF929625EA0E}">
        <p15:presenceInfo xmlns:p15="http://schemas.microsoft.com/office/powerpoint/2012/main" userId="barı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FDB4-CC23-4326-B39A-BBFF13AFF575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2BB5C-E1BB-42D0-ADC4-B4913895B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35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customXml" Target="../../customXml/item4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50C4EE-789A-41B0-892B-7DF1FF815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320FFA8-6672-4129-A17F-D1994283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452722-4A59-4938-8A31-DD989A6D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EB165F-63A5-431C-A446-F0698D44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718093-254D-4BD4-8264-294E22BF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70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A9ED63-D574-4B41-A7F7-DE390AA4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120076-267E-44C7-B6FD-CD4C6D81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370911-1091-4DE7-B86B-D22CBBA0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9BC21D-5F01-49D8-AEAF-BA66A1FC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6E79CB-2AF1-42E9-9257-29A94E82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8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AFAB4FA-E433-4689-A1E1-CFE98582D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4E76A0-F9B6-43AF-A68D-E8F8D372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87F6D7-9269-461D-BB79-B7C705F9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52BB7B-1898-40CF-8E1C-8886C426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7494A7-6E17-44FD-8260-0A6B854F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2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10 Seçi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1FCC5072-537D-4DB3-82BA-142D87E3D53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2990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Seçi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3060FC3-0E6B-46EC-A09A-C7FB04E1B8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3F34084C-4E4A-4E14-8A16-5FFCB6293C57}"/>
              </a:ext>
            </a:extLst>
          </p:cNvPr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0" y="1901723"/>
            <a:ext cx="9851136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endParaRPr lang="tr-TR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4776D7C8-6F64-4E3D-9B26-1C3F7959E266}"/>
              </a:ext>
            </a:extLst>
          </p:cNvPr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0" y="3540785"/>
            <a:ext cx="9851136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endParaRPr lang="tr-TR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0743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Seçi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9BC66CA6-ADA2-40E7-B826-DD829359D3F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00513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Seçi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0397CF83-152C-405D-96F8-A358F6D5C47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B558D8A8-B20F-4E09-AE57-434DC936DDDD}"/>
              </a:ext>
            </a:extLst>
          </p:cNvPr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0" y="1673353"/>
            <a:ext cx="9851136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endParaRPr lang="tr-TR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49915BD8-AA17-41F9-A8A3-D4A044112EC1}"/>
              </a:ext>
            </a:extLst>
          </p:cNvPr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0" y="3005862"/>
            <a:ext cx="9851136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BB6D5C80-C53C-43C3-B1DC-A68A309E8AF8}"/>
              </a:ext>
            </a:extLst>
          </p:cNvPr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0" y="4338371"/>
            <a:ext cx="9851136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endParaRPr lang="tr-TR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1439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B02992-8D0C-45D1-97BD-8A7E12EE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12B911-74CA-4009-B2F0-64D4AB50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89D5F0-C279-4546-88AC-6CEF338B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5F7E92-81C4-4AB2-8D3B-A70EF35B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D54837-3A00-4DD4-B673-4485F494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0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2FB647-85CB-47B0-8F55-84EBE1B9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C022B8-55F1-4F8D-ADB1-0768572F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DADFC1-90FD-42A7-AD41-EE030978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91ABF8-713D-4A78-B04F-568BAC9A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A1784D-4C45-48FB-9F43-7B0F317B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92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79F210-B089-41B6-88D1-3A86C0D4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9F5674-0F7C-44E9-8B0A-6A1E382CC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EFA351-4B8E-4929-9617-1FF863247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5332D3-55AF-49A8-9876-51EF0937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7EE66C-545B-401F-A42D-520D16F1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BC8325-D7B1-425D-A060-03636D5C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8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87DC9E-16C7-4914-B91A-E6F9FC48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C7A2A3-0F59-45BA-BE57-1104765D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8A50E2-9D34-41A1-BB38-490259161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E572452-6A7A-4DD7-8D08-E13901AC2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92318B-5A5D-44E9-8229-10B92B0D1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29225D-D1B2-4D1B-A9DF-4BE7DF13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DDA3ABE-D604-4ED8-B719-A30639EB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06314EF-4306-44F1-A3D5-3AF4CB5F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2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9BA4D86-D9C3-4A53-9ADC-649D58CC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29F56BC-B6CF-4D5C-8B19-8891618C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5EE7A96-6971-47C4-9525-52C70ED8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ABCE80-2D77-4293-8D72-8437B57F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87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1C5B064-C033-4151-A36C-3B68CAF2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81AAB7-6C61-4B70-A8A6-DA41ACD0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3B1B93-3B2E-4D3C-A194-8A877BB5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0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C4D005-5DFC-4F8C-ACB4-36DDD691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5E2D2D-1670-48CD-9AA0-38897951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BFCB1A-7A0D-4DE6-B580-C66C90FFC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29787BB-67A8-4098-8D57-761280FB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1DBCDE-1340-450D-81CD-6BFD0A8B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2AE790-A54B-49EB-ABD0-7FEF30B5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79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27A3CE-DB86-4B4A-AB9C-C4317867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6B36BF7-B243-491F-BBE2-1BEF4C65B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9923B4-2C15-409E-8B98-CCB02B1B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A2C29A-DEA6-45EC-9E44-2BDADE34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6B45E6-35ED-4AC5-92CD-2C4624EE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9CEBC7-3C29-41BB-A6E8-8E541206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80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5AB6941-1847-4241-8551-252FC288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650B6A-8744-4EAF-9845-4A26AC42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6FEF21-59CE-449A-834C-A140180E4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08C6-90F0-49CB-AE1D-6F4A5D338500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2C3B32-28CC-4518-9644-527BF519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683572-CCB6-4BDF-8B32-F99EAAA23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90BF-BD99-4421-BA6D-3729DB3D1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4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openxmlformats.org/officeDocument/2006/relationships/slideLayout" Target="../slideLayouts/slideLayout1.xml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image" Target="../media/image3.png"/><Relationship Id="rId47" Type="http://schemas.openxmlformats.org/officeDocument/2006/relationships/image" Target="../media/image8.jpg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9" Type="http://schemas.microsoft.com/office/2007/relationships/media" Target="../media/media15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image" Target="../media/image1.png"/><Relationship Id="rId45" Type="http://schemas.openxmlformats.org/officeDocument/2006/relationships/image" Target="../media/image6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4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openxmlformats.org/officeDocument/2006/relationships/image" Target="../media/image4.png"/><Relationship Id="rId48" Type="http://schemas.openxmlformats.org/officeDocument/2006/relationships/image" Target="../media/image9.png"/><Relationship Id="rId8" Type="http://schemas.openxmlformats.org/officeDocument/2006/relationships/audio" Target="../media/media4.wav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image" Target="../media/image7.png"/><Relationship Id="rId20" Type="http://schemas.openxmlformats.org/officeDocument/2006/relationships/audio" Target="../media/media10.wav"/><Relationship Id="rId4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openxmlformats.org/officeDocument/2006/relationships/image" Target="../media/image2.png"/><Relationship Id="rId18" Type="http://schemas.openxmlformats.org/officeDocument/2006/relationships/image" Target="../media/image15.jpeg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0.png"/><Relationship Id="rId17" Type="http://schemas.openxmlformats.org/officeDocument/2006/relationships/image" Target="../media/image14.jpg"/><Relationship Id="rId2" Type="http://schemas.openxmlformats.org/officeDocument/2006/relationships/audio" Target="../media/media20.wav"/><Relationship Id="rId16" Type="http://schemas.openxmlformats.org/officeDocument/2006/relationships/image" Target="../media/image13.jpeg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2.xml"/><Relationship Id="rId5" Type="http://schemas.microsoft.com/office/2007/relationships/media" Target="../media/media22.wav"/><Relationship Id="rId15" Type="http://schemas.openxmlformats.org/officeDocument/2006/relationships/image" Target="../media/image12.jpeg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microsoft.com/office/2007/relationships/media" Target="../media/media3.wav"/><Relationship Id="rId7" Type="http://schemas.microsoft.com/office/2007/relationships/media" Target="../media/media18.wav"/><Relationship Id="rId12" Type="http://schemas.openxmlformats.org/officeDocument/2006/relationships/audio" Target="../media/media16.wav"/><Relationship Id="rId17" Type="http://schemas.openxmlformats.org/officeDocument/2006/relationships/image" Target="../media/image4.png"/><Relationship Id="rId2" Type="http://schemas.openxmlformats.org/officeDocument/2006/relationships/audio" Target="../media/media17.wav"/><Relationship Id="rId16" Type="http://schemas.openxmlformats.org/officeDocument/2006/relationships/image" Target="../media/image7.png"/><Relationship Id="rId20" Type="http://schemas.openxmlformats.org/officeDocument/2006/relationships/image" Target="../media/image2.png"/><Relationship Id="rId1" Type="http://schemas.microsoft.com/office/2007/relationships/media" Target="../media/media17.wav"/><Relationship Id="rId6" Type="http://schemas.openxmlformats.org/officeDocument/2006/relationships/audio" Target="../media/media9.wav"/><Relationship Id="rId11" Type="http://schemas.microsoft.com/office/2007/relationships/media" Target="../media/media16.wav"/><Relationship Id="rId5" Type="http://schemas.microsoft.com/office/2007/relationships/media" Target="../media/media9.wav"/><Relationship Id="rId15" Type="http://schemas.openxmlformats.org/officeDocument/2006/relationships/image" Target="../media/image8.jpg"/><Relationship Id="rId10" Type="http://schemas.openxmlformats.org/officeDocument/2006/relationships/audio" Target="../media/media19.wav"/><Relationship Id="rId19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microsoft.com/office/2007/relationships/media" Target="../media/media19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microsoft.com/office/2007/relationships/media" Target="../media/media3.wav"/><Relationship Id="rId7" Type="http://schemas.microsoft.com/office/2007/relationships/media" Target="../media/media18.wav"/><Relationship Id="rId12" Type="http://schemas.openxmlformats.org/officeDocument/2006/relationships/audio" Target="../media/media16.wav"/><Relationship Id="rId17" Type="http://schemas.openxmlformats.org/officeDocument/2006/relationships/image" Target="../media/image4.png"/><Relationship Id="rId2" Type="http://schemas.openxmlformats.org/officeDocument/2006/relationships/audio" Target="../media/media17.wav"/><Relationship Id="rId16" Type="http://schemas.openxmlformats.org/officeDocument/2006/relationships/image" Target="../media/image7.png"/><Relationship Id="rId20" Type="http://schemas.openxmlformats.org/officeDocument/2006/relationships/image" Target="../media/image2.png"/><Relationship Id="rId1" Type="http://schemas.microsoft.com/office/2007/relationships/media" Target="../media/media17.wav"/><Relationship Id="rId6" Type="http://schemas.openxmlformats.org/officeDocument/2006/relationships/audio" Target="../media/media9.wav"/><Relationship Id="rId11" Type="http://schemas.microsoft.com/office/2007/relationships/media" Target="../media/media16.wav"/><Relationship Id="rId5" Type="http://schemas.microsoft.com/office/2007/relationships/media" Target="../media/media9.wav"/><Relationship Id="rId15" Type="http://schemas.openxmlformats.org/officeDocument/2006/relationships/image" Target="../media/image8.jpg"/><Relationship Id="rId10" Type="http://schemas.openxmlformats.org/officeDocument/2006/relationships/audio" Target="../media/media19.wav"/><Relationship Id="rId19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microsoft.com/office/2007/relationships/media" Target="../media/media19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4.wav"/><Relationship Id="rId18" Type="http://schemas.openxmlformats.org/officeDocument/2006/relationships/audio" Target="../media/media10.wav"/><Relationship Id="rId26" Type="http://schemas.openxmlformats.org/officeDocument/2006/relationships/image" Target="../media/image3.png"/><Relationship Id="rId3" Type="http://schemas.microsoft.com/office/2007/relationships/media" Target="../media/media6.wav"/><Relationship Id="rId21" Type="http://schemas.microsoft.com/office/2007/relationships/media" Target="../media/media14.wav"/><Relationship Id="rId7" Type="http://schemas.microsoft.com/office/2007/relationships/media" Target="../media/media11.wav"/><Relationship Id="rId12" Type="http://schemas.openxmlformats.org/officeDocument/2006/relationships/audio" Target="../media/media2.wav"/><Relationship Id="rId17" Type="http://schemas.microsoft.com/office/2007/relationships/media" Target="../media/media10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6" Type="http://schemas.openxmlformats.org/officeDocument/2006/relationships/audio" Target="../media/media7.wav"/><Relationship Id="rId20" Type="http://schemas.openxmlformats.org/officeDocument/2006/relationships/audio" Target="../media/media12.wav"/><Relationship Id="rId1" Type="http://schemas.microsoft.com/office/2007/relationships/media" Target="../media/media5.wav"/><Relationship Id="rId6" Type="http://schemas.openxmlformats.org/officeDocument/2006/relationships/audio" Target="../media/media8.wav"/><Relationship Id="rId11" Type="http://schemas.microsoft.com/office/2007/relationships/media" Target="../media/media2.wav"/><Relationship Id="rId24" Type="http://schemas.openxmlformats.org/officeDocument/2006/relationships/audio" Target="../media/media1.wav"/><Relationship Id="rId5" Type="http://schemas.microsoft.com/office/2007/relationships/media" Target="../media/media8.wav"/><Relationship Id="rId15" Type="http://schemas.microsoft.com/office/2007/relationships/media" Target="../media/media7.wav"/><Relationship Id="rId23" Type="http://schemas.microsoft.com/office/2007/relationships/media" Target="../media/media1.wav"/><Relationship Id="rId28" Type="http://schemas.openxmlformats.org/officeDocument/2006/relationships/image" Target="../media/image1.png"/><Relationship Id="rId10" Type="http://schemas.openxmlformats.org/officeDocument/2006/relationships/audio" Target="../media/media13.wav"/><Relationship Id="rId19" Type="http://schemas.microsoft.com/office/2007/relationships/media" Target="../media/media12.wav"/><Relationship Id="rId4" Type="http://schemas.openxmlformats.org/officeDocument/2006/relationships/audio" Target="../media/media6.wav"/><Relationship Id="rId9" Type="http://schemas.microsoft.com/office/2007/relationships/media" Target="../media/media13.wav"/><Relationship Id="rId14" Type="http://schemas.openxmlformats.org/officeDocument/2006/relationships/audio" Target="../media/media4.wav"/><Relationship Id="rId22" Type="http://schemas.openxmlformats.org/officeDocument/2006/relationships/audio" Target="../media/media14.wav"/><Relationship Id="rId27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4.wav"/><Relationship Id="rId18" Type="http://schemas.openxmlformats.org/officeDocument/2006/relationships/audio" Target="../media/media10.wav"/><Relationship Id="rId26" Type="http://schemas.openxmlformats.org/officeDocument/2006/relationships/image" Target="../media/image3.png"/><Relationship Id="rId3" Type="http://schemas.microsoft.com/office/2007/relationships/media" Target="../media/media6.wav"/><Relationship Id="rId21" Type="http://schemas.microsoft.com/office/2007/relationships/media" Target="../media/media14.wav"/><Relationship Id="rId7" Type="http://schemas.microsoft.com/office/2007/relationships/media" Target="../media/media11.wav"/><Relationship Id="rId12" Type="http://schemas.openxmlformats.org/officeDocument/2006/relationships/audio" Target="../media/media2.wav"/><Relationship Id="rId17" Type="http://schemas.microsoft.com/office/2007/relationships/media" Target="../media/media10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6" Type="http://schemas.openxmlformats.org/officeDocument/2006/relationships/audio" Target="../media/media7.wav"/><Relationship Id="rId20" Type="http://schemas.openxmlformats.org/officeDocument/2006/relationships/audio" Target="../media/media12.wav"/><Relationship Id="rId1" Type="http://schemas.microsoft.com/office/2007/relationships/media" Target="../media/media5.wav"/><Relationship Id="rId6" Type="http://schemas.openxmlformats.org/officeDocument/2006/relationships/audio" Target="../media/media8.wav"/><Relationship Id="rId11" Type="http://schemas.microsoft.com/office/2007/relationships/media" Target="../media/media2.wav"/><Relationship Id="rId24" Type="http://schemas.openxmlformats.org/officeDocument/2006/relationships/audio" Target="../media/media1.wav"/><Relationship Id="rId5" Type="http://schemas.microsoft.com/office/2007/relationships/media" Target="../media/media8.wav"/><Relationship Id="rId15" Type="http://schemas.microsoft.com/office/2007/relationships/media" Target="../media/media7.wav"/><Relationship Id="rId23" Type="http://schemas.microsoft.com/office/2007/relationships/media" Target="../media/media1.wav"/><Relationship Id="rId28" Type="http://schemas.openxmlformats.org/officeDocument/2006/relationships/image" Target="../media/image1.png"/><Relationship Id="rId10" Type="http://schemas.openxmlformats.org/officeDocument/2006/relationships/audio" Target="../media/media13.wav"/><Relationship Id="rId19" Type="http://schemas.microsoft.com/office/2007/relationships/media" Target="../media/media12.wav"/><Relationship Id="rId4" Type="http://schemas.openxmlformats.org/officeDocument/2006/relationships/audio" Target="../media/media6.wav"/><Relationship Id="rId9" Type="http://schemas.microsoft.com/office/2007/relationships/media" Target="../media/media13.wav"/><Relationship Id="rId14" Type="http://schemas.openxmlformats.org/officeDocument/2006/relationships/audio" Target="../media/media4.wav"/><Relationship Id="rId22" Type="http://schemas.openxmlformats.org/officeDocument/2006/relationships/audio" Target="../media/media14.wav"/><Relationship Id="rId27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12F94F1A-7796-4F90-B237-55A6FAD7272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6"/>
            <a:ext cx="5449060" cy="4253143"/>
          </a:xfrm>
          <a:prstGeom prst="rect">
            <a:avLst/>
          </a:prstGeom>
        </p:spPr>
      </p:pic>
      <p:pic>
        <p:nvPicPr>
          <p:cNvPr id="28" name="sırt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C9ED778-FA90-4C66-B525-5F03FD4EE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855251" y="611936"/>
            <a:ext cx="609600" cy="609600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8892ECDE-9494-4385-AFDA-CD908905AA5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42" y="151428"/>
            <a:ext cx="5447619" cy="5685714"/>
          </a:xfrm>
          <a:prstGeom prst="rect">
            <a:avLst/>
          </a:prstGeom>
        </p:spPr>
      </p:pic>
      <p:pic>
        <p:nvPicPr>
          <p:cNvPr id="37" name="ayak ">
            <a:hlinkClick r:id="" action="ppaction://media"/>
            <a:extLst>
              <a:ext uri="{FF2B5EF4-FFF2-40B4-BE49-F238E27FC236}">
                <a16:creationId xmlns:a16="http://schemas.microsoft.com/office/drawing/2014/main" id="{BDE2EDAF-2BD4-426B-8C8F-DC6565A73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4217397"/>
            <a:ext cx="609600" cy="609600"/>
          </a:xfrm>
          <a:prstGeom prst="rect">
            <a:avLst/>
          </a:prstGeom>
        </p:spPr>
      </p:pic>
      <p:pic>
        <p:nvPicPr>
          <p:cNvPr id="38" name="ayak bileği ">
            <a:hlinkClick r:id="" action="ppaction://media"/>
            <a:extLst>
              <a:ext uri="{FF2B5EF4-FFF2-40B4-BE49-F238E27FC236}">
                <a16:creationId xmlns:a16="http://schemas.microsoft.com/office/drawing/2014/main" id="{19A8D2C2-3294-4881-B9B9-7482197FA6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035638" y="3248475"/>
            <a:ext cx="609600" cy="609600"/>
          </a:xfrm>
          <a:prstGeom prst="rect">
            <a:avLst/>
          </a:prstGeom>
        </p:spPr>
      </p:pic>
      <p:pic>
        <p:nvPicPr>
          <p:cNvPr id="39" name="ayak parmakları ">
            <a:hlinkClick r:id="" action="ppaction://media"/>
            <a:extLst>
              <a:ext uri="{FF2B5EF4-FFF2-40B4-BE49-F238E27FC236}">
                <a16:creationId xmlns:a16="http://schemas.microsoft.com/office/drawing/2014/main" id="{6AB77D11-29C1-422C-9308-6E1850B00F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4993541"/>
            <a:ext cx="609600" cy="609600"/>
          </a:xfrm>
          <a:prstGeom prst="rect">
            <a:avLst/>
          </a:prstGeom>
        </p:spPr>
      </p:pic>
      <p:pic>
        <p:nvPicPr>
          <p:cNvPr id="40" name="bacak ">
            <a:hlinkClick r:id="" action="ppaction://media"/>
            <a:extLst>
              <a:ext uri="{FF2B5EF4-FFF2-40B4-BE49-F238E27FC236}">
                <a16:creationId xmlns:a16="http://schemas.microsoft.com/office/drawing/2014/main" id="{D6B639B0-1E88-4132-B32F-0E1D543291D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5305" y="4853230"/>
            <a:ext cx="609600" cy="609600"/>
          </a:xfrm>
          <a:prstGeom prst="rect">
            <a:avLst/>
          </a:prstGeom>
        </p:spPr>
      </p:pic>
      <p:pic>
        <p:nvPicPr>
          <p:cNvPr id="41" name="baş">
            <a:hlinkClick r:id="" action="ppaction://media"/>
            <a:extLst>
              <a:ext uri="{FF2B5EF4-FFF2-40B4-BE49-F238E27FC236}">
                <a16:creationId xmlns:a16="http://schemas.microsoft.com/office/drawing/2014/main" id="{2C69A6E0-329D-4BA6-9083-7C1996288E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5305" y="411258"/>
            <a:ext cx="609600" cy="609600"/>
          </a:xfrm>
          <a:prstGeom prst="rect">
            <a:avLst/>
          </a:prstGeom>
        </p:spPr>
      </p:pic>
      <p:pic>
        <p:nvPicPr>
          <p:cNvPr id="42" name="boğaz ">
            <a:hlinkClick r:id="" action="ppaction://media"/>
            <a:extLst>
              <a:ext uri="{FF2B5EF4-FFF2-40B4-BE49-F238E27FC236}">
                <a16:creationId xmlns:a16="http://schemas.microsoft.com/office/drawing/2014/main" id="{C831726C-02D1-417F-B6D1-27ADD014A04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1343853"/>
            <a:ext cx="609600" cy="609600"/>
          </a:xfrm>
          <a:prstGeom prst="rect">
            <a:avLst/>
          </a:prstGeom>
        </p:spPr>
      </p:pic>
      <p:pic>
        <p:nvPicPr>
          <p:cNvPr id="43" name="burun ">
            <a:hlinkClick r:id="" action="ppaction://media"/>
            <a:extLst>
              <a:ext uri="{FF2B5EF4-FFF2-40B4-BE49-F238E27FC236}">
                <a16:creationId xmlns:a16="http://schemas.microsoft.com/office/drawing/2014/main" id="{799AC572-45BD-459E-A1F4-A2F09B74D35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5305" y="1335652"/>
            <a:ext cx="609600" cy="609600"/>
          </a:xfrm>
          <a:prstGeom prst="rect">
            <a:avLst/>
          </a:prstGeom>
        </p:spPr>
      </p:pic>
      <p:pic>
        <p:nvPicPr>
          <p:cNvPr id="44" name="diz ">
            <a:hlinkClick r:id="" action="ppaction://media"/>
            <a:extLst>
              <a:ext uri="{FF2B5EF4-FFF2-40B4-BE49-F238E27FC236}">
                <a16:creationId xmlns:a16="http://schemas.microsoft.com/office/drawing/2014/main" id="{FA536B0F-F869-4AC0-8C0D-432B9AF49FD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442780" y="1713239"/>
            <a:ext cx="609600" cy="609600"/>
          </a:xfrm>
          <a:prstGeom prst="rect">
            <a:avLst/>
          </a:prstGeom>
        </p:spPr>
      </p:pic>
      <p:pic>
        <p:nvPicPr>
          <p:cNvPr id="45" name="el">
            <a:hlinkClick r:id="" action="ppaction://media"/>
            <a:extLst>
              <a:ext uri="{FF2B5EF4-FFF2-40B4-BE49-F238E27FC236}">
                <a16:creationId xmlns:a16="http://schemas.microsoft.com/office/drawing/2014/main" id="{1DF070C6-7106-4A7F-B14D-FEBBBE0CE3D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3281597"/>
            <a:ext cx="609600" cy="609600"/>
          </a:xfrm>
          <a:prstGeom prst="rect">
            <a:avLst/>
          </a:prstGeom>
        </p:spPr>
      </p:pic>
      <p:pic>
        <p:nvPicPr>
          <p:cNvPr id="46" name="karın ">
            <a:hlinkClick r:id="" action="ppaction://media"/>
            <a:extLst>
              <a:ext uri="{FF2B5EF4-FFF2-40B4-BE49-F238E27FC236}">
                <a16:creationId xmlns:a16="http://schemas.microsoft.com/office/drawing/2014/main" id="{CE515586-C053-4143-9A22-60E2D6F580C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5305" y="2868118"/>
            <a:ext cx="609600" cy="609600"/>
          </a:xfrm>
          <a:prstGeom prst="rect">
            <a:avLst/>
          </a:prstGeom>
        </p:spPr>
      </p:pic>
      <p:pic>
        <p:nvPicPr>
          <p:cNvPr id="47" name="kol">
            <a:hlinkClick r:id="" action="ppaction://media"/>
            <a:extLst>
              <a:ext uri="{FF2B5EF4-FFF2-40B4-BE49-F238E27FC236}">
                <a16:creationId xmlns:a16="http://schemas.microsoft.com/office/drawing/2014/main" id="{71A9AD0B-B5F5-479E-A1B6-00DD17BA2A1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2215832"/>
            <a:ext cx="609600" cy="609600"/>
          </a:xfrm>
          <a:prstGeom prst="rect">
            <a:avLst/>
          </a:prstGeom>
        </p:spPr>
      </p:pic>
      <p:pic>
        <p:nvPicPr>
          <p:cNvPr id="48" name="parmaklar ">
            <a:hlinkClick r:id="" action="ppaction://media"/>
            <a:extLst>
              <a:ext uri="{FF2B5EF4-FFF2-40B4-BE49-F238E27FC236}">
                <a16:creationId xmlns:a16="http://schemas.microsoft.com/office/drawing/2014/main" id="{AFFDBE3D-6A10-42E1-AAD6-447709BDE5A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5305" y="3790984"/>
            <a:ext cx="609600" cy="609600"/>
          </a:xfrm>
          <a:prstGeom prst="rect">
            <a:avLst/>
          </a:prstGeom>
        </p:spPr>
      </p:pic>
      <p:pic>
        <p:nvPicPr>
          <p:cNvPr id="49" name="ağız ">
            <a:hlinkClick r:id="" action="ppaction://media"/>
            <a:extLst>
              <a:ext uri="{FF2B5EF4-FFF2-40B4-BE49-F238E27FC236}">
                <a16:creationId xmlns:a16="http://schemas.microsoft.com/office/drawing/2014/main" id="{8CB85A9F-0CDB-4C2A-A8B5-E384662FCA77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367541" y="438740"/>
            <a:ext cx="609600" cy="609600"/>
          </a:xfrm>
          <a:prstGeom prst="rect">
            <a:avLst/>
          </a:prstGeom>
        </p:spPr>
      </p:pic>
      <p:pic>
        <p:nvPicPr>
          <p:cNvPr id="50" name="gövde ">
            <a:hlinkClick r:id="" action="ppaction://media"/>
            <a:extLst>
              <a:ext uri="{FF2B5EF4-FFF2-40B4-BE49-F238E27FC236}">
                <a16:creationId xmlns:a16="http://schemas.microsoft.com/office/drawing/2014/main" id="{FDC3D720-2BB3-4122-B30B-402463768AB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150308" y="2110672"/>
            <a:ext cx="609600" cy="609600"/>
          </a:xfrm>
          <a:prstGeom prst="rect">
            <a:avLst/>
          </a:prstGeom>
        </p:spPr>
      </p:pic>
      <p:pic>
        <p:nvPicPr>
          <p:cNvPr id="52" name="Resim 51">
            <a:extLst>
              <a:ext uri="{FF2B5EF4-FFF2-40B4-BE49-F238E27FC236}">
                <a16:creationId xmlns:a16="http://schemas.microsoft.com/office/drawing/2014/main" id="{10169079-D836-4FDB-9DAF-C51D1D8A126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348"/>
            <a:ext cx="2116255" cy="1481378"/>
          </a:xfrm>
          <a:prstGeom prst="rect">
            <a:avLst/>
          </a:prstGeom>
        </p:spPr>
      </p:pic>
      <p:cxnSp>
        <p:nvCxnSpPr>
          <p:cNvPr id="54" name="Düz Bağlayıcı 53">
            <a:extLst>
              <a:ext uri="{FF2B5EF4-FFF2-40B4-BE49-F238E27FC236}">
                <a16:creationId xmlns:a16="http://schemas.microsoft.com/office/drawing/2014/main" id="{3CE430C7-8B23-4931-AE70-7B28C48261B4}"/>
              </a:ext>
            </a:extLst>
          </p:cNvPr>
          <p:cNvCxnSpPr>
            <a:cxnSpLocks/>
          </p:cNvCxnSpPr>
          <p:nvPr/>
        </p:nvCxnSpPr>
        <p:spPr>
          <a:xfrm flipV="1">
            <a:off x="1469036" y="4095784"/>
            <a:ext cx="84825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diş ">
            <a:hlinkClick r:id="" action="ppaction://media"/>
            <a:extLst>
              <a:ext uri="{FF2B5EF4-FFF2-40B4-BE49-F238E27FC236}">
                <a16:creationId xmlns:a16="http://schemas.microsoft.com/office/drawing/2014/main" id="{A7DF38B8-3532-4B7D-B062-73272722CA12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354627" y="3790984"/>
            <a:ext cx="609600" cy="609600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4B92BDB4-E733-4AF3-B728-06F26FF6C7B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166"/>
            <a:ext cx="1400285" cy="1197834"/>
          </a:xfrm>
          <a:prstGeom prst="rect">
            <a:avLst/>
          </a:prstGeom>
        </p:spPr>
      </p:pic>
      <p:cxnSp>
        <p:nvCxnSpPr>
          <p:cNvPr id="61" name="Düz Bağlayıcı 60">
            <a:extLst>
              <a:ext uri="{FF2B5EF4-FFF2-40B4-BE49-F238E27FC236}">
                <a16:creationId xmlns:a16="http://schemas.microsoft.com/office/drawing/2014/main" id="{2348C77E-BBE5-4EEA-9DB7-C3FAAC036A40}"/>
              </a:ext>
            </a:extLst>
          </p:cNvPr>
          <p:cNvCxnSpPr>
            <a:cxnSpLocks/>
          </p:cNvCxnSpPr>
          <p:nvPr/>
        </p:nvCxnSpPr>
        <p:spPr>
          <a:xfrm flipV="1">
            <a:off x="1400285" y="5697526"/>
            <a:ext cx="917001" cy="337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gözler ">
            <a:hlinkClick r:id="" action="ppaction://media"/>
            <a:extLst>
              <a:ext uri="{FF2B5EF4-FFF2-40B4-BE49-F238E27FC236}">
                <a16:creationId xmlns:a16="http://schemas.microsoft.com/office/drawing/2014/main" id="{279165E9-FAAA-48FA-ADBD-75BFE502037E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419730" y="5392726"/>
            <a:ext cx="609600" cy="609600"/>
          </a:xfrm>
          <a:prstGeom prst="rect">
            <a:avLst/>
          </a:prstGeom>
        </p:spPr>
      </p:pic>
      <p:pic>
        <p:nvPicPr>
          <p:cNvPr id="1024" name="Resim 1023">
            <a:extLst>
              <a:ext uri="{FF2B5EF4-FFF2-40B4-BE49-F238E27FC236}">
                <a16:creationId xmlns:a16="http://schemas.microsoft.com/office/drawing/2014/main" id="{E545CB44-CD11-4719-B6C9-3023B21816E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28" y="5293104"/>
            <a:ext cx="1303812" cy="1382355"/>
          </a:xfrm>
          <a:prstGeom prst="rect">
            <a:avLst/>
          </a:prstGeom>
        </p:spPr>
      </p:pic>
      <p:cxnSp>
        <p:nvCxnSpPr>
          <p:cNvPr id="1027" name="Düz Bağlayıcı 1026">
            <a:extLst>
              <a:ext uri="{FF2B5EF4-FFF2-40B4-BE49-F238E27FC236}">
                <a16:creationId xmlns:a16="http://schemas.microsoft.com/office/drawing/2014/main" id="{1F1051F4-46FC-48D5-8C0A-4E63F9D1B984}"/>
              </a:ext>
            </a:extLst>
          </p:cNvPr>
          <p:cNvCxnSpPr>
            <a:cxnSpLocks/>
          </p:cNvCxnSpPr>
          <p:nvPr/>
        </p:nvCxnSpPr>
        <p:spPr>
          <a:xfrm flipV="1">
            <a:off x="4332849" y="5131797"/>
            <a:ext cx="638516" cy="331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kulak ">
            <a:hlinkClick r:id="" action="ppaction://media"/>
            <a:extLst>
              <a:ext uri="{FF2B5EF4-FFF2-40B4-BE49-F238E27FC236}">
                <a16:creationId xmlns:a16="http://schemas.microsoft.com/office/drawing/2014/main" id="{9F5FC9A0-F2A0-4222-BA35-41C164FB1D4F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049187" y="4826997"/>
            <a:ext cx="609600" cy="609600"/>
          </a:xfrm>
          <a:prstGeom prst="rect">
            <a:avLst/>
          </a:prstGeom>
        </p:spPr>
      </p:pic>
      <p:pic>
        <p:nvPicPr>
          <p:cNvPr id="1032" name="Resim 1031">
            <a:extLst>
              <a:ext uri="{FF2B5EF4-FFF2-40B4-BE49-F238E27FC236}">
                <a16:creationId xmlns:a16="http://schemas.microsoft.com/office/drawing/2014/main" id="{FFE8E49D-72F7-41BC-BB4D-E1C50A7DE43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54" y="3728287"/>
            <a:ext cx="1382355" cy="1382355"/>
          </a:xfrm>
          <a:prstGeom prst="rect">
            <a:avLst/>
          </a:prstGeom>
        </p:spPr>
      </p:pic>
      <p:cxnSp>
        <p:nvCxnSpPr>
          <p:cNvPr id="1034" name="Düz Bağlayıcı 1033">
            <a:extLst>
              <a:ext uri="{FF2B5EF4-FFF2-40B4-BE49-F238E27FC236}">
                <a16:creationId xmlns:a16="http://schemas.microsoft.com/office/drawing/2014/main" id="{22030BA9-3533-4DCB-AAD7-BD625012ABA8}"/>
              </a:ext>
            </a:extLst>
          </p:cNvPr>
          <p:cNvCxnSpPr/>
          <p:nvPr/>
        </p:nvCxnSpPr>
        <p:spPr>
          <a:xfrm flipV="1">
            <a:off x="4332849" y="3586397"/>
            <a:ext cx="638516" cy="324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6" name="Resim 1035">
            <a:extLst>
              <a:ext uri="{FF2B5EF4-FFF2-40B4-BE49-F238E27FC236}">
                <a16:creationId xmlns:a16="http://schemas.microsoft.com/office/drawing/2014/main" id="{43DA82DE-989F-4AC6-993C-F08A5160514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71" y="849"/>
            <a:ext cx="1473058" cy="1944403"/>
          </a:xfrm>
          <a:prstGeom prst="rect">
            <a:avLst/>
          </a:prstGeom>
        </p:spPr>
      </p:pic>
      <p:cxnSp>
        <p:nvCxnSpPr>
          <p:cNvPr id="1038" name="Düz Bağlayıcı 1037">
            <a:extLst>
              <a:ext uri="{FF2B5EF4-FFF2-40B4-BE49-F238E27FC236}">
                <a16:creationId xmlns:a16="http://schemas.microsoft.com/office/drawing/2014/main" id="{E9D8697D-F0D6-4B9F-A4DA-9C9BF13B32EE}"/>
              </a:ext>
            </a:extLst>
          </p:cNvPr>
          <p:cNvCxnSpPr>
            <a:cxnSpLocks/>
          </p:cNvCxnSpPr>
          <p:nvPr/>
        </p:nvCxnSpPr>
        <p:spPr>
          <a:xfrm flipV="1">
            <a:off x="5236429" y="411258"/>
            <a:ext cx="714205" cy="2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bilek ">
            <a:hlinkClick r:id="" action="ppaction://media"/>
            <a:extLst>
              <a:ext uri="{FF2B5EF4-FFF2-40B4-BE49-F238E27FC236}">
                <a16:creationId xmlns:a16="http://schemas.microsoft.com/office/drawing/2014/main" id="{EC3D36F2-9718-4579-8F39-D4C0B5A670BA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950634" y="106458"/>
            <a:ext cx="609600" cy="609600"/>
          </a:xfrm>
          <a:prstGeom prst="rect">
            <a:avLst/>
          </a:prstGeom>
        </p:spPr>
      </p:pic>
      <p:pic>
        <p:nvPicPr>
          <p:cNvPr id="1043" name="Resim 1042">
            <a:extLst>
              <a:ext uri="{FF2B5EF4-FFF2-40B4-BE49-F238E27FC236}">
                <a16:creationId xmlns:a16="http://schemas.microsoft.com/office/drawing/2014/main" id="{5BB1D570-2266-4329-89C2-D3EB72BA099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44" y="1888486"/>
            <a:ext cx="1382355" cy="1326161"/>
          </a:xfrm>
          <a:prstGeom prst="rect">
            <a:avLst/>
          </a:prstGeom>
        </p:spPr>
      </p:pic>
      <p:cxnSp>
        <p:nvCxnSpPr>
          <p:cNvPr id="1045" name="Düz Bağlayıcı 1044">
            <a:extLst>
              <a:ext uri="{FF2B5EF4-FFF2-40B4-BE49-F238E27FC236}">
                <a16:creationId xmlns:a16="http://schemas.microsoft.com/office/drawing/2014/main" id="{C600EC72-F302-4D8C-8E27-9CC0DBFEE448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4971365" y="2090826"/>
            <a:ext cx="477695" cy="342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7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1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3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7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3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9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7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9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39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1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59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899" fill="hold"/>
                                        <p:tgtEl>
                                          <p:spTgt spid="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9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ABEE1FA-4EA8-4AD4-9B21-D6E03564F2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8283" cy="2736217"/>
          </a:xfrm>
          <a:prstGeom prst="rect">
            <a:avLst/>
          </a:prstGeom>
        </p:spPr>
      </p:pic>
      <p:pic>
        <p:nvPicPr>
          <p:cNvPr id="8" name="diz ağrısı ">
            <a:hlinkClick r:id="" action="ppaction://media"/>
            <a:extLst>
              <a:ext uri="{FF2B5EF4-FFF2-40B4-BE49-F238E27FC236}">
                <a16:creationId xmlns:a16="http://schemas.microsoft.com/office/drawing/2014/main" id="{8FC9AB12-69E0-4255-BDC4-B4D411F05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31033" y="1829972"/>
            <a:ext cx="609600" cy="609600"/>
          </a:xfrm>
          <a:prstGeom prst="rect">
            <a:avLst/>
          </a:prstGeom>
        </p:spPr>
      </p:pic>
      <p:pic>
        <p:nvPicPr>
          <p:cNvPr id="1028" name="Picture 4" descr="headaches to kids cartoon ile ilgili görsel sonucu">
            <a:extLst>
              <a:ext uri="{FF2B5EF4-FFF2-40B4-BE49-F238E27FC236}">
                <a16:creationId xmlns:a16="http://schemas.microsoft.com/office/drawing/2014/main" id="{4FD9A743-4CBE-4746-8979-89C0A3E6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18" y="23163"/>
            <a:ext cx="3127717" cy="2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aş ağrısı ">
            <a:hlinkClick r:id="" action="ppaction://media"/>
            <a:extLst>
              <a:ext uri="{FF2B5EF4-FFF2-40B4-BE49-F238E27FC236}">
                <a16:creationId xmlns:a16="http://schemas.microsoft.com/office/drawing/2014/main" id="{84FCC3D6-4120-4E16-B1C5-F8BB309F01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07655" y="447821"/>
            <a:ext cx="609600" cy="609600"/>
          </a:xfrm>
          <a:prstGeom prst="rect">
            <a:avLst/>
          </a:prstGeom>
        </p:spPr>
      </p:pic>
      <p:pic>
        <p:nvPicPr>
          <p:cNvPr id="1032" name="Picture 8" descr="İlgili resim">
            <a:extLst>
              <a:ext uri="{FF2B5EF4-FFF2-40B4-BE49-F238E27FC236}">
                <a16:creationId xmlns:a16="http://schemas.microsoft.com/office/drawing/2014/main" id="{75BC5C39-CBB4-41B1-94B9-145A0A84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55" y="23163"/>
            <a:ext cx="3864713" cy="27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arın ağrısı ">
            <a:hlinkClick r:id="" action="ppaction://media"/>
            <a:extLst>
              <a:ext uri="{FF2B5EF4-FFF2-40B4-BE49-F238E27FC236}">
                <a16:creationId xmlns:a16="http://schemas.microsoft.com/office/drawing/2014/main" id="{C618BF0A-C898-4DD7-B66D-30C08B064C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1855" y="447821"/>
            <a:ext cx="609600" cy="609600"/>
          </a:xfrm>
          <a:prstGeom prst="rect">
            <a:avLst/>
          </a:prstGeom>
        </p:spPr>
      </p:pic>
      <p:pic>
        <p:nvPicPr>
          <p:cNvPr id="13" name="boğaz ağrısı ">
            <a:hlinkClick r:id="" action="ppaction://media"/>
            <a:extLst>
              <a:ext uri="{FF2B5EF4-FFF2-40B4-BE49-F238E27FC236}">
                <a16:creationId xmlns:a16="http://schemas.microsoft.com/office/drawing/2014/main" id="{1A64ED96-ED71-4963-AB29-CA0C688A0E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798" y="6248400"/>
            <a:ext cx="609600" cy="609600"/>
          </a:xfrm>
          <a:prstGeom prst="rect">
            <a:avLst/>
          </a:prstGeom>
        </p:spPr>
      </p:pic>
      <p:pic>
        <p:nvPicPr>
          <p:cNvPr id="1040" name="Picture 16" descr="throat ache cartoon ile ilgili görsel sonucu">
            <a:extLst>
              <a:ext uri="{FF2B5EF4-FFF2-40B4-BE49-F238E27FC236}">
                <a16:creationId xmlns:a16="http://schemas.microsoft.com/office/drawing/2014/main" id="{4D907C9D-5F77-4E08-A8FF-B5D91222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8" y="3429000"/>
            <a:ext cx="2388870" cy="28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8D9AF984-7A73-4C33-99DD-D23616AB0C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2" y="3498422"/>
            <a:ext cx="2030437" cy="3239573"/>
          </a:xfrm>
          <a:prstGeom prst="rect">
            <a:avLst/>
          </a:prstGeom>
        </p:spPr>
      </p:pic>
      <p:pic>
        <p:nvPicPr>
          <p:cNvPr id="20" name="diz ağrısı ">
            <a:hlinkClick r:id="" action="ppaction://media"/>
            <a:extLst>
              <a:ext uri="{FF2B5EF4-FFF2-40B4-BE49-F238E27FC236}">
                <a16:creationId xmlns:a16="http://schemas.microsoft.com/office/drawing/2014/main" id="{2B4B4AE4-3391-474C-B47B-B49583D5D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09292" y="6225237"/>
            <a:ext cx="609600" cy="609600"/>
          </a:xfrm>
          <a:prstGeom prst="rect">
            <a:avLst/>
          </a:prstGeom>
        </p:spPr>
      </p:pic>
      <p:pic>
        <p:nvPicPr>
          <p:cNvPr id="2" name="Picture 4" descr="İlgili resim">
            <a:extLst>
              <a:ext uri="{FF2B5EF4-FFF2-40B4-BE49-F238E27FC236}">
                <a16:creationId xmlns:a16="http://schemas.microsoft.com/office/drawing/2014/main" id="{030BF629-F226-4508-A8B3-5F2C0496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88" y="3465551"/>
            <a:ext cx="2715883" cy="33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ırt ağrısı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3650C07E-2484-4C08-B50D-F538B7E6D1D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34388" y="6084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35C604B-0DC7-4FBE-AF65-4D4EFF462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8" y="4694973"/>
            <a:ext cx="1802634" cy="18690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FAD2E2-BFE4-4DBC-9790-53E1B02806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80" y="2695067"/>
            <a:ext cx="1512536" cy="188267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BE95E8-13D1-4E94-8639-488227A21B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94" y="301232"/>
            <a:ext cx="2333004" cy="218355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9B346E0-1B41-45B4-821B-8A0E80188A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4" y="2797010"/>
            <a:ext cx="2410361" cy="15107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611088C-8BEE-4E58-AFEF-8D93F18545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94" y="4577745"/>
            <a:ext cx="2333005" cy="208881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3DF9A64-78DE-45B1-A635-E7708B2045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347615"/>
            <a:ext cx="2444157" cy="2090785"/>
          </a:xfrm>
          <a:prstGeom prst="rect">
            <a:avLst/>
          </a:prstGeom>
        </p:spPr>
      </p:pic>
      <p:pic>
        <p:nvPicPr>
          <p:cNvPr id="16" name="gözler ">
            <a:hlinkClick r:id="" action="ppaction://media"/>
            <a:extLst>
              <a:ext uri="{FF2B5EF4-FFF2-40B4-BE49-F238E27FC236}">
                <a16:creationId xmlns:a16="http://schemas.microsoft.com/office/drawing/2014/main" id="{37EC16DE-DEA0-41AD-BFCF-2C2B7C29F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5124" y="3590082"/>
            <a:ext cx="609600" cy="609600"/>
          </a:xfrm>
          <a:prstGeom prst="rect">
            <a:avLst/>
          </a:prstGeom>
        </p:spPr>
      </p:pic>
      <p:pic>
        <p:nvPicPr>
          <p:cNvPr id="17" name="ayak bileği ">
            <a:hlinkClick r:id="" action="ppaction://media"/>
            <a:extLst>
              <a:ext uri="{FF2B5EF4-FFF2-40B4-BE49-F238E27FC236}">
                <a16:creationId xmlns:a16="http://schemas.microsoft.com/office/drawing/2014/main" id="{266D1B32-3FE4-4819-A829-184BA783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00110" y="4694973"/>
            <a:ext cx="609600" cy="609600"/>
          </a:xfrm>
          <a:prstGeom prst="rect">
            <a:avLst/>
          </a:prstGeom>
        </p:spPr>
      </p:pic>
      <p:pic>
        <p:nvPicPr>
          <p:cNvPr id="18" name="diz ">
            <a:hlinkClick r:id="" action="ppaction://media"/>
            <a:extLst>
              <a:ext uri="{FF2B5EF4-FFF2-40B4-BE49-F238E27FC236}">
                <a16:creationId xmlns:a16="http://schemas.microsoft.com/office/drawing/2014/main" id="{2E3F5602-6499-442D-80C7-E80A576C47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00110" y="5871358"/>
            <a:ext cx="609600" cy="609600"/>
          </a:xfrm>
          <a:prstGeom prst="rect">
            <a:avLst/>
          </a:prstGeom>
        </p:spPr>
      </p:pic>
      <p:pic>
        <p:nvPicPr>
          <p:cNvPr id="19" name="kulak ">
            <a:hlinkClick r:id="" action="ppaction://media"/>
            <a:extLst>
              <a:ext uri="{FF2B5EF4-FFF2-40B4-BE49-F238E27FC236}">
                <a16:creationId xmlns:a16="http://schemas.microsoft.com/office/drawing/2014/main" id="{9570C70E-C01A-4696-9AD7-D05A4FC2BC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57247" y="1393007"/>
            <a:ext cx="609600" cy="609600"/>
          </a:xfrm>
          <a:prstGeom prst="rect">
            <a:avLst/>
          </a:prstGeom>
        </p:spPr>
      </p:pic>
      <p:pic>
        <p:nvPicPr>
          <p:cNvPr id="21" name="bilek ">
            <a:hlinkClick r:id="" action="ppaction://media"/>
            <a:extLst>
              <a:ext uri="{FF2B5EF4-FFF2-40B4-BE49-F238E27FC236}">
                <a16:creationId xmlns:a16="http://schemas.microsoft.com/office/drawing/2014/main" id="{8C3B9777-D5FB-4BB4-8358-725D145CC7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8952" y="2554424"/>
            <a:ext cx="609600" cy="609600"/>
          </a:xfrm>
          <a:prstGeom prst="rect">
            <a:avLst/>
          </a:prstGeom>
        </p:spPr>
      </p:pic>
      <p:pic>
        <p:nvPicPr>
          <p:cNvPr id="23" name="diş ">
            <a:hlinkClick r:id="" action="ppaction://media"/>
            <a:extLst>
              <a:ext uri="{FF2B5EF4-FFF2-40B4-BE49-F238E27FC236}">
                <a16:creationId xmlns:a16="http://schemas.microsoft.com/office/drawing/2014/main" id="{A9B633AD-737A-46FA-9659-651B7498C0D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8952" y="347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35C604B-0DC7-4FBE-AF65-4D4EFF462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8" y="4694973"/>
            <a:ext cx="1802634" cy="18690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FAD2E2-BFE4-4DBC-9790-53E1B02806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80" y="2695067"/>
            <a:ext cx="1512536" cy="188267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BE95E8-13D1-4E94-8639-488227A21B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94" y="301232"/>
            <a:ext cx="2333004" cy="218355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9B346E0-1B41-45B4-821B-8A0E80188A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4" y="2797010"/>
            <a:ext cx="2410361" cy="15107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611088C-8BEE-4E58-AFEF-8D93F18545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94" y="4577745"/>
            <a:ext cx="2333005" cy="208881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3DF9A64-78DE-45B1-A635-E7708B2045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347615"/>
            <a:ext cx="2444157" cy="2090785"/>
          </a:xfrm>
          <a:prstGeom prst="rect">
            <a:avLst/>
          </a:prstGeom>
        </p:spPr>
      </p:pic>
      <p:pic>
        <p:nvPicPr>
          <p:cNvPr id="16" name="gözler ">
            <a:hlinkClick r:id="" action="ppaction://media"/>
            <a:extLst>
              <a:ext uri="{FF2B5EF4-FFF2-40B4-BE49-F238E27FC236}">
                <a16:creationId xmlns:a16="http://schemas.microsoft.com/office/drawing/2014/main" id="{37EC16DE-DEA0-41AD-BFCF-2C2B7C29F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5124" y="3590082"/>
            <a:ext cx="609600" cy="609600"/>
          </a:xfrm>
          <a:prstGeom prst="rect">
            <a:avLst/>
          </a:prstGeom>
        </p:spPr>
      </p:pic>
      <p:pic>
        <p:nvPicPr>
          <p:cNvPr id="17" name="ayak bileği ">
            <a:hlinkClick r:id="" action="ppaction://media"/>
            <a:extLst>
              <a:ext uri="{FF2B5EF4-FFF2-40B4-BE49-F238E27FC236}">
                <a16:creationId xmlns:a16="http://schemas.microsoft.com/office/drawing/2014/main" id="{266D1B32-3FE4-4819-A829-184BA783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00110" y="4694973"/>
            <a:ext cx="609600" cy="609600"/>
          </a:xfrm>
          <a:prstGeom prst="rect">
            <a:avLst/>
          </a:prstGeom>
        </p:spPr>
      </p:pic>
      <p:pic>
        <p:nvPicPr>
          <p:cNvPr id="18" name="diz ">
            <a:hlinkClick r:id="" action="ppaction://media"/>
            <a:extLst>
              <a:ext uri="{FF2B5EF4-FFF2-40B4-BE49-F238E27FC236}">
                <a16:creationId xmlns:a16="http://schemas.microsoft.com/office/drawing/2014/main" id="{2E3F5602-6499-442D-80C7-E80A576C47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00110" y="5871358"/>
            <a:ext cx="609600" cy="609600"/>
          </a:xfrm>
          <a:prstGeom prst="rect">
            <a:avLst/>
          </a:prstGeom>
        </p:spPr>
      </p:pic>
      <p:pic>
        <p:nvPicPr>
          <p:cNvPr id="19" name="kulak ">
            <a:hlinkClick r:id="" action="ppaction://media"/>
            <a:extLst>
              <a:ext uri="{FF2B5EF4-FFF2-40B4-BE49-F238E27FC236}">
                <a16:creationId xmlns:a16="http://schemas.microsoft.com/office/drawing/2014/main" id="{9570C70E-C01A-4696-9AD7-D05A4FC2BC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57247" y="1393007"/>
            <a:ext cx="609600" cy="609600"/>
          </a:xfrm>
          <a:prstGeom prst="rect">
            <a:avLst/>
          </a:prstGeom>
        </p:spPr>
      </p:pic>
      <p:pic>
        <p:nvPicPr>
          <p:cNvPr id="21" name="bilek ">
            <a:hlinkClick r:id="" action="ppaction://media"/>
            <a:extLst>
              <a:ext uri="{FF2B5EF4-FFF2-40B4-BE49-F238E27FC236}">
                <a16:creationId xmlns:a16="http://schemas.microsoft.com/office/drawing/2014/main" id="{8C3B9777-D5FB-4BB4-8358-725D145CC7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8952" y="2554424"/>
            <a:ext cx="609600" cy="609600"/>
          </a:xfrm>
          <a:prstGeom prst="rect">
            <a:avLst/>
          </a:prstGeom>
        </p:spPr>
      </p:pic>
      <p:pic>
        <p:nvPicPr>
          <p:cNvPr id="23" name="diş ">
            <a:hlinkClick r:id="" action="ppaction://media"/>
            <a:extLst>
              <a:ext uri="{FF2B5EF4-FFF2-40B4-BE49-F238E27FC236}">
                <a16:creationId xmlns:a16="http://schemas.microsoft.com/office/drawing/2014/main" id="{A9B633AD-737A-46FA-9659-651B7498C0D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48952" y="347615"/>
            <a:ext cx="609600" cy="609600"/>
          </a:xfrm>
          <a:prstGeom prst="rect">
            <a:avLst/>
          </a:prstGeom>
        </p:spPr>
      </p:pic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7D22C817-36E0-4AAA-8814-F1E4849A845A}"/>
              </a:ext>
            </a:extLst>
          </p:cNvPr>
          <p:cNvCxnSpPr/>
          <p:nvPr/>
        </p:nvCxnSpPr>
        <p:spPr>
          <a:xfrm flipH="1">
            <a:off x="2849217" y="652415"/>
            <a:ext cx="1974574" cy="2369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46BA5668-518C-466D-889F-9681291EA587}"/>
              </a:ext>
            </a:extLst>
          </p:cNvPr>
          <p:cNvCxnSpPr>
            <a:cxnSpLocks/>
          </p:cNvCxnSpPr>
          <p:nvPr/>
        </p:nvCxnSpPr>
        <p:spPr>
          <a:xfrm flipH="1">
            <a:off x="2286352" y="1786413"/>
            <a:ext cx="2738735" cy="3699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3A072745-7FAE-4E2E-B1F8-DE9353802BC0}"/>
              </a:ext>
            </a:extLst>
          </p:cNvPr>
          <p:cNvCxnSpPr>
            <a:cxnSpLocks/>
          </p:cNvCxnSpPr>
          <p:nvPr/>
        </p:nvCxnSpPr>
        <p:spPr>
          <a:xfrm>
            <a:off x="5736213" y="2797010"/>
            <a:ext cx="2793885" cy="755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D9491187-F2EE-4F02-BD72-0C6554FAB351}"/>
              </a:ext>
            </a:extLst>
          </p:cNvPr>
          <p:cNvCxnSpPr>
            <a:cxnSpLocks/>
          </p:cNvCxnSpPr>
          <p:nvPr/>
        </p:nvCxnSpPr>
        <p:spPr>
          <a:xfrm flipH="1" flipV="1">
            <a:off x="2905635" y="1156855"/>
            <a:ext cx="1918156" cy="2395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5FD33AC7-9F54-4563-8B6C-D6AB020B25C7}"/>
              </a:ext>
            </a:extLst>
          </p:cNvPr>
          <p:cNvCxnSpPr>
            <a:cxnSpLocks/>
          </p:cNvCxnSpPr>
          <p:nvPr/>
        </p:nvCxnSpPr>
        <p:spPr>
          <a:xfrm flipV="1">
            <a:off x="5910470" y="1836955"/>
            <a:ext cx="2765938" cy="2986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4DCD62DB-A205-44C8-9E12-ADA2229F6A0E}"/>
              </a:ext>
            </a:extLst>
          </p:cNvPr>
          <p:cNvCxnSpPr>
            <a:cxnSpLocks/>
          </p:cNvCxnSpPr>
          <p:nvPr/>
        </p:nvCxnSpPr>
        <p:spPr>
          <a:xfrm>
            <a:off x="5992659" y="6176158"/>
            <a:ext cx="23032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12A5044-D8C8-403B-BC89-817AB97C52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427"/>
            <a:ext cx="6127343" cy="6395146"/>
          </a:xfrm>
          <a:prstGeom prst="rect">
            <a:avLst/>
          </a:prstGeom>
        </p:spPr>
      </p:pic>
      <p:pic>
        <p:nvPicPr>
          <p:cNvPr id="5" name="bacak ">
            <a:hlinkClick r:id="" action="ppaction://media"/>
            <a:extLst>
              <a:ext uri="{FF2B5EF4-FFF2-40B4-BE49-F238E27FC236}">
                <a16:creationId xmlns:a16="http://schemas.microsoft.com/office/drawing/2014/main" id="{56F50CDB-D79C-408E-8134-691316609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7724" y="28089"/>
            <a:ext cx="609600" cy="609600"/>
          </a:xfrm>
          <a:prstGeom prst="rect">
            <a:avLst/>
          </a:prstGeom>
        </p:spPr>
      </p:pic>
      <p:pic>
        <p:nvPicPr>
          <p:cNvPr id="6" name="baş">
            <a:hlinkClick r:id="" action="ppaction://media"/>
            <a:extLst>
              <a:ext uri="{FF2B5EF4-FFF2-40B4-BE49-F238E27FC236}">
                <a16:creationId xmlns:a16="http://schemas.microsoft.com/office/drawing/2014/main" id="{E240B00D-5CAB-4EEE-9A37-F0B7855AD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2912" y="3190963"/>
            <a:ext cx="609600" cy="609600"/>
          </a:xfrm>
          <a:prstGeom prst="rect">
            <a:avLst/>
          </a:prstGeom>
        </p:spPr>
      </p:pic>
      <p:pic>
        <p:nvPicPr>
          <p:cNvPr id="7" name="burun ">
            <a:hlinkClick r:id="" action="ppaction://media"/>
            <a:extLst>
              <a:ext uri="{FF2B5EF4-FFF2-40B4-BE49-F238E27FC236}">
                <a16:creationId xmlns:a16="http://schemas.microsoft.com/office/drawing/2014/main" id="{24CA3D5B-3DC0-4D77-A9A0-097897DFA1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7262" y="1593105"/>
            <a:ext cx="609600" cy="609600"/>
          </a:xfrm>
          <a:prstGeom prst="rect">
            <a:avLst/>
          </a:prstGeom>
        </p:spPr>
      </p:pic>
      <p:pic>
        <p:nvPicPr>
          <p:cNvPr id="8" name="karın ">
            <a:hlinkClick r:id="" action="ppaction://media"/>
            <a:extLst>
              <a:ext uri="{FF2B5EF4-FFF2-40B4-BE49-F238E27FC236}">
                <a16:creationId xmlns:a16="http://schemas.microsoft.com/office/drawing/2014/main" id="{62AF4509-59B2-440F-9D27-CF248EB00B6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82196" y="2439411"/>
            <a:ext cx="609600" cy="609600"/>
          </a:xfrm>
          <a:prstGeom prst="rect">
            <a:avLst/>
          </a:prstGeom>
        </p:spPr>
      </p:pic>
      <p:pic>
        <p:nvPicPr>
          <p:cNvPr id="9" name="parmaklar ">
            <a:hlinkClick r:id="" action="ppaction://media"/>
            <a:extLst>
              <a:ext uri="{FF2B5EF4-FFF2-40B4-BE49-F238E27FC236}">
                <a16:creationId xmlns:a16="http://schemas.microsoft.com/office/drawing/2014/main" id="{72FF5BE3-5C6C-48F0-85BF-961053F4C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84187" y="803955"/>
            <a:ext cx="609600" cy="609600"/>
          </a:xfrm>
          <a:prstGeom prst="rect">
            <a:avLst/>
          </a:prstGeom>
        </p:spPr>
      </p:pic>
      <p:pic>
        <p:nvPicPr>
          <p:cNvPr id="11" name="ayak ">
            <a:hlinkClick r:id="" action="ppaction://media"/>
            <a:extLst>
              <a:ext uri="{FF2B5EF4-FFF2-40B4-BE49-F238E27FC236}">
                <a16:creationId xmlns:a16="http://schemas.microsoft.com/office/drawing/2014/main" id="{D54C72B7-D3C6-4916-9DC5-D6434D8B85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3933987"/>
            <a:ext cx="609600" cy="609600"/>
          </a:xfrm>
          <a:prstGeom prst="rect">
            <a:avLst/>
          </a:prstGeom>
        </p:spPr>
      </p:pic>
      <p:pic>
        <p:nvPicPr>
          <p:cNvPr id="12" name="ayak parmakları ">
            <a:hlinkClick r:id="" action="ppaction://media"/>
            <a:extLst>
              <a:ext uri="{FF2B5EF4-FFF2-40B4-BE49-F238E27FC236}">
                <a16:creationId xmlns:a16="http://schemas.microsoft.com/office/drawing/2014/main" id="{D0732B96-8402-4BA4-8D68-B435DE0D098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3158121"/>
            <a:ext cx="609600" cy="609600"/>
          </a:xfrm>
          <a:prstGeom prst="rect">
            <a:avLst/>
          </a:prstGeom>
        </p:spPr>
      </p:pic>
      <p:pic>
        <p:nvPicPr>
          <p:cNvPr id="13" name="boğaz ">
            <a:hlinkClick r:id="" action="ppaction://media"/>
            <a:extLst>
              <a:ext uri="{FF2B5EF4-FFF2-40B4-BE49-F238E27FC236}">
                <a16:creationId xmlns:a16="http://schemas.microsoft.com/office/drawing/2014/main" id="{173253B1-BACF-4D7E-8EC0-03E4E6848D5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2382255"/>
            <a:ext cx="609600" cy="609600"/>
          </a:xfrm>
          <a:prstGeom prst="rect">
            <a:avLst/>
          </a:prstGeom>
        </p:spPr>
      </p:pic>
      <p:pic>
        <p:nvPicPr>
          <p:cNvPr id="14" name="el">
            <a:hlinkClick r:id="" action="ppaction://media"/>
            <a:extLst>
              <a:ext uri="{FF2B5EF4-FFF2-40B4-BE49-F238E27FC236}">
                <a16:creationId xmlns:a16="http://schemas.microsoft.com/office/drawing/2014/main" id="{8E22C630-9F88-4A47-9EC9-73A5856DB08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1593105"/>
            <a:ext cx="609600" cy="609600"/>
          </a:xfrm>
          <a:prstGeom prst="rect">
            <a:avLst/>
          </a:prstGeom>
        </p:spPr>
      </p:pic>
      <p:pic>
        <p:nvPicPr>
          <p:cNvPr id="15" name="kol">
            <a:hlinkClick r:id="" action="ppaction://media"/>
            <a:extLst>
              <a:ext uri="{FF2B5EF4-FFF2-40B4-BE49-F238E27FC236}">
                <a16:creationId xmlns:a16="http://schemas.microsoft.com/office/drawing/2014/main" id="{BE1E0614-7C62-4ED9-AA3E-557BBA3590B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803955"/>
            <a:ext cx="609600" cy="609600"/>
          </a:xfrm>
          <a:prstGeom prst="rect">
            <a:avLst/>
          </a:prstGeom>
        </p:spPr>
      </p:pic>
      <p:pic>
        <p:nvPicPr>
          <p:cNvPr id="16" name="ağız ">
            <a:hlinkClick r:id="" action="ppaction://media"/>
            <a:extLst>
              <a:ext uri="{FF2B5EF4-FFF2-40B4-BE49-F238E27FC236}">
                <a16:creationId xmlns:a16="http://schemas.microsoft.com/office/drawing/2014/main" id="{7A1A7DC5-F464-4D7B-8F27-DA75DC271E0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28089"/>
            <a:ext cx="609600" cy="609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C224920-11D7-48A0-9EEC-5A03A504D13D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8" b="15028"/>
          <a:stretch/>
        </p:blipFill>
        <p:spPr>
          <a:xfrm>
            <a:off x="-98898" y="-159026"/>
            <a:ext cx="3716741" cy="7017025"/>
          </a:xfrm>
          <a:prstGeom prst="rect">
            <a:avLst/>
          </a:prstGeom>
        </p:spPr>
      </p:pic>
      <p:pic>
        <p:nvPicPr>
          <p:cNvPr id="18" name="sırt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51435D0B-6F07-415B-829C-F9E1F3A160A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2912" y="3958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12A5044-D8C8-403B-BC89-817AB97C52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427"/>
            <a:ext cx="6127343" cy="6395146"/>
          </a:xfrm>
          <a:prstGeom prst="rect">
            <a:avLst/>
          </a:prstGeom>
        </p:spPr>
      </p:pic>
      <p:pic>
        <p:nvPicPr>
          <p:cNvPr id="5" name="bacak ">
            <a:hlinkClick r:id="" action="ppaction://media"/>
            <a:extLst>
              <a:ext uri="{FF2B5EF4-FFF2-40B4-BE49-F238E27FC236}">
                <a16:creationId xmlns:a16="http://schemas.microsoft.com/office/drawing/2014/main" id="{56F50CDB-D79C-408E-8134-691316609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7724" y="28089"/>
            <a:ext cx="609600" cy="609600"/>
          </a:xfrm>
          <a:prstGeom prst="rect">
            <a:avLst/>
          </a:prstGeom>
        </p:spPr>
      </p:pic>
      <p:pic>
        <p:nvPicPr>
          <p:cNvPr id="6" name="baş">
            <a:hlinkClick r:id="" action="ppaction://media"/>
            <a:extLst>
              <a:ext uri="{FF2B5EF4-FFF2-40B4-BE49-F238E27FC236}">
                <a16:creationId xmlns:a16="http://schemas.microsoft.com/office/drawing/2014/main" id="{E240B00D-5CAB-4EEE-9A37-F0B7855AD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2912" y="3190963"/>
            <a:ext cx="609600" cy="609600"/>
          </a:xfrm>
          <a:prstGeom prst="rect">
            <a:avLst/>
          </a:prstGeom>
        </p:spPr>
      </p:pic>
      <p:pic>
        <p:nvPicPr>
          <p:cNvPr id="7" name="burun ">
            <a:hlinkClick r:id="" action="ppaction://media"/>
            <a:extLst>
              <a:ext uri="{FF2B5EF4-FFF2-40B4-BE49-F238E27FC236}">
                <a16:creationId xmlns:a16="http://schemas.microsoft.com/office/drawing/2014/main" id="{24CA3D5B-3DC0-4D77-A9A0-097897DFA1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7262" y="1593105"/>
            <a:ext cx="609600" cy="609600"/>
          </a:xfrm>
          <a:prstGeom prst="rect">
            <a:avLst/>
          </a:prstGeom>
        </p:spPr>
      </p:pic>
      <p:pic>
        <p:nvPicPr>
          <p:cNvPr id="8" name="karın ">
            <a:hlinkClick r:id="" action="ppaction://media"/>
            <a:extLst>
              <a:ext uri="{FF2B5EF4-FFF2-40B4-BE49-F238E27FC236}">
                <a16:creationId xmlns:a16="http://schemas.microsoft.com/office/drawing/2014/main" id="{62AF4509-59B2-440F-9D27-CF248EB00B6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82196" y="2439411"/>
            <a:ext cx="609600" cy="609600"/>
          </a:xfrm>
          <a:prstGeom prst="rect">
            <a:avLst/>
          </a:prstGeom>
        </p:spPr>
      </p:pic>
      <p:pic>
        <p:nvPicPr>
          <p:cNvPr id="9" name="parmaklar ">
            <a:hlinkClick r:id="" action="ppaction://media"/>
            <a:extLst>
              <a:ext uri="{FF2B5EF4-FFF2-40B4-BE49-F238E27FC236}">
                <a16:creationId xmlns:a16="http://schemas.microsoft.com/office/drawing/2014/main" id="{72FF5BE3-5C6C-48F0-85BF-961053F4C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84187" y="803955"/>
            <a:ext cx="609600" cy="609600"/>
          </a:xfrm>
          <a:prstGeom prst="rect">
            <a:avLst/>
          </a:prstGeom>
        </p:spPr>
      </p:pic>
      <p:pic>
        <p:nvPicPr>
          <p:cNvPr id="11" name="ayak ">
            <a:hlinkClick r:id="" action="ppaction://media"/>
            <a:extLst>
              <a:ext uri="{FF2B5EF4-FFF2-40B4-BE49-F238E27FC236}">
                <a16:creationId xmlns:a16="http://schemas.microsoft.com/office/drawing/2014/main" id="{D54C72B7-D3C6-4916-9DC5-D6434D8B85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3933987"/>
            <a:ext cx="609600" cy="609600"/>
          </a:xfrm>
          <a:prstGeom prst="rect">
            <a:avLst/>
          </a:prstGeom>
        </p:spPr>
      </p:pic>
      <p:pic>
        <p:nvPicPr>
          <p:cNvPr id="12" name="ayak parmakları ">
            <a:hlinkClick r:id="" action="ppaction://media"/>
            <a:extLst>
              <a:ext uri="{FF2B5EF4-FFF2-40B4-BE49-F238E27FC236}">
                <a16:creationId xmlns:a16="http://schemas.microsoft.com/office/drawing/2014/main" id="{D0732B96-8402-4BA4-8D68-B435DE0D098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3158121"/>
            <a:ext cx="609600" cy="609600"/>
          </a:xfrm>
          <a:prstGeom prst="rect">
            <a:avLst/>
          </a:prstGeom>
        </p:spPr>
      </p:pic>
      <p:pic>
        <p:nvPicPr>
          <p:cNvPr id="13" name="boğaz ">
            <a:hlinkClick r:id="" action="ppaction://media"/>
            <a:extLst>
              <a:ext uri="{FF2B5EF4-FFF2-40B4-BE49-F238E27FC236}">
                <a16:creationId xmlns:a16="http://schemas.microsoft.com/office/drawing/2014/main" id="{173253B1-BACF-4D7E-8EC0-03E4E6848D5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2382255"/>
            <a:ext cx="609600" cy="609600"/>
          </a:xfrm>
          <a:prstGeom prst="rect">
            <a:avLst/>
          </a:prstGeom>
        </p:spPr>
      </p:pic>
      <p:pic>
        <p:nvPicPr>
          <p:cNvPr id="14" name="el">
            <a:hlinkClick r:id="" action="ppaction://media"/>
            <a:extLst>
              <a:ext uri="{FF2B5EF4-FFF2-40B4-BE49-F238E27FC236}">
                <a16:creationId xmlns:a16="http://schemas.microsoft.com/office/drawing/2014/main" id="{8E22C630-9F88-4A47-9EC9-73A5856DB08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0931" y="1593105"/>
            <a:ext cx="609600" cy="609600"/>
          </a:xfrm>
          <a:prstGeom prst="rect">
            <a:avLst/>
          </a:prstGeom>
        </p:spPr>
      </p:pic>
      <p:pic>
        <p:nvPicPr>
          <p:cNvPr id="15" name="kol">
            <a:hlinkClick r:id="" action="ppaction://media"/>
            <a:extLst>
              <a:ext uri="{FF2B5EF4-FFF2-40B4-BE49-F238E27FC236}">
                <a16:creationId xmlns:a16="http://schemas.microsoft.com/office/drawing/2014/main" id="{BE1E0614-7C62-4ED9-AA3E-557BBA3590B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803955"/>
            <a:ext cx="609600" cy="609600"/>
          </a:xfrm>
          <a:prstGeom prst="rect">
            <a:avLst/>
          </a:prstGeom>
        </p:spPr>
      </p:pic>
      <p:pic>
        <p:nvPicPr>
          <p:cNvPr id="16" name="ağız ">
            <a:hlinkClick r:id="" action="ppaction://media"/>
            <a:extLst>
              <a:ext uri="{FF2B5EF4-FFF2-40B4-BE49-F238E27FC236}">
                <a16:creationId xmlns:a16="http://schemas.microsoft.com/office/drawing/2014/main" id="{7A1A7DC5-F464-4D7B-8F27-DA75DC271E0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763999" y="28089"/>
            <a:ext cx="609600" cy="609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C224920-11D7-48A0-9EEC-5A03A504D13D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8" b="15028"/>
          <a:stretch/>
        </p:blipFill>
        <p:spPr>
          <a:xfrm>
            <a:off x="-98898" y="-159026"/>
            <a:ext cx="3716741" cy="7017025"/>
          </a:xfrm>
          <a:prstGeom prst="rect">
            <a:avLst/>
          </a:prstGeom>
        </p:spPr>
      </p:pic>
      <p:pic>
        <p:nvPicPr>
          <p:cNvPr id="18" name="sırt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51435D0B-6F07-415B-829C-F9E1F3A160A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72912" y="3958781"/>
            <a:ext cx="609600" cy="609600"/>
          </a:xfrm>
          <a:prstGeom prst="rect">
            <a:avLst/>
          </a:prstGeom>
        </p:spPr>
      </p:pic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D356E5D8-10E7-4708-8565-98D2BAE44A2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373599" y="332889"/>
            <a:ext cx="7007164" cy="9472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E7736389-2660-4CFC-BCE0-C7C86A9EA5B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182524" y="637689"/>
            <a:ext cx="1851322" cy="5581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868B8004-3FAF-433C-9BDD-208E4A79E0A4}"/>
              </a:ext>
            </a:extLst>
          </p:cNvPr>
          <p:cNvCxnSpPr>
            <a:cxnSpLocks/>
          </p:cNvCxnSpPr>
          <p:nvPr/>
        </p:nvCxnSpPr>
        <p:spPr>
          <a:xfrm>
            <a:off x="4410531" y="1186167"/>
            <a:ext cx="7127952" cy="193362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D438E6E8-9EE0-435C-AE84-F68096C25BE8}"/>
              </a:ext>
            </a:extLst>
          </p:cNvPr>
          <p:cNvCxnSpPr>
            <a:cxnSpLocks/>
          </p:cNvCxnSpPr>
          <p:nvPr/>
        </p:nvCxnSpPr>
        <p:spPr>
          <a:xfrm>
            <a:off x="4447463" y="1897905"/>
            <a:ext cx="2895872" cy="2960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A489A47E-E88D-4385-8034-D84DBD3DD83E}"/>
              </a:ext>
            </a:extLst>
          </p:cNvPr>
          <p:cNvCxnSpPr>
            <a:cxnSpLocks/>
          </p:cNvCxnSpPr>
          <p:nvPr/>
        </p:nvCxnSpPr>
        <p:spPr>
          <a:xfrm>
            <a:off x="5324007" y="1945846"/>
            <a:ext cx="1569162" cy="20713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>
            <a:extLst>
              <a:ext uri="{FF2B5EF4-FFF2-40B4-BE49-F238E27FC236}">
                <a16:creationId xmlns:a16="http://schemas.microsoft.com/office/drawing/2014/main" id="{1686CA62-FE88-44AA-A4DE-E077CEF3DDB1}"/>
              </a:ext>
            </a:extLst>
          </p:cNvPr>
          <p:cNvCxnSpPr/>
          <p:nvPr/>
        </p:nvCxnSpPr>
        <p:spPr>
          <a:xfrm flipV="1">
            <a:off x="4410531" y="2202705"/>
            <a:ext cx="7127952" cy="484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>
            <a:extLst>
              <a:ext uri="{FF2B5EF4-FFF2-40B4-BE49-F238E27FC236}">
                <a16:creationId xmlns:a16="http://schemas.microsoft.com/office/drawing/2014/main" id="{9D604874-BCA8-444C-88F6-87DC16000367}"/>
              </a:ext>
            </a:extLst>
          </p:cNvPr>
          <p:cNvCxnSpPr>
            <a:cxnSpLocks/>
          </p:cNvCxnSpPr>
          <p:nvPr/>
        </p:nvCxnSpPr>
        <p:spPr>
          <a:xfrm>
            <a:off x="5324007" y="2687055"/>
            <a:ext cx="1709839" cy="10511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DED9FD4B-7B42-443D-B0EE-34247119A457}"/>
              </a:ext>
            </a:extLst>
          </p:cNvPr>
          <p:cNvCxnSpPr/>
          <p:nvPr/>
        </p:nvCxnSpPr>
        <p:spPr>
          <a:xfrm>
            <a:off x="4447463" y="3573194"/>
            <a:ext cx="7091020" cy="2646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>
            <a:extLst>
              <a:ext uri="{FF2B5EF4-FFF2-40B4-BE49-F238E27FC236}">
                <a16:creationId xmlns:a16="http://schemas.microsoft.com/office/drawing/2014/main" id="{E94715F0-D04E-44F5-862E-0397FB142630}"/>
              </a:ext>
            </a:extLst>
          </p:cNvPr>
          <p:cNvCxnSpPr>
            <a:cxnSpLocks/>
          </p:cNvCxnSpPr>
          <p:nvPr/>
        </p:nvCxnSpPr>
        <p:spPr>
          <a:xfrm flipV="1">
            <a:off x="5491796" y="1186168"/>
            <a:ext cx="1542050" cy="22428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Düz Ok Bağlayıcısı 48">
            <a:extLst>
              <a:ext uri="{FF2B5EF4-FFF2-40B4-BE49-F238E27FC236}">
                <a16:creationId xmlns:a16="http://schemas.microsoft.com/office/drawing/2014/main" id="{21AA97A2-5286-4F9C-8563-3617C81228E9}"/>
              </a:ext>
            </a:extLst>
          </p:cNvPr>
          <p:cNvCxnSpPr>
            <a:cxnSpLocks/>
          </p:cNvCxnSpPr>
          <p:nvPr/>
        </p:nvCxnSpPr>
        <p:spPr>
          <a:xfrm>
            <a:off x="4447463" y="4276578"/>
            <a:ext cx="7299060" cy="112541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8ADD7865-0D73-4EF5-9030-815B0308AA25}"/>
              </a:ext>
            </a:extLst>
          </p:cNvPr>
          <p:cNvCxnSpPr>
            <a:cxnSpLocks/>
          </p:cNvCxnSpPr>
          <p:nvPr/>
        </p:nvCxnSpPr>
        <p:spPr>
          <a:xfrm flipH="1" flipV="1">
            <a:off x="2892739" y="2296698"/>
            <a:ext cx="2223228" cy="18851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0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İçerik Yer Tutucusu 24">
            <a:extLst>
              <a:ext uri="{FF2B5EF4-FFF2-40B4-BE49-F238E27FC236}">
                <a16:creationId xmlns:a16="http://schemas.microsoft.com/office/drawing/2014/main" id="{72EE8AB4-BB19-4E40-963A-D1C327D160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53838"/>
            <a:ext cx="9851136" cy="1215923"/>
          </a:xfrm>
        </p:spPr>
        <p:txBody>
          <a:bodyPr/>
          <a:lstStyle/>
          <a:p>
            <a:endParaRPr lang="tr-TR"/>
          </a:p>
        </p:txBody>
      </p:sp>
      <p:sp>
        <p:nvSpPr>
          <p:cNvPr id="26" name="İçerik Yer Tutucusu 25">
            <a:extLst>
              <a:ext uri="{FF2B5EF4-FFF2-40B4-BE49-F238E27FC236}">
                <a16:creationId xmlns:a16="http://schemas.microsoft.com/office/drawing/2014/main" id="{1522BA3F-7DB7-414E-8A5F-E3240A7B33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847666"/>
            <a:ext cx="9851136" cy="1215923"/>
          </a:xfrm>
        </p:spPr>
        <p:txBody>
          <a:bodyPr/>
          <a:lstStyle/>
          <a:p>
            <a:endParaRPr lang="tr-TR"/>
          </a:p>
        </p:txBody>
      </p:sp>
      <p:sp>
        <p:nvSpPr>
          <p:cNvPr id="27" name="İçerik Yer Tutucusu 26">
            <a:extLst>
              <a:ext uri="{FF2B5EF4-FFF2-40B4-BE49-F238E27FC236}">
                <a16:creationId xmlns:a16="http://schemas.microsoft.com/office/drawing/2014/main" id="{D7A5EF4A-83F1-4958-9A68-DD52F904A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588239"/>
            <a:ext cx="9851136" cy="1215923"/>
          </a:xfrm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534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İCESCOUNT" val="3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ayout>
  <Type>MultipleChoice</Type>
  <ChoicesCount>10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5</ChoicesCount>
  <Orientation>Left</Orientation>
</Layout>
</file>

<file path=customXml/item4.xml><?xml version="1.0" encoding="utf-8"?>
<Layout>
  <Type>MultipleChoice</Type>
  <ChoicesCount>2</ChoicesCount>
  <Orientation>Left</Orientation>
</Layout>
</file>

<file path=customXml/itemProps1.xml><?xml version="1.0" encoding="utf-8"?>
<ds:datastoreItem xmlns:ds="http://schemas.openxmlformats.org/officeDocument/2006/customXml" ds:itemID="{E49CC471-9C50-4EDD-9CC2-8EEBDA88E3D3}">
  <ds:schemaRefs/>
</ds:datastoreItem>
</file>

<file path=customXml/itemProps2.xml><?xml version="1.0" encoding="utf-8"?>
<ds:datastoreItem xmlns:ds="http://schemas.openxmlformats.org/officeDocument/2006/customXml" ds:itemID="{B2DDE408-0642-4A5B-91F8-E9AD77552006}">
  <ds:schemaRefs/>
</ds:datastoreItem>
</file>

<file path=customXml/itemProps3.xml><?xml version="1.0" encoding="utf-8"?>
<ds:datastoreItem xmlns:ds="http://schemas.openxmlformats.org/officeDocument/2006/customXml" ds:itemID="{622C4585-6F92-47DE-A474-6A5F0C7B88E1}">
  <ds:schemaRefs/>
</ds:datastoreItem>
</file>

<file path=customXml/itemProps4.xml><?xml version="1.0" encoding="utf-8"?>
<ds:datastoreItem xmlns:ds="http://schemas.openxmlformats.org/officeDocument/2006/customXml" ds:itemID="{A54FD7A1-6DBE-40A9-AE23-7F59917EE3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Geniş ekran</PresentationFormat>
  <Paragraphs>0</Paragraphs>
  <Slides>7</Slides>
  <Notes>0</Notes>
  <HiddenSlides>0</HiddenSlides>
  <MMClips>61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</dc:creator>
  <cp:lastModifiedBy>barış</cp:lastModifiedBy>
  <cp:revision>21</cp:revision>
  <dcterms:created xsi:type="dcterms:W3CDTF">2017-11-12T19:22:36Z</dcterms:created>
  <dcterms:modified xsi:type="dcterms:W3CDTF">2017-11-14T15:42:59Z</dcterms:modified>
</cp:coreProperties>
</file>