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tags/tag29.xml" ContentType="application/vnd.openxmlformats-officedocument.presentationml.tag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customXml/itemProps6.xml" ContentType="application/vnd.openxmlformats-officedocument.customXmlPropertie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sldIdLst>
    <p:sldId id="256" r:id="rId8"/>
    <p:sldId id="257" r:id="rId9"/>
    <p:sldId id="258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0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2" Type="http://schemas.openxmlformats.org/officeDocument/2006/relationships/tags" Target="../tags/tag1.xml"/><Relationship Id="rId1" Type="http://schemas.openxmlformats.org/officeDocument/2006/relationships/customXml" Target="../../customXml/item1.xml"/><Relationship Id="rId6" Type="http://schemas.openxmlformats.org/officeDocument/2006/relationships/tags" Target="../tags/tag5.xml"/><Relationship Id="rId11" Type="http://schemas.openxmlformats.org/officeDocument/2006/relationships/image" Target="../media/image3.png"/><Relationship Id="rId5" Type="http://schemas.openxmlformats.org/officeDocument/2006/relationships/tags" Target="../tags/tag4.xml"/><Relationship Id="rId10" Type="http://schemas.openxmlformats.org/officeDocument/2006/relationships/image" Target="../media/image2.png"/><Relationship Id="rId4" Type="http://schemas.openxmlformats.org/officeDocument/2006/relationships/tags" Target="../tags/tag3.xml"/><Relationship Id="rId9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8.xml"/><Relationship Id="rId7" Type="http://schemas.openxmlformats.org/officeDocument/2006/relationships/image" Target="../media/image1.png"/><Relationship Id="rId2" Type="http://schemas.openxmlformats.org/officeDocument/2006/relationships/tags" Target="../tags/tag7.xml"/><Relationship Id="rId1" Type="http://schemas.openxmlformats.org/officeDocument/2006/relationships/customXml" Target="../../customXml/item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2.xml"/><Relationship Id="rId7" Type="http://schemas.openxmlformats.org/officeDocument/2006/relationships/image" Target="../media/image1.png"/><Relationship Id="rId2" Type="http://schemas.openxmlformats.org/officeDocument/2006/relationships/tags" Target="../tags/tag11.xml"/><Relationship Id="rId1" Type="http://schemas.openxmlformats.org/officeDocument/2006/relationships/customXml" Target="../../customXml/item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6.xml"/><Relationship Id="rId7" Type="http://schemas.openxmlformats.org/officeDocument/2006/relationships/image" Target="../media/image1.png"/><Relationship Id="rId2" Type="http://schemas.openxmlformats.org/officeDocument/2006/relationships/tags" Target="../tags/tag15.xml"/><Relationship Id="rId1" Type="http://schemas.openxmlformats.org/officeDocument/2006/relationships/customXml" Target="../../customXml/item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0.xml"/><Relationship Id="rId7" Type="http://schemas.openxmlformats.org/officeDocument/2006/relationships/image" Target="../media/image1.png"/><Relationship Id="rId2" Type="http://schemas.openxmlformats.org/officeDocument/2006/relationships/tags" Target="../tags/tag19.xml"/><Relationship Id="rId1" Type="http://schemas.openxmlformats.org/officeDocument/2006/relationships/customXml" Target="../../customXml/item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4.xml"/><Relationship Id="rId7" Type="http://schemas.openxmlformats.org/officeDocument/2006/relationships/image" Target="../media/image1.png"/><Relationship Id="rId2" Type="http://schemas.openxmlformats.org/officeDocument/2006/relationships/tags" Target="../tags/tag23.xml"/><Relationship Id="rId1" Type="http://schemas.openxmlformats.org/officeDocument/2006/relationships/customXml" Target="../../customXml/item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30BD-5207-4412-8331-63F2882BE66C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30ED-B157-4B00-BB98-CAB151FD86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30BD-5207-4412-8331-63F2882BE66C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30ED-B157-4B00-BB98-CAB151FD86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30BD-5207-4412-8331-63F2882BE66C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30ED-B157-4B00-BB98-CAB151FD86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Seçim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Yer Tutucusu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endParaRPr lang="tr-TR"/>
          </a:p>
        </p:txBody>
      </p:sp>
      <p:pic>
        <p:nvPicPr>
          <p:cNvPr id="10" name="9 Resim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10 Resim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11 Resim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2 Seçim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Yer Tutucusu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</p:spPr>
        <p:txBody>
          <a:bodyPr vert="horz" wrap="square" lIns="90876" tIns="43390" rIns="90876" bIns="43390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</p:spPr>
        <p:txBody>
          <a:bodyPr vert="horz" wrap="square" lIns="90876" tIns="43390" rIns="90876" bIns="43390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endParaRPr lang="tr-TR"/>
          </a:p>
        </p:txBody>
      </p:sp>
      <p:pic>
        <p:nvPicPr>
          <p:cNvPr id="9" name="8 Resim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9 Resim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Evet/Hayır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Yer Tutucusu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Metin kutusu"/>
          <p:cNvSpPr txBox="1"/>
          <p:nvPr userDrawn="1"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tr-TR" sz="3200" smtClean="0"/>
              <a:t>Evet</a:t>
            </a:r>
            <a:endParaRPr lang="tr-TR" sz="3200"/>
          </a:p>
        </p:txBody>
      </p:sp>
      <p:sp>
        <p:nvSpPr>
          <p:cNvPr id="8" name="7 Metin kutusu"/>
          <p:cNvSpPr txBox="1"/>
          <p:nvPr userDrawn="1"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tr-TR" sz="3200" smtClean="0"/>
              <a:t>Hayır</a:t>
            </a:r>
            <a:endParaRPr lang="tr-TR" sz="3200"/>
          </a:p>
        </p:txBody>
      </p:sp>
      <p:pic>
        <p:nvPicPr>
          <p:cNvPr id="9" name="8 Resim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9 Resim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Evet/Hayır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Yer Tutucusu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Metin kutusu"/>
          <p:cNvSpPr txBox="1"/>
          <p:nvPr userDrawn="1"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tr-TR" sz="3200" smtClean="0"/>
              <a:t>Evet</a:t>
            </a:r>
            <a:endParaRPr lang="tr-TR" sz="3200"/>
          </a:p>
        </p:txBody>
      </p:sp>
      <p:sp>
        <p:nvSpPr>
          <p:cNvPr id="8" name="7 Metin kutusu"/>
          <p:cNvSpPr txBox="1"/>
          <p:nvPr userDrawn="1"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tr-TR" sz="3200" smtClean="0"/>
              <a:t>Hayır</a:t>
            </a:r>
            <a:endParaRPr lang="tr-TR" sz="3200"/>
          </a:p>
        </p:txBody>
      </p:sp>
      <p:pic>
        <p:nvPicPr>
          <p:cNvPr id="9" name="8 Resim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9 Resim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3 - Evet/Hayır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Yer Tutucusu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Metin kutusu"/>
          <p:cNvSpPr txBox="1"/>
          <p:nvPr userDrawn="1"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tr-TR" sz="3200" smtClean="0"/>
              <a:t>Evet</a:t>
            </a:r>
            <a:endParaRPr lang="tr-TR" sz="3200"/>
          </a:p>
        </p:txBody>
      </p:sp>
      <p:sp>
        <p:nvSpPr>
          <p:cNvPr id="8" name="7 Metin kutusu"/>
          <p:cNvSpPr txBox="1"/>
          <p:nvPr userDrawn="1"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tr-TR" sz="3200" smtClean="0"/>
              <a:t>Hayır</a:t>
            </a:r>
            <a:endParaRPr lang="tr-TR" sz="3200"/>
          </a:p>
        </p:txBody>
      </p:sp>
      <p:pic>
        <p:nvPicPr>
          <p:cNvPr id="9" name="8 Resim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9 Resim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4 - Evet/Hayır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Yer Tutucusu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Metin kutusu"/>
          <p:cNvSpPr txBox="1"/>
          <p:nvPr userDrawn="1"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tr-TR" sz="3200" smtClean="0"/>
              <a:t>Evet</a:t>
            </a:r>
            <a:endParaRPr lang="tr-TR" sz="3200"/>
          </a:p>
        </p:txBody>
      </p:sp>
      <p:sp>
        <p:nvSpPr>
          <p:cNvPr id="8" name="7 Metin kutusu"/>
          <p:cNvSpPr txBox="1"/>
          <p:nvPr userDrawn="1"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tr-TR" sz="3200" smtClean="0"/>
              <a:t>Hayır</a:t>
            </a:r>
            <a:endParaRPr lang="tr-TR" sz="3200"/>
          </a:p>
        </p:txBody>
      </p:sp>
      <p:pic>
        <p:nvPicPr>
          <p:cNvPr id="9" name="8 Resim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9 Resim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30BD-5207-4412-8331-63F2882BE66C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30ED-B157-4B00-BB98-CAB151FD86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30BD-5207-4412-8331-63F2882BE66C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30ED-B157-4B00-BB98-CAB151FD86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30BD-5207-4412-8331-63F2882BE66C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30ED-B157-4B00-BB98-CAB151FD86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30BD-5207-4412-8331-63F2882BE66C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30ED-B157-4B00-BB98-CAB151FD86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30BD-5207-4412-8331-63F2882BE66C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30ED-B157-4B00-BB98-CAB151FD86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30BD-5207-4412-8331-63F2882BE66C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30ED-B157-4B00-BB98-CAB151FD86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30BD-5207-4412-8331-63F2882BE66C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30ED-B157-4B00-BB98-CAB151FD86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330BD-5207-4412-8331-63F2882BE66C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530ED-B157-4B00-BB98-CAB151FD86D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330BD-5207-4412-8331-63F2882BE66C}" type="datetimeFigureOut">
              <a:rPr lang="tr-TR" smtClean="0"/>
              <a:t>14.11.2017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530ED-B157-4B00-BB98-CAB151FD86D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file:///C:\Users\bar&#305;&#351;\Desktop\24_wav_files%20(online-audio-converter.com)%20(1)\ba&#351;%20a&#287;r&#305;s&#305;%20.wav" TargetMode="External"/><Relationship Id="rId7" Type="http://schemas.openxmlformats.org/officeDocument/2006/relationships/image" Target="../media/image5.png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8.png"/><Relationship Id="rId4" Type="http://schemas.openxmlformats.org/officeDocument/2006/relationships/audio" Target="file:///C:\Users\bar&#305;&#351;\Desktop\24_wav_files%20(online-audio-converter.com)%20(1)\bo&#287;az%20a&#287;r&#305;s&#305;%20.wav" TargetMode="Externa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audio" Target="file:///C:\Users\bar&#305;&#351;\Desktop\24_wav_files%20(online-audio-converter.com)%20(1)\ba&#351;%20a&#287;r&#305;s&#305;%20.wav" TargetMode="External"/><Relationship Id="rId7" Type="http://schemas.openxmlformats.org/officeDocument/2006/relationships/image" Target="../media/image10.png"/><Relationship Id="rId2" Type="http://schemas.openxmlformats.org/officeDocument/2006/relationships/audio" Target="file:///C:\Users\bar&#305;&#351;\Desktop\24_wav_files%20(online-audio-converter.com)%20(1)\kar&#305;n%20a&#287;r&#305;s&#305;%20.wav" TargetMode="External"/><Relationship Id="rId1" Type="http://schemas.openxmlformats.org/officeDocument/2006/relationships/tags" Target="../tags/tag29.xml"/><Relationship Id="rId6" Type="http://schemas.openxmlformats.org/officeDocument/2006/relationships/image" Target="../media/image9.jpeg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4.png"/><Relationship Id="rId4" Type="http://schemas.openxmlformats.org/officeDocument/2006/relationships/tags" Target="../tags/tag30.xml"/><Relationship Id="rId9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tags" Target="../tags/tag32.xml"/><Relationship Id="rId7" Type="http://schemas.openxmlformats.org/officeDocument/2006/relationships/image" Target="../media/image14.jpeg"/><Relationship Id="rId2" Type="http://schemas.openxmlformats.org/officeDocument/2006/relationships/audio" Target="file:///C:\Users\bar&#305;&#351;\Desktop\24_wav_files%20(online-audio-converter.com)%20(1)\diz%20a&#287;r&#305;s&#305;%20.wav" TargetMode="External"/><Relationship Id="rId1" Type="http://schemas.openxmlformats.org/officeDocument/2006/relationships/tags" Target="../tags/tag31.xml"/><Relationship Id="rId6" Type="http://schemas.openxmlformats.org/officeDocument/2006/relationships/image" Target="../media/image13.jpeg"/><Relationship Id="rId5" Type="http://schemas.openxmlformats.org/officeDocument/2006/relationships/slideLayout" Target="../slideLayouts/slideLayout17.xml"/><Relationship Id="rId4" Type="http://schemas.openxmlformats.org/officeDocument/2006/relationships/audio" Target="file:///C:\Users\bar&#305;&#351;\Downloads\s&#305;rt%20(online-audio-converter.com).wav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26 İçerik Yer Tutucusu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214282" y="3786190"/>
            <a:ext cx="857250" cy="857250"/>
          </a:xfrm>
          <a:prstGeom prst="rect">
            <a:avLst/>
          </a:prstGeom>
        </p:spPr>
      </p:pic>
      <p:pic>
        <p:nvPicPr>
          <p:cNvPr id="33" name="32 Resim">
            <a:extLst>
              <a:ext uri="{FF2B5EF4-FFF2-40B4-BE49-F238E27FC236}">
                <a16:creationId xmlns:a16="http://schemas.microsoft.com/office/drawing/2014/main" xmlns:lc="http://schemas.openxmlformats.org/drawingml/2006/lockedCanvas" xmlns="" id="{4ABEE1FA-4EA8-4AD4-9B21-D6E03564F26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tretch>
            <a:fillRect/>
          </a:stretch>
        </p:blipFill>
        <p:spPr>
          <a:xfrm>
            <a:off x="1643042" y="500042"/>
            <a:ext cx="2968283" cy="2736217"/>
          </a:xfrm>
          <a:prstGeom prst="rect">
            <a:avLst/>
          </a:prstGeom>
        </p:spPr>
      </p:pic>
      <p:sp>
        <p:nvSpPr>
          <p:cNvPr id="36" name="35 Sağ Ok"/>
          <p:cNvSpPr/>
          <p:nvPr/>
        </p:nvSpPr>
        <p:spPr>
          <a:xfrm>
            <a:off x="3929058" y="2143116"/>
            <a:ext cx="1785950" cy="1071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37" name="Picture 4" descr="headaches to kids cartoon ile ilgili görsel sonucu">
            <a:extLst>
              <a:ext uri="{FF2B5EF4-FFF2-40B4-BE49-F238E27FC236}">
                <a16:creationId xmlns:a16="http://schemas.microsoft.com/office/drawing/2014/main" xmlns:lc="http://schemas.openxmlformats.org/drawingml/2006/lockedCanvas" xmlns="" id="{4FD9A743-4CBE-4746-8979-89C0A3E63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071538" y="3857628"/>
            <a:ext cx="3127717" cy="2478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lc="http://schemas.openxmlformats.org/drawingml/2006/lockedCanvas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39 Sağ Ok"/>
          <p:cNvSpPr/>
          <p:nvPr/>
        </p:nvSpPr>
        <p:spPr>
          <a:xfrm>
            <a:off x="4286248" y="4643446"/>
            <a:ext cx="1785950" cy="1071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41" name="baş ağrısı .wav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9"/>
          <a:stretch>
            <a:fillRect/>
          </a:stretch>
        </p:blipFill>
        <p:spPr>
          <a:xfrm>
            <a:off x="6500826" y="4357694"/>
            <a:ext cx="1500198" cy="1500198"/>
          </a:xfrm>
          <a:prstGeom prst="rect">
            <a:avLst/>
          </a:prstGeom>
        </p:spPr>
      </p:pic>
      <p:pic>
        <p:nvPicPr>
          <p:cNvPr id="42" name="boğaz ağrısı .wav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10"/>
          <a:stretch>
            <a:fillRect/>
          </a:stretch>
        </p:blipFill>
        <p:spPr>
          <a:xfrm>
            <a:off x="6500826" y="2000240"/>
            <a:ext cx="1438284" cy="143828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00" fill="hold"/>
                                        <p:tgtEl>
                                          <p:spTgt spid="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720" fill="hold"/>
                                        <p:tgtEl>
                                          <p:spTgt spid="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72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"/>
                </p:tgtEl>
              </p:cMediaNode>
            </p:audio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İlgili resim">
            <a:extLst>
              <a:ext uri="{FF2B5EF4-FFF2-40B4-BE49-F238E27FC236}">
                <a16:creationId xmlns:a16="http://schemas.microsoft.com/office/drawing/2014/main" xmlns:lc="http://schemas.openxmlformats.org/drawingml/2006/lockedCanvas" xmlns="" id="{75BC5C39-CBB4-41B1-94B9-145A0A847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071538" y="500042"/>
            <a:ext cx="3864713" cy="273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lc="http://schemas.openxmlformats.org/drawingml/2006/lockedCanvas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Sağ Ok"/>
          <p:cNvSpPr/>
          <p:nvPr/>
        </p:nvSpPr>
        <p:spPr>
          <a:xfrm>
            <a:off x="4286248" y="1571612"/>
            <a:ext cx="1785950" cy="1071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Sağ Ok"/>
          <p:cNvSpPr/>
          <p:nvPr/>
        </p:nvSpPr>
        <p:spPr>
          <a:xfrm>
            <a:off x="4429124" y="4286256"/>
            <a:ext cx="1785950" cy="1071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8" name="karın ağrısı 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/>
          <a:stretch>
            <a:fillRect/>
          </a:stretch>
        </p:blipFill>
        <p:spPr>
          <a:xfrm>
            <a:off x="6215074" y="1214422"/>
            <a:ext cx="1795474" cy="1795474"/>
          </a:xfrm>
          <a:prstGeom prst="rect">
            <a:avLst/>
          </a:prstGeom>
        </p:spPr>
      </p:pic>
      <p:pic>
        <p:nvPicPr>
          <p:cNvPr id="9" name="baş ağrısı .wav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8"/>
          <a:stretch>
            <a:fillRect/>
          </a:stretch>
        </p:blipFill>
        <p:spPr>
          <a:xfrm>
            <a:off x="6429388" y="3786190"/>
            <a:ext cx="1785950" cy="1785950"/>
          </a:xfrm>
          <a:prstGeom prst="rect">
            <a:avLst/>
          </a:prstGeom>
        </p:spPr>
      </p:pic>
      <p:pic>
        <p:nvPicPr>
          <p:cNvPr id="10" name="Picture 16" descr="throat ache cartoon ile ilgili görsel sonucu">
            <a:extLst>
              <a:ext uri="{FF2B5EF4-FFF2-40B4-BE49-F238E27FC236}">
                <a16:creationId xmlns:a16="http://schemas.microsoft.com/office/drawing/2014/main" xmlns:lc="http://schemas.openxmlformats.org/drawingml/2006/lockedCanvas" xmlns="" id="{4D907C9D-5F77-4E08-A8FF-B5D912221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643042" y="3429000"/>
            <a:ext cx="2388870" cy="284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lc="http://schemas.openxmlformats.org/drawingml/2006/lockedCanvas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11 Resim" descr="CorrectAnswerIndicator.png"/>
          <p:cNvPicPr>
            <a:picLocks/>
          </p:cNvPicPr>
          <p:nvPr>
            <p:custDataLst>
              <p:tags r:id="rId4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6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72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720"/>
                            </p:stCondLst>
                            <p:childTnLst>
                              <p:par>
                                <p:cTn id="14" presetID="7" presetClass="entr" presetSubtype="4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Resim">
            <a:extLst>
              <a:ext uri="{FF2B5EF4-FFF2-40B4-BE49-F238E27FC236}">
                <a16:creationId xmlns:a16="http://schemas.microsoft.com/office/drawing/2014/main" xmlns:lc="http://schemas.openxmlformats.org/drawingml/2006/lockedCanvas" xmlns="" id="{8D9AF984-7A73-4C33-99DD-D23616AB0C8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tretch>
            <a:fillRect/>
          </a:stretch>
        </p:blipFill>
        <p:spPr>
          <a:xfrm>
            <a:off x="1357290" y="428604"/>
            <a:ext cx="2030437" cy="2810969"/>
          </a:xfrm>
          <a:prstGeom prst="rect">
            <a:avLst/>
          </a:prstGeom>
        </p:spPr>
      </p:pic>
      <p:pic>
        <p:nvPicPr>
          <p:cNvPr id="6" name="Picture 4" descr="İlgili resim">
            <a:extLst>
              <a:ext uri="{FF2B5EF4-FFF2-40B4-BE49-F238E27FC236}">
                <a16:creationId xmlns:a16="http://schemas.microsoft.com/office/drawing/2014/main" xmlns:lc="http://schemas.openxmlformats.org/drawingml/2006/lockedCanvas" xmlns="" id="{030BF629-F226-4508-A8B3-5F2C0496F4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53" y="3571876"/>
            <a:ext cx="2643206" cy="3083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lc="http://schemas.openxmlformats.org/drawingml/2006/lockedCanvas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Sağ Ok"/>
          <p:cNvSpPr/>
          <p:nvPr/>
        </p:nvSpPr>
        <p:spPr>
          <a:xfrm>
            <a:off x="4143372" y="1714488"/>
            <a:ext cx="1785950" cy="1071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Sağ Ok"/>
          <p:cNvSpPr/>
          <p:nvPr/>
        </p:nvSpPr>
        <p:spPr>
          <a:xfrm>
            <a:off x="4143372" y="4786322"/>
            <a:ext cx="1785950" cy="1071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9" name="diz ağrısı 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/>
          <a:stretch>
            <a:fillRect/>
          </a:stretch>
        </p:blipFill>
        <p:spPr>
          <a:xfrm>
            <a:off x="6500826" y="1428736"/>
            <a:ext cx="1795474" cy="1795474"/>
          </a:xfrm>
          <a:prstGeom prst="rect">
            <a:avLst/>
          </a:prstGeom>
        </p:spPr>
      </p:pic>
      <p:pic>
        <p:nvPicPr>
          <p:cNvPr id="49" name="48 Resim" descr="CorrectAnswerIndicator.png"/>
          <p:cNvPicPr>
            <a:picLocks/>
          </p:cNvPicPr>
          <p:nvPr>
            <p:custDataLst>
              <p:tags r:id="rId3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51" name="sırt (online-audio-converter.com).wav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8"/>
          <a:stretch>
            <a:fillRect/>
          </a:stretch>
        </p:blipFill>
        <p:spPr>
          <a:xfrm>
            <a:off x="6500826" y="4357694"/>
            <a:ext cx="1652598" cy="165259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0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613" fill="hold"/>
                                        <p:tgtEl>
                                          <p:spTgt spid="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613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1"/>
  <p:tag name="CHOİCESCOUNT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1"/>
  <p:tag name="CHOİCESCOUNT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İCESCOUNT" val="2"/>
  <p:tag name="CORRECTANSWER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Layout>
  <Type>MultipleChoice</Type>
  <ChoicesCount>3</ChoicesCount>
  <Orientation>Left</Orientation>
</Layout>
</file>

<file path=customXml/item2.xml><?xml version="1.0" encoding="utf-8"?>
<Layout>
  <Type>MultipleChoice</Type>
  <ChoicesCount>2</ChoicesCount>
  <Orientation>Left</Orientation>
</Layout>
</file>

<file path=customXml/item3.xml><?xml version="1.0" encoding="utf-8"?>
<Layout>
  <Type>YesNo</Type>
  <ChoicesCount>2</ChoicesCount>
  <Orientation>Left</Orientation>
</Layout>
</file>

<file path=customXml/item4.xml><?xml version="1.0" encoding="utf-8"?>
<Layout>
  <Type>YesNo</Type>
  <ChoicesCount>2</ChoicesCount>
  <Orientation>Left</Orientation>
</Layout>
</file>

<file path=customXml/item5.xml><?xml version="1.0" encoding="utf-8"?>
<Layout>
  <Type>YesNo</Type>
  <ChoicesCount>2</ChoicesCount>
  <Orientation>Left</Orientation>
</Layout>
</file>

<file path=customXml/item6.xml><?xml version="1.0" encoding="utf-8"?>
<Layout>
  <Type>YesNo</Type>
  <ChoicesCount>2</ChoicesCount>
  <Orientation>Left</Orientation>
</Layout>
</file>

<file path=customXml/itemProps1.xml><?xml version="1.0" encoding="utf-8"?>
<ds:datastoreItem xmlns:ds="http://schemas.openxmlformats.org/officeDocument/2006/customXml" ds:itemID="{B967115F-9753-4EF4-A196-69C788EE4BF6}">
  <ds:schemaRefs/>
</ds:datastoreItem>
</file>

<file path=customXml/itemProps2.xml><?xml version="1.0" encoding="utf-8"?>
<ds:datastoreItem xmlns:ds="http://schemas.openxmlformats.org/officeDocument/2006/customXml" ds:itemID="{78162F70-C92F-49F6-A96C-1DF4135361E2}">
  <ds:schemaRefs/>
</ds:datastoreItem>
</file>

<file path=customXml/itemProps3.xml><?xml version="1.0" encoding="utf-8"?>
<ds:datastoreItem xmlns:ds="http://schemas.openxmlformats.org/officeDocument/2006/customXml" ds:itemID="{C5423AC4-1A75-4E90-9D6A-E70C84C349E5}">
  <ds:schemaRefs/>
</ds:datastoreItem>
</file>

<file path=customXml/itemProps4.xml><?xml version="1.0" encoding="utf-8"?>
<ds:datastoreItem xmlns:ds="http://schemas.openxmlformats.org/officeDocument/2006/customXml" ds:itemID="{38E8A827-5326-466C-8E02-21AE00C22343}">
  <ds:schemaRefs/>
</ds:datastoreItem>
</file>

<file path=customXml/itemProps5.xml><?xml version="1.0" encoding="utf-8"?>
<ds:datastoreItem xmlns:ds="http://schemas.openxmlformats.org/officeDocument/2006/customXml" ds:itemID="{FCB79A65-C9A4-41B3-869D-4729D2240A4E}">
  <ds:schemaRefs/>
</ds:datastoreItem>
</file>

<file path=customXml/itemProps6.xml><?xml version="1.0" encoding="utf-8"?>
<ds:datastoreItem xmlns:ds="http://schemas.openxmlformats.org/officeDocument/2006/customXml" ds:itemID="{B1E57921-C845-4F35-8B49-275F9DC2FB02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Ekran Gösterisi (4:3)</PresentationFormat>
  <Paragraphs>0</Paragraphs>
  <Slides>3</Slides>
  <Notes>0</Notes>
  <HiddenSlides>0</HiddenSlides>
  <MMClips>6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Slayt 1</vt:lpstr>
      <vt:lpstr>Slayt 2</vt:lpstr>
      <vt:lpstr>Slayt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barış</dc:creator>
  <cp:lastModifiedBy>barış</cp:lastModifiedBy>
  <cp:revision>3</cp:revision>
  <dcterms:created xsi:type="dcterms:W3CDTF">2017-11-14T15:45:38Z</dcterms:created>
  <dcterms:modified xsi:type="dcterms:W3CDTF">2017-11-14T16:08:22Z</dcterms:modified>
</cp:coreProperties>
</file>