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1BD76-68B3-44E0-8726-818D9484BF06}" type="datetimeFigureOut">
              <a:rPr lang="tr-TR" smtClean="0"/>
              <a:pPr/>
              <a:t>22.10.2017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E32F5-FA26-4C31-9C26-2ACF318F7E2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E32F5-FA26-4C31-9C26-2ACF318F7E24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22.10.2017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22.10.2017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Fuat%20Ero&#287;lu\Desktop\samsun\RAB&#304;A.mp3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Fuat%20Ero&#287;lu\Desktop\samsun\cennette-ekmek-var-mi.mp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 idx="4294967295"/>
          </p:nvPr>
        </p:nvSpPr>
        <p:spPr>
          <a:xfrm>
            <a:off x="0" y="2204864"/>
            <a:ext cx="7772400" cy="139558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            </a:t>
            </a:r>
            <a:r>
              <a:rPr lang="tr-TR" dirty="0" smtClean="0">
                <a:solidFill>
                  <a:srgbClr val="FF0000"/>
                </a:solidFill>
              </a:rPr>
              <a:t>THE STORY OF THE GIRL IN RED COAT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3" name="2 Resim" descr="--7927580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900" y="2636912"/>
            <a:ext cx="7696200" cy="3338438"/>
          </a:xfrm>
          <a:prstGeom prst="rect">
            <a:avLst/>
          </a:prstGeom>
        </p:spPr>
      </p:pic>
      <p:pic>
        <p:nvPicPr>
          <p:cNvPr id="8" name="RABİ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Do </a:t>
            </a:r>
            <a:r>
              <a:rPr lang="tr-TR" dirty="0" err="1" smtClean="0">
                <a:solidFill>
                  <a:srgbClr val="FF0000"/>
                </a:solidFill>
              </a:rPr>
              <a:t>you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want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to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go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to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school</a:t>
            </a:r>
            <a:r>
              <a:rPr lang="tr-TR" dirty="0" smtClean="0">
                <a:solidFill>
                  <a:srgbClr val="FF0000"/>
                </a:solidFill>
              </a:rPr>
              <a:t>?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	</a:t>
            </a:r>
            <a:r>
              <a:rPr lang="tr-TR" dirty="0" smtClean="0">
                <a:solidFill>
                  <a:srgbClr val="0070C0"/>
                </a:solidFill>
              </a:rPr>
              <a:t>‘</a:t>
            </a:r>
            <a:r>
              <a:rPr lang="tr-TR" dirty="0" err="1" smtClean="0">
                <a:solidFill>
                  <a:srgbClr val="0070C0"/>
                </a:solidFill>
              </a:rPr>
              <a:t>Yes</a:t>
            </a:r>
            <a:r>
              <a:rPr lang="tr-TR" dirty="0" smtClean="0">
                <a:solidFill>
                  <a:srgbClr val="0070C0"/>
                </a:solidFill>
              </a:rPr>
              <a:t>, I </a:t>
            </a:r>
            <a:r>
              <a:rPr lang="tr-TR" dirty="0" err="1" smtClean="0">
                <a:solidFill>
                  <a:srgbClr val="0070C0"/>
                </a:solidFill>
              </a:rPr>
              <a:t>want</a:t>
            </a:r>
            <a:r>
              <a:rPr lang="tr-TR" dirty="0" smtClean="0">
                <a:solidFill>
                  <a:srgbClr val="0070C0"/>
                </a:solidFill>
              </a:rPr>
              <a:t>. I </a:t>
            </a:r>
            <a:r>
              <a:rPr lang="tr-TR" dirty="0" err="1" smtClean="0">
                <a:solidFill>
                  <a:srgbClr val="0070C0"/>
                </a:solidFill>
              </a:rPr>
              <a:t>am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going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to</a:t>
            </a:r>
            <a:r>
              <a:rPr lang="tr-TR" dirty="0" smtClean="0">
                <a:solidFill>
                  <a:srgbClr val="0070C0"/>
                </a:solidFill>
              </a:rPr>
              <a:t> be a </a:t>
            </a:r>
            <a:r>
              <a:rPr lang="tr-TR" dirty="0" err="1" smtClean="0">
                <a:solidFill>
                  <a:srgbClr val="0070C0"/>
                </a:solidFill>
              </a:rPr>
              <a:t>lawyer</a:t>
            </a:r>
            <a:r>
              <a:rPr lang="tr-TR" dirty="0" smtClean="0">
                <a:solidFill>
                  <a:srgbClr val="0070C0"/>
                </a:solidFill>
              </a:rPr>
              <a:t>. </a:t>
            </a:r>
            <a:r>
              <a:rPr lang="tr-TR" dirty="0" err="1" smtClean="0">
                <a:solidFill>
                  <a:srgbClr val="0070C0"/>
                </a:solidFill>
              </a:rPr>
              <a:t>Maybe</a:t>
            </a:r>
            <a:r>
              <a:rPr lang="tr-TR" dirty="0" smtClean="0">
                <a:solidFill>
                  <a:srgbClr val="0070C0"/>
                </a:solidFill>
              </a:rPr>
              <a:t> ı </a:t>
            </a:r>
            <a:r>
              <a:rPr lang="tr-TR" dirty="0" err="1" smtClean="0">
                <a:solidFill>
                  <a:srgbClr val="0070C0"/>
                </a:solidFill>
              </a:rPr>
              <a:t>could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help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other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children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like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me</a:t>
            </a:r>
            <a:r>
              <a:rPr lang="tr-TR" dirty="0" smtClean="0">
                <a:solidFill>
                  <a:srgbClr val="0070C0"/>
                </a:solidFill>
              </a:rPr>
              <a:t>. </a:t>
            </a:r>
            <a:r>
              <a:rPr lang="tr-TR" dirty="0" err="1" smtClean="0">
                <a:solidFill>
                  <a:srgbClr val="0070C0"/>
                </a:solidFill>
              </a:rPr>
              <a:t>Actually</a:t>
            </a:r>
            <a:r>
              <a:rPr lang="tr-TR" dirty="0" smtClean="0">
                <a:solidFill>
                  <a:srgbClr val="0070C0"/>
                </a:solidFill>
              </a:rPr>
              <a:t> I </a:t>
            </a:r>
            <a:r>
              <a:rPr lang="tr-TR" dirty="0" err="1" smtClean="0">
                <a:solidFill>
                  <a:srgbClr val="0070C0"/>
                </a:solidFill>
              </a:rPr>
              <a:t>go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to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refugee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school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once</a:t>
            </a:r>
            <a:r>
              <a:rPr lang="tr-TR" dirty="0" smtClean="0">
                <a:solidFill>
                  <a:srgbClr val="0070C0"/>
                </a:solidFill>
              </a:rPr>
              <a:t> a </a:t>
            </a:r>
            <a:r>
              <a:rPr lang="tr-TR" dirty="0" err="1" smtClean="0">
                <a:solidFill>
                  <a:srgbClr val="0070C0"/>
                </a:solidFill>
              </a:rPr>
              <a:t>week</a:t>
            </a:r>
            <a:r>
              <a:rPr lang="tr-TR" dirty="0" smtClean="0">
                <a:solidFill>
                  <a:srgbClr val="0070C0"/>
                </a:solidFill>
              </a:rPr>
              <a:t>. </a:t>
            </a:r>
            <a:br>
              <a:rPr lang="tr-TR" dirty="0" smtClean="0">
                <a:solidFill>
                  <a:srgbClr val="0070C0"/>
                </a:solidFill>
              </a:rPr>
            </a:br>
            <a:r>
              <a:rPr lang="tr-TR" dirty="0" smtClean="0">
                <a:solidFill>
                  <a:srgbClr val="0070C0"/>
                </a:solidFill>
              </a:rPr>
              <a:t>I </a:t>
            </a:r>
            <a:r>
              <a:rPr lang="tr-TR" dirty="0" err="1" smtClean="0">
                <a:solidFill>
                  <a:srgbClr val="0070C0"/>
                </a:solidFill>
              </a:rPr>
              <a:t>like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painting</a:t>
            </a:r>
            <a:r>
              <a:rPr lang="tr-TR" dirty="0" smtClean="0">
                <a:solidFill>
                  <a:srgbClr val="0070C0"/>
                </a:solidFill>
              </a:rPr>
              <a:t>. I </a:t>
            </a:r>
            <a:r>
              <a:rPr lang="tr-TR" dirty="0" err="1" smtClean="0">
                <a:solidFill>
                  <a:srgbClr val="0070C0"/>
                </a:solidFill>
              </a:rPr>
              <a:t>draw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old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days</a:t>
            </a:r>
            <a:r>
              <a:rPr lang="tr-TR" dirty="0" smtClean="0">
                <a:solidFill>
                  <a:srgbClr val="0070C0"/>
                </a:solidFill>
              </a:rPr>
              <a:t>, </a:t>
            </a:r>
            <a:r>
              <a:rPr lang="tr-TR" dirty="0" err="1" smtClean="0">
                <a:solidFill>
                  <a:srgbClr val="0070C0"/>
                </a:solidFill>
              </a:rPr>
              <a:t>old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friends</a:t>
            </a:r>
            <a:r>
              <a:rPr lang="tr-TR" dirty="0" smtClean="0">
                <a:solidFill>
                  <a:srgbClr val="0070C0"/>
                </a:solidFill>
              </a:rPr>
              <a:t>. </a:t>
            </a:r>
            <a:r>
              <a:rPr lang="tr-TR" dirty="0" err="1" smtClean="0">
                <a:solidFill>
                  <a:srgbClr val="0070C0"/>
                </a:solidFill>
              </a:rPr>
              <a:t>Would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you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like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to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see</a:t>
            </a:r>
            <a:r>
              <a:rPr lang="tr-TR" dirty="0" smtClean="0">
                <a:solidFill>
                  <a:srgbClr val="0070C0"/>
                </a:solidFill>
              </a:rPr>
              <a:t> it?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 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3 İçerik Yer Tutucusu" descr="Suriye-Savaş-Çocuk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484785"/>
            <a:ext cx="7704856" cy="43262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‘</a:t>
            </a:r>
            <a:r>
              <a:rPr lang="tr-TR" dirty="0" err="1" smtClean="0">
                <a:solidFill>
                  <a:srgbClr val="0070C0"/>
                </a:solidFill>
              </a:rPr>
              <a:t>They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were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my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friends</a:t>
            </a:r>
            <a:r>
              <a:rPr lang="tr-TR" dirty="0" smtClean="0">
                <a:solidFill>
                  <a:srgbClr val="0070C0"/>
                </a:solidFill>
              </a:rPr>
              <a:t>. </a:t>
            </a:r>
            <a:r>
              <a:rPr lang="tr-TR" dirty="0" err="1" smtClean="0">
                <a:solidFill>
                  <a:srgbClr val="0070C0"/>
                </a:solidFill>
              </a:rPr>
              <a:t>While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playing</a:t>
            </a:r>
            <a:r>
              <a:rPr lang="tr-TR" dirty="0" smtClean="0">
                <a:solidFill>
                  <a:srgbClr val="0070C0"/>
                </a:solidFill>
              </a:rPr>
              <a:t> in </a:t>
            </a:r>
            <a:r>
              <a:rPr lang="tr-TR" dirty="0" err="1" smtClean="0">
                <a:solidFill>
                  <a:srgbClr val="0070C0"/>
                </a:solidFill>
              </a:rPr>
              <a:t>the</a:t>
            </a:r>
            <a:r>
              <a:rPr lang="tr-TR" dirty="0" smtClean="0">
                <a:solidFill>
                  <a:srgbClr val="0070C0"/>
                </a:solidFill>
              </a:rPr>
              <a:t> park, a </a:t>
            </a:r>
            <a:r>
              <a:rPr lang="tr-TR" dirty="0" err="1" smtClean="0">
                <a:solidFill>
                  <a:srgbClr val="0070C0"/>
                </a:solidFill>
              </a:rPr>
              <a:t>plane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came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and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bombed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everywhere</a:t>
            </a:r>
            <a:r>
              <a:rPr lang="tr-TR" dirty="0" smtClean="0">
                <a:solidFill>
                  <a:srgbClr val="0070C0"/>
                </a:solidFill>
              </a:rPr>
              <a:t>.</a:t>
            </a:r>
            <a:br>
              <a:rPr lang="tr-TR" dirty="0" smtClean="0">
                <a:solidFill>
                  <a:srgbClr val="0070C0"/>
                </a:solidFill>
              </a:rPr>
            </a:br>
            <a:r>
              <a:rPr lang="tr-TR" dirty="0" smtClean="0">
                <a:solidFill>
                  <a:srgbClr val="0070C0"/>
                </a:solidFill>
              </a:rPr>
              <a:t>I </a:t>
            </a:r>
            <a:r>
              <a:rPr lang="tr-TR" dirty="0" err="1" smtClean="0">
                <a:solidFill>
                  <a:srgbClr val="0070C0"/>
                </a:solidFill>
              </a:rPr>
              <a:t>lost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all</a:t>
            </a:r>
            <a:r>
              <a:rPr lang="tr-TR" dirty="0" smtClean="0">
                <a:solidFill>
                  <a:srgbClr val="0070C0"/>
                </a:solidFill>
              </a:rPr>
              <a:t> of </a:t>
            </a:r>
            <a:r>
              <a:rPr lang="tr-TR" dirty="0" err="1" smtClean="0">
                <a:solidFill>
                  <a:srgbClr val="0070C0"/>
                </a:solidFill>
              </a:rPr>
              <a:t>them</a:t>
            </a:r>
            <a:r>
              <a:rPr lang="tr-TR" dirty="0" smtClean="0">
                <a:solidFill>
                  <a:srgbClr val="0070C0"/>
                </a:solidFill>
              </a:rPr>
              <a:t>.’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explained</a:t>
            </a:r>
            <a:r>
              <a:rPr lang="tr-TR" dirty="0" smtClean="0"/>
              <a:t>.</a:t>
            </a:r>
            <a:br>
              <a:rPr lang="tr-TR" dirty="0" smtClean="0"/>
            </a:br>
            <a:r>
              <a:rPr lang="tr-TR" dirty="0" smtClean="0"/>
              <a:t>I </a:t>
            </a:r>
            <a:r>
              <a:rPr lang="tr-TR" dirty="0" err="1" smtClean="0"/>
              <a:t>hope</a:t>
            </a:r>
            <a:r>
              <a:rPr lang="tr-TR" dirty="0" smtClean="0"/>
              <a:t> </a:t>
            </a:r>
            <a:r>
              <a:rPr lang="tr-TR" dirty="0" err="1" smtClean="0"/>
              <a:t>future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be </a:t>
            </a:r>
            <a:r>
              <a:rPr lang="tr-TR" dirty="0" err="1" smtClean="0"/>
              <a:t>better</a:t>
            </a:r>
            <a:r>
              <a:rPr lang="tr-TR" dirty="0" smtClean="0"/>
              <a:t> </a:t>
            </a:r>
            <a:r>
              <a:rPr lang="tr-TR" dirty="0" err="1" smtClean="0"/>
              <a:t>for</a:t>
            </a:r>
            <a:r>
              <a:rPr lang="tr-TR" dirty="0" smtClean="0"/>
              <a:t> her. But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everbody</a:t>
            </a:r>
            <a:r>
              <a:rPr lang="tr-TR" dirty="0" smtClean="0"/>
              <a:t> </a:t>
            </a:r>
            <a:r>
              <a:rPr lang="tr-TR" dirty="0" err="1" smtClean="0"/>
              <a:t>must</a:t>
            </a:r>
            <a:r>
              <a:rPr lang="tr-TR" dirty="0" smtClean="0"/>
              <a:t> </a:t>
            </a:r>
            <a:r>
              <a:rPr lang="tr-TR" dirty="0" err="1" smtClean="0"/>
              <a:t>answer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question</a:t>
            </a:r>
            <a:r>
              <a:rPr lang="tr-TR" dirty="0" smtClean="0"/>
              <a:t>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                       </a:t>
            </a:r>
            <a:r>
              <a:rPr lang="tr-TR" b="1" dirty="0" smtClean="0"/>
              <a:t>WHO İS QUİLTY?</a:t>
            </a:r>
            <a:endParaRPr lang="tr-TR" dirty="0"/>
          </a:p>
        </p:txBody>
      </p:sp>
      <p:pic>
        <p:nvPicPr>
          <p:cNvPr id="4" name="cennette-ekmek-var-mi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187624" y="2420888"/>
            <a:ext cx="6096000" cy="3960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 </a:t>
            </a:r>
            <a:r>
              <a:rPr lang="tr-TR" dirty="0" err="1" smtClean="0"/>
              <a:t>think</a:t>
            </a:r>
            <a:r>
              <a:rPr lang="tr-TR" dirty="0" smtClean="0"/>
              <a:t> </a:t>
            </a:r>
            <a:r>
              <a:rPr lang="tr-TR" dirty="0" err="1" smtClean="0"/>
              <a:t>everybody</a:t>
            </a:r>
            <a:r>
              <a:rPr lang="tr-TR" dirty="0" smtClean="0"/>
              <a:t> </a:t>
            </a:r>
            <a:r>
              <a:rPr lang="tr-TR" dirty="0" err="1" smtClean="0"/>
              <a:t>knows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tale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red</a:t>
            </a:r>
            <a:r>
              <a:rPr lang="tr-TR" dirty="0" smtClean="0"/>
              <a:t> </a:t>
            </a:r>
            <a:r>
              <a:rPr lang="tr-TR" dirty="0" err="1" smtClean="0"/>
              <a:t>riding</a:t>
            </a:r>
            <a:r>
              <a:rPr lang="tr-TR" dirty="0" smtClean="0"/>
              <a:t> </a:t>
            </a:r>
            <a:r>
              <a:rPr lang="tr-TR" dirty="0" err="1" smtClean="0"/>
              <a:t>hood</a:t>
            </a:r>
            <a:r>
              <a:rPr lang="tr-TR" dirty="0" smtClean="0"/>
              <a:t>. But </a:t>
            </a:r>
            <a:r>
              <a:rPr lang="tr-TR" dirty="0" err="1" smtClean="0"/>
              <a:t>this</a:t>
            </a:r>
            <a:r>
              <a:rPr lang="tr-TR" dirty="0" smtClean="0"/>
              <a:t> time, </a:t>
            </a:r>
            <a:r>
              <a:rPr lang="tr-TR" dirty="0" err="1" smtClean="0"/>
              <a:t>unlike</a:t>
            </a:r>
            <a:r>
              <a:rPr lang="tr-TR" dirty="0" smtClean="0"/>
              <a:t> a </a:t>
            </a:r>
            <a:r>
              <a:rPr lang="tr-TR" dirty="0" err="1" smtClean="0"/>
              <a:t>tale</a:t>
            </a:r>
            <a:r>
              <a:rPr lang="tr-TR" dirty="0" smtClean="0"/>
              <a:t> I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tell</a:t>
            </a:r>
            <a:r>
              <a:rPr lang="tr-TR" dirty="0" smtClean="0"/>
              <a:t> a </a:t>
            </a:r>
            <a:r>
              <a:rPr lang="tr-TR" dirty="0" err="1" smtClean="0"/>
              <a:t>real</a:t>
            </a:r>
            <a:r>
              <a:rPr lang="tr-TR" dirty="0" smtClean="0"/>
              <a:t> </a:t>
            </a:r>
            <a:r>
              <a:rPr lang="tr-TR" dirty="0" err="1" smtClean="0"/>
              <a:t>story</a:t>
            </a:r>
            <a:r>
              <a:rPr lang="tr-TR" dirty="0" smtClean="0"/>
              <a:t>. 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name is </a:t>
            </a:r>
            <a:r>
              <a:rPr lang="tr-TR" dirty="0" err="1" smtClean="0"/>
              <a:t>Suad</a:t>
            </a:r>
            <a:r>
              <a:rPr lang="tr-TR" dirty="0" smtClean="0"/>
              <a:t>.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she</a:t>
            </a:r>
            <a:r>
              <a:rPr lang="tr-TR" dirty="0" smtClean="0"/>
              <a:t> is </a:t>
            </a:r>
            <a:r>
              <a:rPr lang="tr-TR" dirty="0" err="1" smtClean="0"/>
              <a:t>only</a:t>
            </a:r>
            <a:r>
              <a:rPr lang="tr-TR" dirty="0" smtClean="0"/>
              <a:t> 5 </a:t>
            </a:r>
            <a:r>
              <a:rPr lang="tr-TR" dirty="0" err="1" smtClean="0"/>
              <a:t>years</a:t>
            </a:r>
            <a:r>
              <a:rPr lang="tr-TR" dirty="0" smtClean="0"/>
              <a:t> </a:t>
            </a:r>
            <a:r>
              <a:rPr lang="tr-TR" dirty="0" err="1" smtClean="0"/>
              <a:t>old</a:t>
            </a:r>
            <a:r>
              <a:rPr lang="tr-TR" dirty="0" smtClean="0"/>
              <a:t>. 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escaped</a:t>
            </a:r>
            <a:r>
              <a:rPr lang="tr-TR" dirty="0" smtClean="0"/>
              <a:t>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Gallopi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Istanbul</a:t>
            </a:r>
            <a:r>
              <a:rPr lang="tr-TR" dirty="0" smtClean="0"/>
              <a:t> in 2014.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4" name="3 Resim" descr="data=ZAKsOH6NGOHKdnlCd2qFNpmw9HJnLq66AexKLryzs3SnjmVyWfiWwE4drFT_Cri-AAaoeD2LCvK5HswPp6NQacWNhjWTXXdF5z0mW6Y1CiJw4fM16-6FTkt-dFO_uj0rIZvv5xYtXwEe6SLUEHEmyXRdHER0ziKldxo,NfZvEHgzBak0XRO-0hiHb1utN4kt2MQcfXKBj4v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62100" y="2996952"/>
            <a:ext cx="6019800" cy="2808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</a:t>
            </a:r>
            <a:r>
              <a:rPr lang="tr-TR" dirty="0" err="1" smtClean="0"/>
              <a:t>father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killed</a:t>
            </a:r>
            <a:r>
              <a:rPr lang="tr-TR" dirty="0" smtClean="0"/>
              <a:t> in </a:t>
            </a:r>
            <a:r>
              <a:rPr lang="tr-TR" dirty="0" err="1" smtClean="0"/>
              <a:t>Syria</a:t>
            </a:r>
            <a:r>
              <a:rPr lang="tr-TR" dirty="0" smtClean="0"/>
              <a:t>. </a:t>
            </a:r>
            <a:r>
              <a:rPr lang="tr-TR" dirty="0" err="1" smtClean="0"/>
              <a:t>Now</a:t>
            </a:r>
            <a:r>
              <a:rPr lang="tr-TR" dirty="0" smtClean="0"/>
              <a:t>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lives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her </a:t>
            </a:r>
            <a:r>
              <a:rPr lang="tr-TR" dirty="0" err="1" smtClean="0"/>
              <a:t>mother</a:t>
            </a:r>
            <a:r>
              <a:rPr lang="tr-TR" dirty="0" smtClean="0"/>
              <a:t>, </a:t>
            </a:r>
            <a:r>
              <a:rPr lang="tr-TR" dirty="0" err="1" smtClean="0"/>
              <a:t>one</a:t>
            </a:r>
            <a:r>
              <a:rPr lang="tr-TR" dirty="0" smtClean="0"/>
              <a:t>-</a:t>
            </a:r>
            <a:r>
              <a:rPr lang="tr-TR" dirty="0" err="1" smtClean="0"/>
              <a:t>year</a:t>
            </a:r>
            <a:r>
              <a:rPr lang="tr-TR" dirty="0" smtClean="0"/>
              <a:t> </a:t>
            </a:r>
            <a:r>
              <a:rPr lang="tr-TR" dirty="0" err="1" smtClean="0"/>
              <a:t>old</a:t>
            </a:r>
            <a:r>
              <a:rPr lang="tr-TR" dirty="0" smtClean="0"/>
              <a:t> </a:t>
            </a:r>
            <a:r>
              <a:rPr lang="tr-TR" dirty="0" err="1" smtClean="0"/>
              <a:t>brother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her </a:t>
            </a:r>
            <a:r>
              <a:rPr lang="tr-TR" dirty="0" err="1" smtClean="0"/>
              <a:t>cousins</a:t>
            </a:r>
            <a:r>
              <a:rPr lang="tr-TR" dirty="0" smtClean="0"/>
              <a:t>. </a:t>
            </a:r>
            <a:endParaRPr lang="tr-TR" dirty="0"/>
          </a:p>
        </p:txBody>
      </p:sp>
      <p:pic>
        <p:nvPicPr>
          <p:cNvPr id="4" name="3 Resim" descr="1319346_103245f14581250e5853a5c21450e2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19262" y="3140968"/>
            <a:ext cx="5705475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knows</a:t>
            </a:r>
            <a:r>
              <a:rPr lang="tr-TR" dirty="0" smtClean="0"/>
              <a:t> a </a:t>
            </a:r>
            <a:r>
              <a:rPr lang="tr-TR" dirty="0" err="1" smtClean="0"/>
              <a:t>few</a:t>
            </a:r>
            <a:r>
              <a:rPr lang="tr-TR" dirty="0" smtClean="0"/>
              <a:t> </a:t>
            </a:r>
            <a:r>
              <a:rPr lang="tr-TR" dirty="0" err="1" smtClean="0"/>
              <a:t>Turkish</a:t>
            </a:r>
            <a:r>
              <a:rPr lang="tr-TR" dirty="0" smtClean="0"/>
              <a:t>. </a:t>
            </a:r>
            <a:r>
              <a:rPr lang="tr-TR" dirty="0" err="1" smtClean="0"/>
              <a:t>Unlike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five</a:t>
            </a:r>
            <a:r>
              <a:rPr lang="tr-TR" dirty="0" smtClean="0"/>
              <a:t>-</a:t>
            </a:r>
            <a:r>
              <a:rPr lang="tr-TR" dirty="0" err="1" smtClean="0"/>
              <a:t>year</a:t>
            </a:r>
            <a:r>
              <a:rPr lang="tr-TR" dirty="0" smtClean="0"/>
              <a:t> </a:t>
            </a:r>
            <a:r>
              <a:rPr lang="tr-TR" dirty="0" err="1" smtClean="0"/>
              <a:t>old</a:t>
            </a:r>
            <a:r>
              <a:rPr lang="tr-TR" dirty="0" smtClean="0"/>
              <a:t> </a:t>
            </a:r>
            <a:r>
              <a:rPr lang="tr-TR" dirty="0" err="1" smtClean="0"/>
              <a:t>children</a:t>
            </a:r>
            <a:r>
              <a:rPr lang="tr-TR" dirty="0" smtClean="0"/>
              <a:t>,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earn</a:t>
            </a:r>
            <a:r>
              <a:rPr lang="tr-TR" dirty="0" smtClean="0"/>
              <a:t> </a:t>
            </a:r>
            <a:r>
              <a:rPr lang="tr-TR" dirty="0" err="1" smtClean="0"/>
              <a:t>money</a:t>
            </a:r>
            <a:r>
              <a:rPr lang="tr-TR" dirty="0" smtClean="0"/>
              <a:t>.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sells</a:t>
            </a:r>
            <a:r>
              <a:rPr lang="tr-TR" dirty="0" smtClean="0"/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tissue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/>
              <a:t>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street</a:t>
            </a:r>
            <a:r>
              <a:rPr lang="tr-TR" dirty="0" smtClean="0"/>
              <a:t>. </a:t>
            </a:r>
            <a:endParaRPr lang="tr-TR" dirty="0"/>
          </a:p>
        </p:txBody>
      </p:sp>
      <p:pic>
        <p:nvPicPr>
          <p:cNvPr id="4" name="3 Resim" descr="praksis2_mendilc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9000" y="3284984"/>
            <a:ext cx="4826000" cy="3312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    </a:t>
            </a:r>
            <a:r>
              <a:rPr lang="tr-TR" sz="2000" dirty="0" smtClean="0">
                <a:solidFill>
                  <a:srgbClr val="FF0000"/>
                </a:solidFill>
              </a:rPr>
              <a:t>I </a:t>
            </a:r>
            <a:r>
              <a:rPr lang="tr-TR" sz="2000" dirty="0" err="1" smtClean="0">
                <a:solidFill>
                  <a:srgbClr val="FF0000"/>
                </a:solidFill>
              </a:rPr>
              <a:t>asked</a:t>
            </a:r>
            <a:r>
              <a:rPr lang="tr-TR" sz="2000" dirty="0" smtClean="0">
                <a:solidFill>
                  <a:srgbClr val="FF0000"/>
                </a:solidFill>
              </a:rPr>
              <a:t> </a:t>
            </a:r>
            <a:r>
              <a:rPr lang="tr-TR" sz="2000" dirty="0" err="1" smtClean="0">
                <a:solidFill>
                  <a:srgbClr val="FF0000"/>
                </a:solidFill>
              </a:rPr>
              <a:t>how</a:t>
            </a:r>
            <a:r>
              <a:rPr lang="tr-TR" sz="2000" dirty="0" smtClean="0">
                <a:solidFill>
                  <a:srgbClr val="FF0000"/>
                </a:solidFill>
              </a:rPr>
              <a:t> </a:t>
            </a:r>
            <a:r>
              <a:rPr lang="tr-TR" sz="2000" dirty="0" err="1" smtClean="0">
                <a:solidFill>
                  <a:srgbClr val="FF0000"/>
                </a:solidFill>
              </a:rPr>
              <a:t>much</a:t>
            </a:r>
            <a:r>
              <a:rPr lang="tr-TR" sz="2000" dirty="0" smtClean="0">
                <a:solidFill>
                  <a:srgbClr val="FF0000"/>
                </a:solidFill>
              </a:rPr>
              <a:t> </a:t>
            </a:r>
            <a:r>
              <a:rPr lang="tr-TR" sz="2000" dirty="0" err="1" smtClean="0">
                <a:solidFill>
                  <a:srgbClr val="FF0000"/>
                </a:solidFill>
              </a:rPr>
              <a:t>money</a:t>
            </a:r>
            <a:r>
              <a:rPr lang="tr-TR" sz="2000" dirty="0" smtClean="0">
                <a:solidFill>
                  <a:srgbClr val="FF0000"/>
                </a:solidFill>
              </a:rPr>
              <a:t> can </a:t>
            </a:r>
            <a:r>
              <a:rPr lang="tr-TR" sz="2000" dirty="0" err="1" smtClean="0">
                <a:solidFill>
                  <a:srgbClr val="FF0000"/>
                </a:solidFill>
              </a:rPr>
              <a:t>she</a:t>
            </a:r>
            <a:r>
              <a:rPr lang="tr-TR" sz="2000" dirty="0" smtClean="0">
                <a:solidFill>
                  <a:srgbClr val="FF0000"/>
                </a:solidFill>
              </a:rPr>
              <a:t> </a:t>
            </a:r>
            <a:r>
              <a:rPr lang="tr-TR" sz="2000" dirty="0" err="1" smtClean="0">
                <a:solidFill>
                  <a:srgbClr val="FF0000"/>
                </a:solidFill>
              </a:rPr>
              <a:t>earn</a:t>
            </a:r>
            <a:r>
              <a:rPr lang="tr-TR" sz="2000" dirty="0" smtClean="0">
                <a:solidFill>
                  <a:srgbClr val="FF0000"/>
                </a:solidFill>
              </a:rPr>
              <a:t>? </a:t>
            </a: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err="1" smtClean="0">
                <a:solidFill>
                  <a:srgbClr val="0070C0"/>
                </a:solidFill>
              </a:rPr>
              <a:t>She</a:t>
            </a:r>
            <a:r>
              <a:rPr lang="tr-TR" sz="2000" dirty="0" smtClean="0">
                <a:solidFill>
                  <a:srgbClr val="0070C0"/>
                </a:solidFill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</a:rPr>
              <a:t>answered</a:t>
            </a:r>
            <a:r>
              <a:rPr lang="tr-TR" sz="2000" dirty="0" smtClean="0">
                <a:solidFill>
                  <a:srgbClr val="0070C0"/>
                </a:solidFill>
              </a:rPr>
              <a:t>; ‘ I </a:t>
            </a:r>
            <a:r>
              <a:rPr lang="tr-TR" sz="2000" dirty="0" err="1" smtClean="0">
                <a:solidFill>
                  <a:srgbClr val="0070C0"/>
                </a:solidFill>
              </a:rPr>
              <a:t>must</a:t>
            </a:r>
            <a:r>
              <a:rPr lang="tr-TR" sz="2000" dirty="0" smtClean="0">
                <a:solidFill>
                  <a:srgbClr val="0070C0"/>
                </a:solidFill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</a:rPr>
              <a:t>wake</a:t>
            </a:r>
            <a:r>
              <a:rPr lang="tr-TR" sz="2000" dirty="0" smtClean="0">
                <a:solidFill>
                  <a:srgbClr val="0070C0"/>
                </a:solidFill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</a:rPr>
              <a:t>up</a:t>
            </a:r>
            <a:r>
              <a:rPr lang="tr-TR" sz="2000" dirty="0" smtClean="0">
                <a:solidFill>
                  <a:srgbClr val="0070C0"/>
                </a:solidFill>
              </a:rPr>
              <a:t> at 4 a.m. </a:t>
            </a:r>
            <a:r>
              <a:rPr lang="tr-TR" sz="2000" dirty="0" err="1" smtClean="0">
                <a:solidFill>
                  <a:srgbClr val="0070C0"/>
                </a:solidFill>
              </a:rPr>
              <a:t>o’clock</a:t>
            </a:r>
            <a:r>
              <a:rPr lang="tr-TR" sz="2000" dirty="0" smtClean="0">
                <a:solidFill>
                  <a:srgbClr val="0070C0"/>
                </a:solidFill>
              </a:rPr>
              <a:t>. </a:t>
            </a:r>
            <a:r>
              <a:rPr lang="tr-TR" sz="2000" dirty="0" err="1" smtClean="0">
                <a:solidFill>
                  <a:srgbClr val="0070C0"/>
                </a:solidFill>
              </a:rPr>
              <a:t>And</a:t>
            </a:r>
            <a:r>
              <a:rPr lang="tr-TR" sz="2000" dirty="0" smtClean="0">
                <a:solidFill>
                  <a:srgbClr val="0070C0"/>
                </a:solidFill>
              </a:rPr>
              <a:t> I </a:t>
            </a:r>
            <a:r>
              <a:rPr lang="tr-TR" sz="2000" dirty="0" err="1" smtClean="0">
                <a:solidFill>
                  <a:srgbClr val="0070C0"/>
                </a:solidFill>
              </a:rPr>
              <a:t>go</a:t>
            </a:r>
            <a:r>
              <a:rPr lang="tr-TR" sz="2000" dirty="0" smtClean="0">
                <a:solidFill>
                  <a:srgbClr val="0070C0"/>
                </a:solidFill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</a:rPr>
              <a:t>out</a:t>
            </a:r>
            <a:r>
              <a:rPr lang="tr-TR" sz="2000" dirty="0" smtClean="0">
                <a:solidFill>
                  <a:srgbClr val="0070C0"/>
                </a:solidFill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</a:rPr>
              <a:t>to</a:t>
            </a:r>
            <a:r>
              <a:rPr lang="tr-TR" sz="2000" dirty="0" smtClean="0">
                <a:solidFill>
                  <a:srgbClr val="0070C0"/>
                </a:solidFill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</a:rPr>
              <a:t>sell</a:t>
            </a:r>
            <a:r>
              <a:rPr lang="tr-TR" sz="2000" dirty="0" smtClean="0">
                <a:solidFill>
                  <a:srgbClr val="0070C0"/>
                </a:solidFill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</a:rPr>
              <a:t>them</a:t>
            </a:r>
            <a:r>
              <a:rPr lang="tr-TR" sz="2000" dirty="0" smtClean="0">
                <a:solidFill>
                  <a:srgbClr val="0070C0"/>
                </a:solidFill>
              </a:rPr>
              <a:t>. I </a:t>
            </a:r>
            <a:r>
              <a:rPr lang="tr-TR" sz="2000" dirty="0" err="1" smtClean="0">
                <a:solidFill>
                  <a:srgbClr val="0070C0"/>
                </a:solidFill>
              </a:rPr>
              <a:t>could</a:t>
            </a:r>
            <a:r>
              <a:rPr lang="tr-TR" sz="2000" dirty="0" smtClean="0">
                <a:solidFill>
                  <a:srgbClr val="0070C0"/>
                </a:solidFill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</a:rPr>
              <a:t>sell</a:t>
            </a:r>
            <a:r>
              <a:rPr lang="tr-TR" sz="2000" dirty="0" smtClean="0">
                <a:solidFill>
                  <a:srgbClr val="0070C0"/>
                </a:solidFill>
              </a:rPr>
              <a:t> 7 </a:t>
            </a:r>
            <a:r>
              <a:rPr lang="tr-TR" sz="2000" dirty="0" err="1" smtClean="0">
                <a:solidFill>
                  <a:srgbClr val="0070C0"/>
                </a:solidFill>
              </a:rPr>
              <a:t>or</a:t>
            </a:r>
            <a:r>
              <a:rPr lang="tr-TR" sz="2000" dirty="0" smtClean="0">
                <a:solidFill>
                  <a:srgbClr val="0070C0"/>
                </a:solidFill>
              </a:rPr>
              <a:t> 9 in a </a:t>
            </a:r>
            <a:r>
              <a:rPr lang="tr-TR" sz="2000" dirty="0" err="1" smtClean="0">
                <a:solidFill>
                  <a:srgbClr val="0070C0"/>
                </a:solidFill>
              </a:rPr>
              <a:t>day</a:t>
            </a:r>
            <a:r>
              <a:rPr lang="tr-TR" sz="2000" dirty="0" smtClean="0">
                <a:solidFill>
                  <a:srgbClr val="0070C0"/>
                </a:solidFill>
              </a:rPr>
              <a:t>. </a:t>
            </a:r>
            <a:r>
              <a:rPr lang="tr-TR" sz="2000" dirty="0" err="1" smtClean="0">
                <a:solidFill>
                  <a:srgbClr val="0070C0"/>
                </a:solidFill>
              </a:rPr>
              <a:t>So</a:t>
            </a:r>
            <a:r>
              <a:rPr lang="tr-TR" sz="2000" dirty="0" smtClean="0">
                <a:solidFill>
                  <a:srgbClr val="0070C0"/>
                </a:solidFill>
              </a:rPr>
              <a:t> I </a:t>
            </a:r>
            <a:r>
              <a:rPr lang="tr-TR" sz="2000" dirty="0" err="1" smtClean="0">
                <a:solidFill>
                  <a:srgbClr val="0070C0"/>
                </a:solidFill>
              </a:rPr>
              <a:t>only</a:t>
            </a:r>
            <a:r>
              <a:rPr lang="tr-TR" sz="2000" dirty="0" smtClean="0">
                <a:solidFill>
                  <a:srgbClr val="0070C0"/>
                </a:solidFill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</a:rPr>
              <a:t>earn</a:t>
            </a:r>
            <a:r>
              <a:rPr lang="tr-TR" sz="2000" dirty="0" smtClean="0">
                <a:solidFill>
                  <a:srgbClr val="0070C0"/>
                </a:solidFill>
              </a:rPr>
              <a:t> 9 </a:t>
            </a:r>
            <a:r>
              <a:rPr lang="tr-TR" sz="2000" dirty="0" err="1" smtClean="0">
                <a:solidFill>
                  <a:srgbClr val="0070C0"/>
                </a:solidFill>
              </a:rPr>
              <a:t>Liras</a:t>
            </a:r>
            <a:r>
              <a:rPr lang="tr-TR" sz="2000" dirty="0" smtClean="0">
                <a:solidFill>
                  <a:srgbClr val="0070C0"/>
                </a:solidFill>
              </a:rPr>
              <a:t>. </a:t>
            </a: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/>
              <a:t>	</a:t>
            </a:r>
            <a:r>
              <a:rPr lang="tr-TR" sz="2000" dirty="0" smtClean="0">
                <a:solidFill>
                  <a:srgbClr val="FF0000"/>
                </a:solidFill>
              </a:rPr>
              <a:t>Is it </a:t>
            </a:r>
            <a:r>
              <a:rPr lang="tr-TR" sz="2000" dirty="0" err="1" smtClean="0">
                <a:solidFill>
                  <a:srgbClr val="FF0000"/>
                </a:solidFill>
              </a:rPr>
              <a:t>enough</a:t>
            </a:r>
            <a:r>
              <a:rPr lang="tr-TR" sz="2000" dirty="0" smtClean="0">
                <a:solidFill>
                  <a:srgbClr val="FF0000"/>
                </a:solidFill>
              </a:rPr>
              <a:t> </a:t>
            </a:r>
            <a:r>
              <a:rPr lang="tr-TR" sz="2000" dirty="0" err="1" smtClean="0">
                <a:solidFill>
                  <a:srgbClr val="FF0000"/>
                </a:solidFill>
              </a:rPr>
              <a:t>for</a:t>
            </a:r>
            <a:r>
              <a:rPr lang="tr-TR" sz="2000" dirty="0" smtClean="0">
                <a:solidFill>
                  <a:srgbClr val="FF0000"/>
                </a:solidFill>
              </a:rPr>
              <a:t> </a:t>
            </a:r>
            <a:r>
              <a:rPr lang="tr-TR" sz="2000" dirty="0" err="1" smtClean="0">
                <a:solidFill>
                  <a:srgbClr val="FF0000"/>
                </a:solidFill>
              </a:rPr>
              <a:t>you</a:t>
            </a:r>
            <a:r>
              <a:rPr lang="tr-TR" sz="2000" dirty="0" smtClean="0">
                <a:solidFill>
                  <a:srgbClr val="FF0000"/>
                </a:solidFill>
              </a:rPr>
              <a:t>?</a:t>
            </a:r>
            <a:r>
              <a:rPr lang="tr-TR" sz="2000" dirty="0" smtClean="0"/>
              <a:t/>
            </a:r>
            <a:br>
              <a:rPr lang="tr-TR" sz="2000" dirty="0" smtClean="0"/>
            </a:br>
            <a:r>
              <a:rPr lang="tr-TR" sz="2000" dirty="0" smtClean="0">
                <a:solidFill>
                  <a:srgbClr val="0070C0"/>
                </a:solidFill>
              </a:rPr>
              <a:t>‘ No. But </a:t>
            </a:r>
            <a:r>
              <a:rPr lang="tr-TR" sz="2000" dirty="0" err="1" smtClean="0">
                <a:solidFill>
                  <a:srgbClr val="0070C0"/>
                </a:solidFill>
              </a:rPr>
              <a:t>we</a:t>
            </a:r>
            <a:r>
              <a:rPr lang="tr-TR" sz="2000" dirty="0" smtClean="0">
                <a:solidFill>
                  <a:srgbClr val="0070C0"/>
                </a:solidFill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</a:rPr>
              <a:t>must</a:t>
            </a:r>
            <a:r>
              <a:rPr lang="tr-TR" sz="2000" dirty="0" smtClean="0">
                <a:solidFill>
                  <a:srgbClr val="0070C0"/>
                </a:solidFill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</a:rPr>
              <a:t>work</a:t>
            </a:r>
            <a:r>
              <a:rPr lang="tr-TR" sz="2000" dirty="0" smtClean="0">
                <a:solidFill>
                  <a:srgbClr val="0070C0"/>
                </a:solidFill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</a:rPr>
              <a:t>to</a:t>
            </a:r>
            <a:r>
              <a:rPr lang="tr-TR" sz="2000" dirty="0" smtClean="0">
                <a:solidFill>
                  <a:srgbClr val="0070C0"/>
                </a:solidFill>
              </a:rPr>
              <a:t> pay </a:t>
            </a:r>
            <a:r>
              <a:rPr lang="tr-TR" sz="2000" dirty="0" err="1" smtClean="0">
                <a:solidFill>
                  <a:srgbClr val="0070C0"/>
                </a:solidFill>
              </a:rPr>
              <a:t>the</a:t>
            </a:r>
            <a:r>
              <a:rPr lang="tr-TR" sz="2000" dirty="0" smtClean="0">
                <a:solidFill>
                  <a:srgbClr val="0070C0"/>
                </a:solidFill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</a:rPr>
              <a:t>renting</a:t>
            </a:r>
            <a:r>
              <a:rPr lang="tr-TR" sz="2000" dirty="0" smtClean="0">
                <a:solidFill>
                  <a:srgbClr val="0070C0"/>
                </a:solidFill>
              </a:rPr>
              <a:t>. </a:t>
            </a:r>
            <a:r>
              <a:rPr lang="tr-TR" sz="2000" dirty="0" err="1" smtClean="0">
                <a:solidFill>
                  <a:srgbClr val="0070C0"/>
                </a:solidFill>
              </a:rPr>
              <a:t>Otherwise</a:t>
            </a:r>
            <a:r>
              <a:rPr lang="tr-TR" sz="2000" dirty="0" smtClean="0">
                <a:solidFill>
                  <a:srgbClr val="0070C0"/>
                </a:solidFill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</a:rPr>
              <a:t>where</a:t>
            </a:r>
            <a:r>
              <a:rPr lang="tr-TR" sz="2000" dirty="0" smtClean="0">
                <a:solidFill>
                  <a:srgbClr val="0070C0"/>
                </a:solidFill>
              </a:rPr>
              <a:t> can 14 </a:t>
            </a:r>
            <a:r>
              <a:rPr lang="tr-TR" sz="2000" dirty="0" err="1" smtClean="0">
                <a:solidFill>
                  <a:srgbClr val="0070C0"/>
                </a:solidFill>
              </a:rPr>
              <a:t>people</a:t>
            </a:r>
            <a:r>
              <a:rPr lang="tr-TR" sz="2000" dirty="0" smtClean="0">
                <a:solidFill>
                  <a:srgbClr val="0070C0"/>
                </a:solidFill>
              </a:rPr>
              <a:t> </a:t>
            </a:r>
            <a:r>
              <a:rPr lang="tr-TR" sz="2000" dirty="0" err="1" smtClean="0">
                <a:solidFill>
                  <a:srgbClr val="0070C0"/>
                </a:solidFill>
              </a:rPr>
              <a:t>stay</a:t>
            </a:r>
            <a:r>
              <a:rPr lang="tr-TR" sz="2000" dirty="0" smtClean="0">
                <a:solidFill>
                  <a:srgbClr val="0070C0"/>
                </a:solidFill>
              </a:rPr>
              <a:t>?’</a:t>
            </a:r>
          </a:p>
        </p:txBody>
      </p:sp>
      <p:pic>
        <p:nvPicPr>
          <p:cNvPr id="4" name="3 Resim" descr="sokakta-mendil-satan-cocugun-hayali-roportaj-9685-460x25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789040"/>
            <a:ext cx="5842000" cy="2780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tr-TR" dirty="0" err="1" smtClean="0"/>
              <a:t>When</a:t>
            </a:r>
            <a:r>
              <a:rPr lang="tr-TR" dirty="0" smtClean="0"/>
              <a:t>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doesn’t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,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plays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her </a:t>
            </a:r>
            <a:r>
              <a:rPr lang="tr-TR" dirty="0" err="1" smtClean="0"/>
              <a:t>brother</a:t>
            </a:r>
            <a:r>
              <a:rPr lang="tr-TR" dirty="0" smtClean="0"/>
              <a:t>. </a:t>
            </a:r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says</a:t>
            </a:r>
            <a:r>
              <a:rPr lang="tr-TR" dirty="0" smtClean="0"/>
              <a:t>; </a:t>
            </a:r>
            <a:r>
              <a:rPr lang="tr-TR" dirty="0" smtClean="0">
                <a:solidFill>
                  <a:srgbClr val="0070C0"/>
                </a:solidFill>
              </a:rPr>
              <a:t>‘ I </a:t>
            </a:r>
            <a:r>
              <a:rPr lang="tr-TR" dirty="0" err="1" smtClean="0">
                <a:solidFill>
                  <a:srgbClr val="0070C0"/>
                </a:solidFill>
              </a:rPr>
              <a:t>am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happy</a:t>
            </a:r>
            <a:r>
              <a:rPr lang="tr-TR" dirty="0" smtClean="0">
                <a:solidFill>
                  <a:srgbClr val="0070C0"/>
                </a:solidFill>
              </a:rPr>
              <a:t>. </a:t>
            </a:r>
            <a:r>
              <a:rPr lang="tr-TR" dirty="0" err="1" smtClean="0">
                <a:solidFill>
                  <a:srgbClr val="0070C0"/>
                </a:solidFill>
              </a:rPr>
              <a:t>Beacuse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my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brother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didn’t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see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the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war</a:t>
            </a:r>
            <a:r>
              <a:rPr lang="tr-TR" dirty="0" smtClean="0">
                <a:solidFill>
                  <a:srgbClr val="0070C0"/>
                </a:solidFill>
              </a:rPr>
              <a:t>. </a:t>
            </a:r>
            <a:r>
              <a:rPr lang="tr-TR" dirty="0" err="1" smtClean="0">
                <a:solidFill>
                  <a:srgbClr val="0070C0"/>
                </a:solidFill>
              </a:rPr>
              <a:t>And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my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father’s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murder</a:t>
            </a:r>
            <a:r>
              <a:rPr lang="tr-TR" dirty="0" smtClean="0">
                <a:solidFill>
                  <a:srgbClr val="0070C0"/>
                </a:solidFill>
              </a:rPr>
              <a:t>.’ </a:t>
            </a:r>
            <a:endParaRPr lang="tr-TR" dirty="0">
              <a:solidFill>
                <a:srgbClr val="0070C0"/>
              </a:solidFill>
            </a:endParaRPr>
          </a:p>
        </p:txBody>
      </p:sp>
      <p:pic>
        <p:nvPicPr>
          <p:cNvPr id="4" name="3 Resim" descr="1319346_730793481b94683e859e9cae2268173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700" y="3645024"/>
            <a:ext cx="7594600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Everybody</a:t>
            </a:r>
            <a:r>
              <a:rPr lang="tr-TR" dirty="0" smtClean="0"/>
              <a:t> </a:t>
            </a:r>
            <a:r>
              <a:rPr lang="tr-TR" dirty="0" err="1" smtClean="0"/>
              <a:t>recognized</a:t>
            </a:r>
            <a:r>
              <a:rPr lang="tr-TR" dirty="0" smtClean="0"/>
              <a:t> her </a:t>
            </a:r>
            <a:r>
              <a:rPr lang="tr-TR" dirty="0" err="1" smtClean="0"/>
              <a:t>firstly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this</a:t>
            </a:r>
            <a:r>
              <a:rPr lang="tr-TR" dirty="0" smtClean="0"/>
              <a:t> </a:t>
            </a:r>
            <a:r>
              <a:rPr lang="tr-TR" dirty="0" err="1" smtClean="0"/>
              <a:t>Photo</a:t>
            </a:r>
            <a:r>
              <a:rPr lang="tr-TR" dirty="0" smtClean="0"/>
              <a:t>.</a:t>
            </a:r>
            <a:endParaRPr lang="tr-TR" dirty="0"/>
          </a:p>
        </p:txBody>
      </p:sp>
      <p:pic>
        <p:nvPicPr>
          <p:cNvPr id="4" name="3 Resim" descr="kaldirimda_uyuyan_suriyeli_cocuk-702x336.jpg"/>
          <p:cNvPicPr>
            <a:picLocks noChangeAspect="1"/>
          </p:cNvPicPr>
          <p:nvPr/>
        </p:nvPicPr>
        <p:blipFill>
          <a:blip r:embed="rId2" cstate="print"/>
          <a:srcRect r="62923"/>
          <a:stretch>
            <a:fillRect/>
          </a:stretch>
        </p:blipFill>
        <p:spPr>
          <a:xfrm>
            <a:off x="1691680" y="2852936"/>
            <a:ext cx="5616624" cy="33843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err="1" smtClean="0">
                <a:solidFill>
                  <a:srgbClr val="FF0000"/>
                </a:solidFill>
              </a:rPr>
              <a:t>What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were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you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doing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there</a:t>
            </a:r>
            <a:r>
              <a:rPr lang="tr-TR" dirty="0" smtClean="0">
                <a:solidFill>
                  <a:srgbClr val="FF0000"/>
                </a:solidFill>
              </a:rPr>
              <a:t>?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0070C0"/>
                </a:solidFill>
              </a:rPr>
              <a:t>I </a:t>
            </a:r>
            <a:r>
              <a:rPr lang="tr-TR" dirty="0" err="1" smtClean="0">
                <a:solidFill>
                  <a:srgbClr val="0070C0"/>
                </a:solidFill>
              </a:rPr>
              <a:t>was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only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sleeping</a:t>
            </a:r>
            <a:r>
              <a:rPr lang="tr-TR" dirty="0" smtClean="0">
                <a:solidFill>
                  <a:srgbClr val="0070C0"/>
                </a:solidFill>
              </a:rPr>
              <a:t>. </a:t>
            </a:r>
            <a:r>
              <a:rPr lang="tr-TR" dirty="0" err="1" smtClean="0">
                <a:solidFill>
                  <a:srgbClr val="0070C0"/>
                </a:solidFill>
              </a:rPr>
              <a:t>Beacuse</a:t>
            </a:r>
            <a:r>
              <a:rPr lang="tr-TR" dirty="0" smtClean="0">
                <a:solidFill>
                  <a:srgbClr val="0070C0"/>
                </a:solidFill>
              </a:rPr>
              <a:t> ı </a:t>
            </a:r>
            <a:r>
              <a:rPr lang="tr-TR" dirty="0" err="1" smtClean="0">
                <a:solidFill>
                  <a:srgbClr val="0070C0"/>
                </a:solidFill>
              </a:rPr>
              <a:t>woke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up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very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early</a:t>
            </a:r>
            <a:r>
              <a:rPr lang="tr-TR" dirty="0" smtClean="0">
                <a:solidFill>
                  <a:srgbClr val="0070C0"/>
                </a:solidFill>
              </a:rPr>
              <a:t>. </a:t>
            </a:r>
            <a:r>
              <a:rPr lang="tr-TR" dirty="0" err="1" smtClean="0">
                <a:solidFill>
                  <a:srgbClr val="0070C0"/>
                </a:solidFill>
              </a:rPr>
              <a:t>Don’t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you</a:t>
            </a:r>
            <a:r>
              <a:rPr lang="tr-TR" dirty="0" smtClean="0">
                <a:solidFill>
                  <a:srgbClr val="0070C0"/>
                </a:solidFill>
              </a:rPr>
              <a:t> </a:t>
            </a:r>
            <a:r>
              <a:rPr lang="tr-TR" dirty="0" err="1" smtClean="0">
                <a:solidFill>
                  <a:srgbClr val="0070C0"/>
                </a:solidFill>
              </a:rPr>
              <a:t>sleep</a:t>
            </a:r>
            <a:r>
              <a:rPr lang="tr-TR" dirty="0" smtClean="0">
                <a:solidFill>
                  <a:srgbClr val="0070C0"/>
                </a:solidFill>
              </a:rPr>
              <a:t>? ( </a:t>
            </a:r>
            <a:r>
              <a:rPr lang="tr-TR" dirty="0" err="1" smtClean="0">
                <a:solidFill>
                  <a:srgbClr val="0070C0"/>
                </a:solidFill>
              </a:rPr>
              <a:t>Smiling</a:t>
            </a:r>
            <a:r>
              <a:rPr lang="tr-TR" dirty="0" smtClean="0">
                <a:solidFill>
                  <a:srgbClr val="0070C0"/>
                </a:solidFill>
              </a:rPr>
              <a:t>)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	</a:t>
            </a:r>
            <a:r>
              <a:rPr lang="tr-TR" dirty="0" smtClean="0">
                <a:solidFill>
                  <a:srgbClr val="FF0000"/>
                </a:solidFill>
              </a:rPr>
              <a:t>I </a:t>
            </a:r>
            <a:r>
              <a:rPr lang="tr-TR" dirty="0" err="1" smtClean="0">
                <a:solidFill>
                  <a:srgbClr val="FF0000"/>
                </a:solidFill>
              </a:rPr>
              <a:t>answered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err="1" smtClean="0">
                <a:solidFill>
                  <a:srgbClr val="FF0000"/>
                </a:solidFill>
              </a:rPr>
              <a:t>Yes</a:t>
            </a:r>
            <a:r>
              <a:rPr lang="tr-TR" dirty="0" smtClean="0">
                <a:solidFill>
                  <a:srgbClr val="FF0000"/>
                </a:solidFill>
              </a:rPr>
              <a:t>, I do </a:t>
            </a:r>
            <a:r>
              <a:rPr lang="tr-TR" dirty="0" err="1" smtClean="0">
                <a:solidFill>
                  <a:srgbClr val="FF0000"/>
                </a:solidFill>
              </a:rPr>
              <a:t>when</a:t>
            </a:r>
            <a:r>
              <a:rPr lang="tr-TR" dirty="0" smtClean="0">
                <a:solidFill>
                  <a:srgbClr val="FF0000"/>
                </a:solidFill>
              </a:rPr>
              <a:t> I </a:t>
            </a:r>
            <a:r>
              <a:rPr lang="tr-TR" dirty="0" err="1" smtClean="0">
                <a:solidFill>
                  <a:srgbClr val="FF0000"/>
                </a:solidFill>
              </a:rPr>
              <a:t>need</a:t>
            </a:r>
            <a:r>
              <a:rPr lang="tr-TR" dirty="0" smtClean="0">
                <a:solidFill>
                  <a:srgbClr val="FF0000"/>
                </a:solidFill>
              </a:rPr>
              <a:t>. ( not on </a:t>
            </a:r>
            <a:r>
              <a:rPr lang="tr-TR" dirty="0" err="1" smtClean="0">
                <a:solidFill>
                  <a:srgbClr val="FF0000"/>
                </a:solidFill>
              </a:rPr>
              <a:t>the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street</a:t>
            </a:r>
            <a:r>
              <a:rPr lang="tr-TR" dirty="0" smtClean="0">
                <a:solidFill>
                  <a:srgbClr val="FF0000"/>
                </a:solidFill>
              </a:rPr>
              <a:t>, in a </a:t>
            </a:r>
            <a:r>
              <a:rPr lang="tr-TR" dirty="0" err="1" smtClean="0">
                <a:solidFill>
                  <a:srgbClr val="FF0000"/>
                </a:solidFill>
              </a:rPr>
              <a:t>bed</a:t>
            </a:r>
            <a:r>
              <a:rPr lang="tr-TR" dirty="0" smtClean="0">
                <a:solidFill>
                  <a:srgbClr val="FF0000"/>
                </a:solidFill>
              </a:rPr>
              <a:t>) I </a:t>
            </a:r>
            <a:r>
              <a:rPr lang="tr-TR" dirty="0" err="1" smtClean="0">
                <a:solidFill>
                  <a:srgbClr val="FF0000"/>
                </a:solidFill>
              </a:rPr>
              <a:t>whispered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myself</a:t>
            </a:r>
            <a:r>
              <a:rPr lang="tr-TR" smtClean="0">
                <a:solidFill>
                  <a:srgbClr val="FF0000"/>
                </a:solidFill>
              </a:rPr>
              <a:t>.</a:t>
            </a: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196</Words>
  <Application>Microsoft Office PowerPoint</Application>
  <PresentationFormat>Ekran Gösterisi (4:3)</PresentationFormat>
  <Paragraphs>13</Paragraphs>
  <Slides>13</Slides>
  <Notes>1</Notes>
  <HiddenSlides>0</HiddenSlides>
  <MMClips>2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            THE STORY OF THE GIRL IN RED COAT     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STORY OF A CHILD     </dc:title>
  <dc:creator>Fuat Eroğlu</dc:creator>
  <cp:lastModifiedBy>Windows User</cp:lastModifiedBy>
  <cp:revision>42</cp:revision>
  <dcterms:created xsi:type="dcterms:W3CDTF">2017-10-20T15:38:23Z</dcterms:created>
  <dcterms:modified xsi:type="dcterms:W3CDTF">2017-10-22T20:36:38Z</dcterms:modified>
</cp:coreProperties>
</file>