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51" d="100"/>
          <a:sy n="51" d="100"/>
        </p:scale>
        <p:origin x="-552"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5A751B-8112-45F2-A4E0-9F74F99F27D3}" type="datetimeFigureOut">
              <a:rPr lang="tr-TR" smtClean="0"/>
              <a:t>11.1.2017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6D0F2E5-D56B-4601-94AD-5E1983D17340}" type="slidenum">
              <a:rPr lang="tr-TR" smtClean="0"/>
              <a:t>‹N›</a:t>
            </a:fld>
            <a:endParaRPr lang="tr-TR"/>
          </a:p>
        </p:txBody>
      </p:sp>
    </p:spTree>
    <p:extLst>
      <p:ext uri="{BB962C8B-B14F-4D97-AF65-F5344CB8AC3E}">
        <p14:creationId xmlns:p14="http://schemas.microsoft.com/office/powerpoint/2010/main" val="2362365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5A751B-8112-45F2-A4E0-9F74F99F27D3}" type="datetimeFigureOut">
              <a:rPr lang="tr-TR" smtClean="0"/>
              <a:t>11.1.2017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6D0F2E5-D56B-4601-94AD-5E1983D17340}" type="slidenum">
              <a:rPr lang="tr-TR" smtClean="0"/>
              <a:t>‹N›</a:t>
            </a:fld>
            <a:endParaRPr lang="tr-TR"/>
          </a:p>
        </p:txBody>
      </p:sp>
    </p:spTree>
    <p:extLst>
      <p:ext uri="{BB962C8B-B14F-4D97-AF65-F5344CB8AC3E}">
        <p14:creationId xmlns:p14="http://schemas.microsoft.com/office/powerpoint/2010/main" val="2078590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5A751B-8112-45F2-A4E0-9F74F99F27D3}" type="datetimeFigureOut">
              <a:rPr lang="tr-TR" smtClean="0"/>
              <a:t>11.1.2017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6D0F2E5-D56B-4601-94AD-5E1983D17340}" type="slidenum">
              <a:rPr lang="tr-TR" smtClean="0"/>
              <a:t>‹N›</a:t>
            </a:fld>
            <a:endParaRPr lang="tr-TR"/>
          </a:p>
        </p:txBody>
      </p:sp>
    </p:spTree>
    <p:extLst>
      <p:ext uri="{BB962C8B-B14F-4D97-AF65-F5344CB8AC3E}">
        <p14:creationId xmlns:p14="http://schemas.microsoft.com/office/powerpoint/2010/main" val="7110093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5A751B-8112-45F2-A4E0-9F74F99F27D3}" type="datetimeFigureOut">
              <a:rPr lang="tr-TR" smtClean="0"/>
              <a:t>11.1.2017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6D0F2E5-D56B-4601-94AD-5E1983D17340}" type="slidenum">
              <a:rPr lang="tr-TR" smtClean="0"/>
              <a:t>‹N›</a:t>
            </a:fld>
            <a:endParaRPr lang="tr-TR"/>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7133681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5A751B-8112-45F2-A4E0-9F74F99F27D3}" type="datetimeFigureOut">
              <a:rPr lang="tr-TR" smtClean="0"/>
              <a:t>11.1.2017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6D0F2E5-D56B-4601-94AD-5E1983D17340}" type="slidenum">
              <a:rPr lang="tr-TR" smtClean="0"/>
              <a:t>‹N›</a:t>
            </a:fld>
            <a:endParaRPr lang="tr-TR"/>
          </a:p>
        </p:txBody>
      </p:sp>
    </p:spTree>
    <p:extLst>
      <p:ext uri="{BB962C8B-B14F-4D97-AF65-F5344CB8AC3E}">
        <p14:creationId xmlns:p14="http://schemas.microsoft.com/office/powerpoint/2010/main" val="21948829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165A751B-8112-45F2-A4E0-9F74F99F27D3}" type="datetimeFigureOut">
              <a:rPr lang="tr-TR" smtClean="0"/>
              <a:t>11.1.2017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6D0F2E5-D56B-4601-94AD-5E1983D17340}" type="slidenum">
              <a:rPr lang="tr-TR" smtClean="0"/>
              <a:t>‹N›</a:t>
            </a:fld>
            <a:endParaRPr lang="tr-TR"/>
          </a:p>
        </p:txBody>
      </p:sp>
    </p:spTree>
    <p:extLst>
      <p:ext uri="{BB962C8B-B14F-4D97-AF65-F5344CB8AC3E}">
        <p14:creationId xmlns:p14="http://schemas.microsoft.com/office/powerpoint/2010/main" val="1087072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165A751B-8112-45F2-A4E0-9F74F99F27D3}" type="datetimeFigureOut">
              <a:rPr lang="tr-TR" smtClean="0"/>
              <a:t>11.1.2017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6D0F2E5-D56B-4601-94AD-5E1983D17340}" type="slidenum">
              <a:rPr lang="tr-TR" smtClean="0"/>
              <a:t>‹N›</a:t>
            </a:fld>
            <a:endParaRPr lang="tr-TR"/>
          </a:p>
        </p:txBody>
      </p:sp>
    </p:spTree>
    <p:extLst>
      <p:ext uri="{BB962C8B-B14F-4D97-AF65-F5344CB8AC3E}">
        <p14:creationId xmlns:p14="http://schemas.microsoft.com/office/powerpoint/2010/main" val="3952366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5A751B-8112-45F2-A4E0-9F74F99F27D3}" type="datetimeFigureOut">
              <a:rPr lang="tr-TR" smtClean="0"/>
              <a:t>11.1.2017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6D0F2E5-D56B-4601-94AD-5E1983D17340}" type="slidenum">
              <a:rPr lang="tr-TR" smtClean="0"/>
              <a:t>‹N›</a:t>
            </a:fld>
            <a:endParaRPr lang="tr-TR"/>
          </a:p>
        </p:txBody>
      </p:sp>
    </p:spTree>
    <p:extLst>
      <p:ext uri="{BB962C8B-B14F-4D97-AF65-F5344CB8AC3E}">
        <p14:creationId xmlns:p14="http://schemas.microsoft.com/office/powerpoint/2010/main" val="22803011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5A751B-8112-45F2-A4E0-9F74F99F27D3}" type="datetimeFigureOut">
              <a:rPr lang="tr-TR" smtClean="0"/>
              <a:t>11.1.2017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6D0F2E5-D56B-4601-94AD-5E1983D17340}" type="slidenum">
              <a:rPr lang="tr-TR" smtClean="0"/>
              <a:t>‹N›</a:t>
            </a:fld>
            <a:endParaRPr lang="tr-TR"/>
          </a:p>
        </p:txBody>
      </p:sp>
    </p:spTree>
    <p:extLst>
      <p:ext uri="{BB962C8B-B14F-4D97-AF65-F5344CB8AC3E}">
        <p14:creationId xmlns:p14="http://schemas.microsoft.com/office/powerpoint/2010/main" val="2498808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5A751B-8112-45F2-A4E0-9F74F99F27D3}" type="datetimeFigureOut">
              <a:rPr lang="tr-TR" smtClean="0"/>
              <a:t>11.1.2017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6D0F2E5-D56B-4601-94AD-5E1983D17340}" type="slidenum">
              <a:rPr lang="tr-TR" smtClean="0"/>
              <a:t>‹N›</a:t>
            </a:fld>
            <a:endParaRPr lang="tr-TR"/>
          </a:p>
        </p:txBody>
      </p:sp>
    </p:spTree>
    <p:extLst>
      <p:ext uri="{BB962C8B-B14F-4D97-AF65-F5344CB8AC3E}">
        <p14:creationId xmlns:p14="http://schemas.microsoft.com/office/powerpoint/2010/main" val="4073245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5A751B-8112-45F2-A4E0-9F74F99F27D3}" type="datetimeFigureOut">
              <a:rPr lang="tr-TR" smtClean="0"/>
              <a:t>11.1.2017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6D0F2E5-D56B-4601-94AD-5E1983D17340}" type="slidenum">
              <a:rPr lang="tr-TR" smtClean="0"/>
              <a:t>‹N›</a:t>
            </a:fld>
            <a:endParaRPr lang="tr-TR"/>
          </a:p>
        </p:txBody>
      </p:sp>
    </p:spTree>
    <p:extLst>
      <p:ext uri="{BB962C8B-B14F-4D97-AF65-F5344CB8AC3E}">
        <p14:creationId xmlns:p14="http://schemas.microsoft.com/office/powerpoint/2010/main" val="2000439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65A751B-8112-45F2-A4E0-9F74F99F27D3}" type="datetimeFigureOut">
              <a:rPr lang="tr-TR" smtClean="0"/>
              <a:t>11.1.2017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6D0F2E5-D56B-4601-94AD-5E1983D17340}" type="slidenum">
              <a:rPr lang="tr-TR" smtClean="0"/>
              <a:t>‹N›</a:t>
            </a:fld>
            <a:endParaRPr lang="tr-TR"/>
          </a:p>
        </p:txBody>
      </p:sp>
    </p:spTree>
    <p:extLst>
      <p:ext uri="{BB962C8B-B14F-4D97-AF65-F5344CB8AC3E}">
        <p14:creationId xmlns:p14="http://schemas.microsoft.com/office/powerpoint/2010/main" val="1060748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65A751B-8112-45F2-A4E0-9F74F99F27D3}" type="datetimeFigureOut">
              <a:rPr lang="tr-TR" smtClean="0"/>
              <a:t>11.1.2017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6D0F2E5-D56B-4601-94AD-5E1983D17340}" type="slidenum">
              <a:rPr lang="tr-TR" smtClean="0"/>
              <a:t>‹N›</a:t>
            </a:fld>
            <a:endParaRPr lang="tr-TR"/>
          </a:p>
        </p:txBody>
      </p:sp>
    </p:spTree>
    <p:extLst>
      <p:ext uri="{BB962C8B-B14F-4D97-AF65-F5344CB8AC3E}">
        <p14:creationId xmlns:p14="http://schemas.microsoft.com/office/powerpoint/2010/main" val="1038797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65A751B-8112-45F2-A4E0-9F74F99F27D3}" type="datetimeFigureOut">
              <a:rPr lang="tr-TR" smtClean="0"/>
              <a:t>11.1.2017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6D0F2E5-D56B-4601-94AD-5E1983D17340}" type="slidenum">
              <a:rPr lang="tr-TR" smtClean="0"/>
              <a:t>‹N›</a:t>
            </a:fld>
            <a:endParaRPr lang="tr-TR"/>
          </a:p>
        </p:txBody>
      </p:sp>
    </p:spTree>
    <p:extLst>
      <p:ext uri="{BB962C8B-B14F-4D97-AF65-F5344CB8AC3E}">
        <p14:creationId xmlns:p14="http://schemas.microsoft.com/office/powerpoint/2010/main" val="1185600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5A751B-8112-45F2-A4E0-9F74F99F27D3}" type="datetimeFigureOut">
              <a:rPr lang="tr-TR" smtClean="0"/>
              <a:t>11.1.2017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6D0F2E5-D56B-4601-94AD-5E1983D17340}" type="slidenum">
              <a:rPr lang="tr-TR" smtClean="0"/>
              <a:t>‹N›</a:t>
            </a:fld>
            <a:endParaRPr lang="tr-TR"/>
          </a:p>
        </p:txBody>
      </p:sp>
    </p:spTree>
    <p:extLst>
      <p:ext uri="{BB962C8B-B14F-4D97-AF65-F5344CB8AC3E}">
        <p14:creationId xmlns:p14="http://schemas.microsoft.com/office/powerpoint/2010/main" val="831842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5A751B-8112-45F2-A4E0-9F74F99F27D3}" type="datetimeFigureOut">
              <a:rPr lang="tr-TR" smtClean="0"/>
              <a:t>11.1.2017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6D0F2E5-D56B-4601-94AD-5E1983D17340}" type="slidenum">
              <a:rPr lang="tr-TR" smtClean="0"/>
              <a:t>‹N›</a:t>
            </a:fld>
            <a:endParaRPr lang="tr-TR"/>
          </a:p>
        </p:txBody>
      </p:sp>
    </p:spTree>
    <p:extLst>
      <p:ext uri="{BB962C8B-B14F-4D97-AF65-F5344CB8AC3E}">
        <p14:creationId xmlns:p14="http://schemas.microsoft.com/office/powerpoint/2010/main" val="1912996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5A751B-8112-45F2-A4E0-9F74F99F27D3}" type="datetimeFigureOut">
              <a:rPr lang="tr-TR" smtClean="0"/>
              <a:t>11.1.2017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6D0F2E5-D56B-4601-94AD-5E1983D17340}" type="slidenum">
              <a:rPr lang="tr-TR" smtClean="0"/>
              <a:t>‹N›</a:t>
            </a:fld>
            <a:endParaRPr lang="tr-TR"/>
          </a:p>
        </p:txBody>
      </p:sp>
    </p:spTree>
    <p:extLst>
      <p:ext uri="{BB962C8B-B14F-4D97-AF65-F5344CB8AC3E}">
        <p14:creationId xmlns:p14="http://schemas.microsoft.com/office/powerpoint/2010/main" val="4247343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165A751B-8112-45F2-A4E0-9F74F99F27D3}" type="datetimeFigureOut">
              <a:rPr lang="tr-TR" smtClean="0"/>
              <a:t>11.1.2017</a:t>
            </a:fld>
            <a:endParaRPr lang="tr-TR"/>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56D0F2E5-D56B-4601-94AD-5E1983D17340}" type="slidenum">
              <a:rPr lang="tr-TR" smtClean="0"/>
              <a:t>‹N›</a:t>
            </a:fld>
            <a:endParaRPr lang="tr-TR"/>
          </a:p>
        </p:txBody>
      </p:sp>
    </p:spTree>
    <p:extLst>
      <p:ext uri="{BB962C8B-B14F-4D97-AF65-F5344CB8AC3E}">
        <p14:creationId xmlns:p14="http://schemas.microsoft.com/office/powerpoint/2010/main" val="1818984376"/>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g"/><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facebook.com/groups/336696293347457/" TargetMode="External"/><Relationship Id="rId2" Type="http://schemas.openxmlformats.org/officeDocument/2006/relationships/hyperlink" Target="https://www.youtube.com/channel/UCV4cB0K2hXqyCvBfp8Bpg7w" TargetMode="External"/><Relationship Id="rId1" Type="http://schemas.openxmlformats.org/officeDocument/2006/relationships/slideLayout" Target="../slideLayouts/slideLayout2.xml"/><Relationship Id="rId4" Type="http://schemas.openxmlformats.org/officeDocument/2006/relationships/hyperlink" Target="https://refugeechildtr.wordpress.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184" y="217704"/>
            <a:ext cx="4238672" cy="227570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3368" y="4284749"/>
            <a:ext cx="5003831" cy="2275708"/>
          </a:xfrm>
          <a:prstGeom prst="rect">
            <a:avLst/>
          </a:prstGeom>
        </p:spPr>
      </p:pic>
    </p:spTree>
    <p:extLst>
      <p:ext uri="{BB962C8B-B14F-4D97-AF65-F5344CB8AC3E}">
        <p14:creationId xmlns:p14="http://schemas.microsoft.com/office/powerpoint/2010/main" val="1414341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655" y="535259"/>
            <a:ext cx="10353762" cy="5244790"/>
          </a:xfrm>
        </p:spPr>
        <p:txBody>
          <a:bodyPr/>
          <a:lstStyle/>
          <a:p>
            <a:pPr marL="0" indent="0">
              <a:buNone/>
            </a:pPr>
            <a:r>
              <a:rPr lang="tr-TR" dirty="0" smtClean="0">
                <a:sym typeface="Wingdings" panose="05000000000000000000" pitchFamily="2" charset="2"/>
              </a:rPr>
              <a:t>				</a:t>
            </a:r>
            <a:r>
              <a:rPr lang="tr-TR" sz="5400" dirty="0" smtClean="0">
                <a:sym typeface="Wingdings" panose="05000000000000000000" pitchFamily="2" charset="2"/>
              </a:rPr>
              <a:t>THE END </a:t>
            </a:r>
          </a:p>
          <a:p>
            <a:pPr marL="0" indent="0">
              <a:buNone/>
            </a:pPr>
            <a:endParaRPr lang="tr-TR" dirty="0" smtClean="0">
              <a:sym typeface="Wingdings" panose="05000000000000000000" pitchFamily="2" charset="2"/>
            </a:endParaRPr>
          </a:p>
          <a:p>
            <a:pPr marL="0" indent="0">
              <a:buNone/>
            </a:pPr>
            <a:endParaRPr lang="tr-TR"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1892" y="1519070"/>
            <a:ext cx="8575287" cy="3822364"/>
          </a:xfrm>
          <a:prstGeom prst="rect">
            <a:avLst/>
          </a:prstGeom>
        </p:spPr>
      </p:pic>
    </p:spTree>
    <p:extLst>
      <p:ext uri="{BB962C8B-B14F-4D97-AF65-F5344CB8AC3E}">
        <p14:creationId xmlns:p14="http://schemas.microsoft.com/office/powerpoint/2010/main" val="405968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11551" y="334536"/>
            <a:ext cx="5252225" cy="6266985"/>
          </a:xfrm>
        </p:spPr>
      </p:pic>
    </p:spTree>
    <p:extLst>
      <p:ext uri="{BB962C8B-B14F-4D97-AF65-F5344CB8AC3E}">
        <p14:creationId xmlns:p14="http://schemas.microsoft.com/office/powerpoint/2010/main" val="387726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sz="8000" dirty="0" smtClean="0"/>
              <a:t>In A Far Away Land: Refugee ChIldren</a:t>
            </a:r>
            <a:endParaRPr lang="tr-TR" sz="8000" dirty="0"/>
          </a:p>
        </p:txBody>
      </p:sp>
    </p:spTree>
    <p:extLst>
      <p:ext uri="{BB962C8B-B14F-4D97-AF65-F5344CB8AC3E}">
        <p14:creationId xmlns:p14="http://schemas.microsoft.com/office/powerpoint/2010/main" val="1675127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Partners</a:t>
            </a:r>
            <a:endParaRPr lang="tr-TR"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92658" y="4359588"/>
            <a:ext cx="3370681" cy="2047875"/>
          </a:xfr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2659" y="1848484"/>
            <a:ext cx="3370681" cy="1797685"/>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73390" y="4359589"/>
            <a:ext cx="3280410" cy="2047875"/>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24946" y="1848484"/>
            <a:ext cx="3342107" cy="1797685"/>
          </a:xfrm>
          <a:prstGeom prst="rect">
            <a:avLst/>
          </a:prstGeom>
        </p:spPr>
      </p:pic>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073390" y="1848484"/>
            <a:ext cx="3370681" cy="1797686"/>
          </a:xfrm>
          <a:prstGeom prst="rect">
            <a:avLst/>
          </a:prstGeom>
        </p:spPr>
      </p:pic>
    </p:spTree>
    <p:extLst>
      <p:ext uri="{BB962C8B-B14F-4D97-AF65-F5344CB8AC3E}">
        <p14:creationId xmlns:p14="http://schemas.microsoft.com/office/powerpoint/2010/main" val="1863045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Our Goals</a:t>
            </a:r>
            <a:endParaRPr lang="tr-TR"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tr-TR" dirty="0" smtClean="0"/>
              <a:t>To raise awareness refugee crisis in Europe and develop understanding of cultural differences, increase intercultural understanding, to grow respect for the different, to develop practices of accepting dissimilarity and to understand the meaning of showing solidarity in a local, national and global level</a:t>
            </a:r>
          </a:p>
          <a:p>
            <a:pPr>
              <a:buFont typeface="Wingdings" panose="05000000000000000000" pitchFamily="2" charset="2"/>
              <a:buChar char="v"/>
            </a:pPr>
            <a:r>
              <a:rPr lang="tr-TR" dirty="0" smtClean="0"/>
              <a:t>To create awareness to the importance of pre-school education and to provide young refugee children with access to it and increasing their chance to be successful in their life.</a:t>
            </a:r>
          </a:p>
          <a:p>
            <a:pPr>
              <a:buFont typeface="Wingdings" panose="05000000000000000000" pitchFamily="2" charset="2"/>
              <a:buChar char="v"/>
            </a:pPr>
            <a:r>
              <a:rPr lang="tr-TR" dirty="0" smtClean="0"/>
              <a:t>By series of training activities, to develop teenager and young learners intercultural dialogue</a:t>
            </a:r>
            <a:endParaRPr lang="tr-TR" dirty="0"/>
          </a:p>
        </p:txBody>
      </p:sp>
    </p:spTree>
    <p:extLst>
      <p:ext uri="{BB962C8B-B14F-4D97-AF65-F5344CB8AC3E}">
        <p14:creationId xmlns:p14="http://schemas.microsoft.com/office/powerpoint/2010/main" val="1601220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Outputs</a:t>
            </a:r>
            <a:endParaRPr lang="tr-TR"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tr-TR" dirty="0" smtClean="0"/>
              <a:t>Educational resources and pedagocigal tools;</a:t>
            </a:r>
          </a:p>
          <a:p>
            <a:pPr marL="0" indent="0">
              <a:buNone/>
            </a:pPr>
            <a:r>
              <a:rPr lang="tr-TR" dirty="0" smtClean="0"/>
              <a:t>Application for tablets, digital videos, research studies, digital fairytale &amp;story, seminars</a:t>
            </a:r>
          </a:p>
          <a:p>
            <a:pPr>
              <a:buFont typeface="Wingdings" panose="05000000000000000000" pitchFamily="2" charset="2"/>
              <a:buChar char="v"/>
            </a:pPr>
            <a:r>
              <a:rPr lang="tr-TR" dirty="0" smtClean="0"/>
              <a:t>Tests to assess and evaluate </a:t>
            </a:r>
          </a:p>
          <a:p>
            <a:pPr>
              <a:buFont typeface="Wingdings" panose="05000000000000000000" pitchFamily="2" charset="2"/>
              <a:buChar char="v"/>
            </a:pPr>
            <a:r>
              <a:rPr lang="tr-TR" dirty="0" smtClean="0"/>
              <a:t>Project activity book, activity photo album, project website, some social media accounts</a:t>
            </a:r>
          </a:p>
          <a:p>
            <a:pPr>
              <a:buFont typeface="Wingdings" panose="05000000000000000000" pitchFamily="2" charset="2"/>
              <a:buChar char="v"/>
            </a:pPr>
            <a:r>
              <a:rPr lang="tr-TR" dirty="0" smtClean="0"/>
              <a:t>Brochures, photographic exhibition</a:t>
            </a:r>
            <a:endParaRPr lang="tr-TR" dirty="0"/>
          </a:p>
        </p:txBody>
      </p:sp>
    </p:spTree>
    <p:extLst>
      <p:ext uri="{BB962C8B-B14F-4D97-AF65-F5344CB8AC3E}">
        <p14:creationId xmlns:p14="http://schemas.microsoft.com/office/powerpoint/2010/main" val="3772629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Connections</a:t>
            </a:r>
            <a:endParaRPr lang="tr-TR"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tr-TR" dirty="0" smtClean="0"/>
              <a:t>Turkey: Assosiation for solidarity for Asylum Seekers and Migrants </a:t>
            </a:r>
          </a:p>
          <a:p>
            <a:pPr>
              <a:buFont typeface="Wingdings" panose="05000000000000000000" pitchFamily="2" charset="2"/>
              <a:buChar char="v"/>
            </a:pPr>
            <a:r>
              <a:rPr lang="tr-TR" dirty="0" smtClean="0"/>
              <a:t>Portugal: Casa Speranza of Caritos</a:t>
            </a:r>
          </a:p>
          <a:p>
            <a:pPr>
              <a:buFont typeface="Wingdings" panose="05000000000000000000" pitchFamily="2" charset="2"/>
              <a:buChar char="v"/>
            </a:pPr>
            <a:r>
              <a:rPr lang="tr-TR" dirty="0" smtClean="0"/>
              <a:t>Romania: National Council for Refugees</a:t>
            </a:r>
          </a:p>
          <a:p>
            <a:pPr>
              <a:buFont typeface="Wingdings" panose="05000000000000000000" pitchFamily="2" charset="2"/>
              <a:buChar char="v"/>
            </a:pPr>
            <a:r>
              <a:rPr lang="tr-TR" dirty="0" smtClean="0"/>
              <a:t>Greece: Grek Council for Refugees</a:t>
            </a:r>
          </a:p>
          <a:p>
            <a:pPr>
              <a:buFont typeface="Wingdings" panose="05000000000000000000" pitchFamily="2" charset="2"/>
              <a:buChar char="v"/>
            </a:pPr>
            <a:r>
              <a:rPr lang="tr-TR" dirty="0" smtClean="0"/>
              <a:t>Italy: Italian Council for Refugees</a:t>
            </a:r>
            <a:endParaRPr lang="tr-TR" dirty="0"/>
          </a:p>
        </p:txBody>
      </p:sp>
    </p:spTree>
    <p:extLst>
      <p:ext uri="{BB962C8B-B14F-4D97-AF65-F5344CB8AC3E}">
        <p14:creationId xmlns:p14="http://schemas.microsoft.com/office/powerpoint/2010/main" val="2031622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SocIal MedIa Accounts</a:t>
            </a:r>
            <a:endParaRPr lang="tr-TR"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tr-TR" dirty="0" smtClean="0"/>
              <a:t>Instagram: refugee_project </a:t>
            </a:r>
          </a:p>
          <a:p>
            <a:pPr>
              <a:buFont typeface="Wingdings" panose="05000000000000000000" pitchFamily="2" charset="2"/>
              <a:buChar char="v"/>
            </a:pPr>
            <a:r>
              <a:rPr lang="tr-TR" dirty="0" smtClean="0"/>
              <a:t>Youtube Channel : Refugee Children  </a:t>
            </a:r>
            <a:r>
              <a:rPr lang="tr-TR" dirty="0" smtClean="0">
                <a:hlinkClick r:id="rId2"/>
              </a:rPr>
              <a:t>https://www.youtube.com/channel/UCV4cB0K2hXqyCvBfp8Bpg7w</a:t>
            </a:r>
            <a:endParaRPr lang="tr-TR" dirty="0" smtClean="0"/>
          </a:p>
          <a:p>
            <a:pPr>
              <a:buFont typeface="Wingdings" panose="05000000000000000000" pitchFamily="2" charset="2"/>
              <a:buChar char="v"/>
            </a:pPr>
            <a:r>
              <a:rPr lang="tr-TR" dirty="0" smtClean="0"/>
              <a:t>Facebook Group: </a:t>
            </a:r>
          </a:p>
          <a:p>
            <a:pPr marL="0" indent="0">
              <a:buNone/>
            </a:pPr>
            <a:r>
              <a:rPr lang="tr-TR" dirty="0" smtClean="0"/>
              <a:t>IN A FAR AWAY LAND: REFUGEE CHILDREN </a:t>
            </a:r>
            <a:r>
              <a:rPr lang="tr-TR" dirty="0" smtClean="0">
                <a:hlinkClick r:id="rId3"/>
              </a:rPr>
              <a:t>https://www.facebook.com/groups/336696293347457/</a:t>
            </a:r>
            <a:endParaRPr lang="tr-TR" dirty="0" smtClean="0"/>
          </a:p>
          <a:p>
            <a:pPr>
              <a:buFont typeface="Wingdings" panose="05000000000000000000" pitchFamily="2" charset="2"/>
              <a:buChar char="v"/>
            </a:pPr>
            <a:r>
              <a:rPr lang="tr-TR" dirty="0" smtClean="0"/>
              <a:t>Blog : </a:t>
            </a:r>
            <a:r>
              <a:rPr lang="tr-TR" dirty="0" smtClean="0">
                <a:hlinkClick r:id="rId4"/>
              </a:rPr>
              <a:t>https</a:t>
            </a:r>
            <a:r>
              <a:rPr lang="tr-TR" dirty="0">
                <a:hlinkClick r:id="rId4"/>
              </a:rPr>
              <a:t>://refugeechildtr.wordpress.com</a:t>
            </a:r>
            <a:r>
              <a:rPr lang="tr-TR" dirty="0" smtClean="0">
                <a:hlinkClick r:id="rId4"/>
              </a:rPr>
              <a:t>/</a:t>
            </a:r>
            <a:endParaRPr lang="tr-TR" dirty="0" smtClean="0"/>
          </a:p>
          <a:p>
            <a:pPr>
              <a:buFont typeface="Wingdings" panose="05000000000000000000" pitchFamily="2" charset="2"/>
              <a:buChar char="v"/>
            </a:pPr>
            <a:r>
              <a:rPr lang="tr-TR" dirty="0" smtClean="0"/>
              <a:t>Twitter: @refugeechildtr</a:t>
            </a:r>
          </a:p>
          <a:p>
            <a:pPr marL="0" indent="0">
              <a:buNone/>
            </a:pPr>
            <a:endParaRPr lang="tr-TR" dirty="0"/>
          </a:p>
        </p:txBody>
      </p:sp>
    </p:spTree>
    <p:extLst>
      <p:ext uri="{BB962C8B-B14F-4D97-AF65-F5344CB8AC3E}">
        <p14:creationId xmlns:p14="http://schemas.microsoft.com/office/powerpoint/2010/main" val="28130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DIssemInatIon</a:t>
            </a:r>
            <a:endParaRPr lang="tr-TR"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v"/>
            </a:pPr>
            <a:r>
              <a:rPr lang="tr-TR" dirty="0" smtClean="0"/>
              <a:t>Logo &amp; Slogan</a:t>
            </a:r>
          </a:p>
          <a:p>
            <a:pPr>
              <a:buFont typeface="Wingdings" panose="05000000000000000000" pitchFamily="2" charset="2"/>
              <a:buChar char="v"/>
            </a:pPr>
            <a:r>
              <a:rPr lang="tr-TR" dirty="0" smtClean="0"/>
              <a:t>Social Media Accounts</a:t>
            </a:r>
          </a:p>
          <a:p>
            <a:pPr>
              <a:buFont typeface="Wingdings" panose="05000000000000000000" pitchFamily="2" charset="2"/>
              <a:buChar char="v"/>
            </a:pPr>
            <a:r>
              <a:rPr lang="tr-TR" dirty="0" smtClean="0"/>
              <a:t>Twinspace of our Etwinning project</a:t>
            </a:r>
          </a:p>
          <a:p>
            <a:pPr>
              <a:buFont typeface="Wingdings" panose="05000000000000000000" pitchFamily="2" charset="2"/>
              <a:buChar char="v"/>
            </a:pPr>
            <a:r>
              <a:rPr lang="tr-TR" dirty="0" smtClean="0"/>
              <a:t>School Erasmus+ Corners</a:t>
            </a:r>
          </a:p>
          <a:p>
            <a:pPr>
              <a:buFont typeface="Wingdings" panose="05000000000000000000" pitchFamily="2" charset="2"/>
              <a:buChar char="v"/>
            </a:pPr>
            <a:r>
              <a:rPr lang="tr-TR" dirty="0" smtClean="0"/>
              <a:t>Project Website</a:t>
            </a:r>
          </a:p>
          <a:p>
            <a:pPr>
              <a:buFont typeface="Wingdings" panose="05000000000000000000" pitchFamily="2" charset="2"/>
              <a:buChar char="v"/>
            </a:pPr>
            <a:r>
              <a:rPr lang="tr-TR" dirty="0" smtClean="0"/>
              <a:t>Application for Tablet/ Smart phones</a:t>
            </a:r>
          </a:p>
          <a:p>
            <a:pPr>
              <a:buFont typeface="Wingdings" panose="05000000000000000000" pitchFamily="2" charset="2"/>
              <a:buChar char="v"/>
            </a:pPr>
            <a:r>
              <a:rPr lang="tr-TR" dirty="0" smtClean="0"/>
              <a:t>Training Sessions &amp; Seminars</a:t>
            </a:r>
          </a:p>
          <a:p>
            <a:pPr>
              <a:buFont typeface="Wingdings" panose="05000000000000000000" pitchFamily="2" charset="2"/>
              <a:buChar char="v"/>
            </a:pPr>
            <a:r>
              <a:rPr lang="tr-TR" dirty="0"/>
              <a:t>Questionnaires-Tests-Assessments-Evaluation</a:t>
            </a:r>
          </a:p>
          <a:p>
            <a:pPr>
              <a:buFont typeface="Wingdings" panose="05000000000000000000" pitchFamily="2" charset="2"/>
              <a:buChar char="v"/>
            </a:pPr>
            <a:endParaRPr lang="tr-TR" dirty="0" smtClean="0"/>
          </a:p>
          <a:p>
            <a:pPr marL="0" indent="0">
              <a:buNone/>
            </a:pPr>
            <a:endParaRPr lang="tr-TR" dirty="0" smtClean="0"/>
          </a:p>
          <a:p>
            <a:pPr>
              <a:buFont typeface="Wingdings" panose="05000000000000000000" pitchFamily="2" charset="2"/>
              <a:buChar char="v"/>
            </a:pPr>
            <a:endParaRPr lang="tr-TR" dirty="0" smtClean="0"/>
          </a:p>
          <a:p>
            <a:pPr>
              <a:buFont typeface="Wingdings" panose="05000000000000000000" pitchFamily="2" charset="2"/>
              <a:buChar char="v"/>
            </a:pPr>
            <a:endParaRPr lang="tr-TR" dirty="0"/>
          </a:p>
        </p:txBody>
      </p:sp>
    </p:spTree>
    <p:extLst>
      <p:ext uri="{BB962C8B-B14F-4D97-AF65-F5344CB8AC3E}">
        <p14:creationId xmlns:p14="http://schemas.microsoft.com/office/powerpoint/2010/main" val="5958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Dissemination </a:t>
            </a:r>
            <a:endParaRPr lang="tr-TR"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v"/>
            </a:pPr>
            <a:r>
              <a:rPr lang="tr-TR" dirty="0" smtClean="0"/>
              <a:t>Printed </a:t>
            </a:r>
            <a:r>
              <a:rPr lang="tr-TR" dirty="0"/>
              <a:t>Materials: brochures, </a:t>
            </a:r>
            <a:r>
              <a:rPr lang="tr-TR" dirty="0" smtClean="0"/>
              <a:t>handouts</a:t>
            </a:r>
            <a:r>
              <a:rPr lang="tr-TR" dirty="0"/>
              <a:t>, posters etc.</a:t>
            </a:r>
          </a:p>
          <a:p>
            <a:pPr>
              <a:buFont typeface="Wingdings" panose="05000000000000000000" pitchFamily="2" charset="2"/>
              <a:buChar char="v"/>
            </a:pPr>
            <a:r>
              <a:rPr lang="tr-TR" dirty="0"/>
              <a:t>Meetings with representatives of  National Councils for Refugees</a:t>
            </a:r>
          </a:p>
          <a:p>
            <a:pPr>
              <a:buFont typeface="Wingdings" panose="05000000000000000000" pitchFamily="2" charset="2"/>
              <a:buChar char="v"/>
            </a:pPr>
            <a:r>
              <a:rPr lang="tr-TR" dirty="0"/>
              <a:t>Campaigns</a:t>
            </a:r>
          </a:p>
          <a:p>
            <a:pPr>
              <a:buFont typeface="Wingdings" panose="05000000000000000000" pitchFamily="2" charset="2"/>
              <a:buChar char="v"/>
            </a:pPr>
            <a:r>
              <a:rPr lang="tr-TR" dirty="0"/>
              <a:t>First Help </a:t>
            </a:r>
            <a:r>
              <a:rPr lang="tr-TR" dirty="0" smtClean="0"/>
              <a:t>Center</a:t>
            </a:r>
            <a:endParaRPr lang="tr-TR" dirty="0"/>
          </a:p>
          <a:p>
            <a:pPr>
              <a:buFont typeface="Wingdings" panose="05000000000000000000" pitchFamily="2" charset="2"/>
              <a:buChar char="v"/>
            </a:pPr>
            <a:r>
              <a:rPr lang="tr-TR" dirty="0" smtClean="0"/>
              <a:t>E-dictionary &amp; e-book &amp; </a:t>
            </a:r>
            <a:r>
              <a:rPr lang="tr-TR" dirty="0"/>
              <a:t>e-magazines</a:t>
            </a:r>
          </a:p>
          <a:p>
            <a:pPr>
              <a:buFont typeface="Wingdings" panose="05000000000000000000" pitchFamily="2" charset="2"/>
              <a:buChar char="v"/>
            </a:pPr>
            <a:r>
              <a:rPr lang="tr-TR" dirty="0" smtClean="0"/>
              <a:t>Digital Sources</a:t>
            </a:r>
            <a:endParaRPr lang="tr-TR" dirty="0"/>
          </a:p>
          <a:p>
            <a:pPr>
              <a:buFont typeface="Wingdings" panose="05000000000000000000" pitchFamily="2" charset="2"/>
              <a:buChar char="v"/>
            </a:pPr>
            <a:r>
              <a:rPr lang="tr-TR" dirty="0" smtClean="0"/>
              <a:t>The Final Ceremony</a:t>
            </a:r>
          </a:p>
          <a:p>
            <a:pPr>
              <a:buFont typeface="Wingdings" panose="05000000000000000000" pitchFamily="2" charset="2"/>
              <a:buChar char="v"/>
            </a:pPr>
            <a:r>
              <a:rPr lang="tr-TR" dirty="0" smtClean="0"/>
              <a:t>Certification</a:t>
            </a:r>
            <a:endParaRPr lang="tr-TR" dirty="0"/>
          </a:p>
          <a:p>
            <a:endParaRPr lang="tr-TR" dirty="0"/>
          </a:p>
        </p:txBody>
      </p:sp>
    </p:spTree>
    <p:extLst>
      <p:ext uri="{BB962C8B-B14F-4D97-AF65-F5344CB8AC3E}">
        <p14:creationId xmlns:p14="http://schemas.microsoft.com/office/powerpoint/2010/main" val="40416475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xmlns=""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74</TotalTime>
  <Words>278</Words>
  <Application>Microsoft Office PowerPoint</Application>
  <PresentationFormat>Personalizzato</PresentationFormat>
  <Paragraphs>46</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Damask</vt:lpstr>
      <vt:lpstr>Presentazione standard di PowerPoint</vt:lpstr>
      <vt:lpstr>       In A Far Away Land: Refugee ChIldren</vt:lpstr>
      <vt:lpstr>Partners</vt:lpstr>
      <vt:lpstr>Our Goals</vt:lpstr>
      <vt:lpstr>Outputs</vt:lpstr>
      <vt:lpstr>Connections</vt:lpstr>
      <vt:lpstr>SocIal MedIa Accounts</vt:lpstr>
      <vt:lpstr>DIssemInatIon</vt:lpstr>
      <vt:lpstr>Dissemination </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özgü öztürk</dc:creator>
  <cp:lastModifiedBy>EnzaPc</cp:lastModifiedBy>
  <cp:revision>9</cp:revision>
  <dcterms:created xsi:type="dcterms:W3CDTF">2016-12-08T19:56:24Z</dcterms:created>
  <dcterms:modified xsi:type="dcterms:W3CDTF">2017-01-11T21:43:15Z</dcterms:modified>
</cp:coreProperties>
</file>