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59" r:id="rId4"/>
    <p:sldId id="261" r:id="rId5"/>
    <p:sldId id="258" r:id="rId6"/>
    <p:sldId id="262" r:id="rId7"/>
    <p:sldId id="263" r:id="rId8"/>
    <p:sldId id="272" r:id="rId9"/>
    <p:sldId id="265" r:id="rId10"/>
    <p:sldId id="266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648450" cy="9850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8E334-1DC2-46C2-A59C-94F2935FB209}" type="datetimeFigureOut">
              <a:rPr lang="de-DE" smtClean="0"/>
              <a:t>06.06.2021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139C9-0EC2-44B5-8337-4F369B4952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9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0AB6-4875-46BB-A766-74ADB381A379}" type="datetimeFigureOut">
              <a:rPr lang="de-DE" smtClean="0"/>
              <a:t>06.06.2021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D43F0-A363-4566-A43C-E8D01829FA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D43F0-A363-4566-A43C-E8D01829FA7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18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D43F0-A363-4566-A43C-E8D01829FA7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04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9A1-CBA8-4CE2-A715-C38431D08024}" type="datetimeFigureOut">
              <a:rPr lang="de-DE" smtClean="0"/>
              <a:t>06.06.2021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80B-7C1F-4E59-B44C-FA0323CCB9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 rot="16200000">
            <a:off x="-2721410" y="3669043"/>
            <a:ext cx="5910372" cy="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3491880" y="44624"/>
            <a:ext cx="547260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1600" b="1" dirty="0"/>
          </a:p>
          <a:p>
            <a:pPr algn="ctr"/>
            <a:r>
              <a:rPr lang="de-DE" sz="2000" b="1" dirty="0"/>
              <a:t>Berufskolleg Meschede des Hochsauerlandkreises</a:t>
            </a:r>
          </a:p>
          <a:p>
            <a:pPr algn="ctr"/>
            <a:endParaRPr lang="de-DE" sz="1600" b="1" dirty="0"/>
          </a:p>
        </p:txBody>
      </p:sp>
      <p:sp>
        <p:nvSpPr>
          <p:cNvPr id="10" name="Rechteck 9"/>
          <p:cNvSpPr/>
          <p:nvPr userDrawn="1"/>
        </p:nvSpPr>
        <p:spPr>
          <a:xfrm>
            <a:off x="8927977" y="548680"/>
            <a:ext cx="2160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100392" y="620688"/>
            <a:ext cx="1043607" cy="32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8856477" y="493272"/>
            <a:ext cx="2160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0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A9A1-CBA8-4CE2-A715-C38431D08024}" type="datetimeFigureOut">
              <a:rPr lang="de-DE" smtClean="0"/>
              <a:t>06.06.2021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F80B-7C1F-4E59-B44C-FA0323CCB9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/>
          <p:nvPr userDrawn="1"/>
        </p:nvPicPr>
        <p:blipFill rotWithShape="1">
          <a:blip r:embed="rId2"/>
          <a:srcRect l="12401" t="13492" r="13633" b="73305"/>
          <a:stretch/>
        </p:blipFill>
        <p:spPr bwMode="auto">
          <a:xfrm>
            <a:off x="0" y="-24272"/>
            <a:ext cx="9143999" cy="971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 rot="16200000">
            <a:off x="-2721410" y="3669043"/>
            <a:ext cx="5910372" cy="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>
            <a:off x="35496" y="947631"/>
            <a:ext cx="8874730" cy="11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3491880" y="44624"/>
            <a:ext cx="547260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1600" b="1" dirty="0"/>
          </a:p>
          <a:p>
            <a:pPr algn="ctr"/>
            <a:r>
              <a:rPr lang="de-DE" sz="2000" b="1" dirty="0"/>
              <a:t>Berufskolleg Meschede des Hochsauerlandkreises</a:t>
            </a:r>
          </a:p>
          <a:p>
            <a:pPr algn="ctr"/>
            <a:endParaRPr lang="de-DE" sz="1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 rot="16200000">
            <a:off x="5935585" y="3649589"/>
            <a:ext cx="5949283" cy="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>
            <a:off x="35496" y="6738831"/>
            <a:ext cx="8874730" cy="11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8100392" y="620688"/>
            <a:ext cx="1043607" cy="32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8856477" y="493272"/>
            <a:ext cx="2160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27977" y="548680"/>
            <a:ext cx="2160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3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/>
          <p:nvPr userDrawn="1"/>
        </p:nvPicPr>
        <p:blipFill rotWithShape="1">
          <a:blip r:embed="rId4"/>
          <a:srcRect l="12401" t="13492" r="13633" b="73305"/>
          <a:stretch/>
        </p:blipFill>
        <p:spPr bwMode="auto">
          <a:xfrm>
            <a:off x="0" y="-24272"/>
            <a:ext cx="9143999" cy="971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A9A1-CBA8-4CE2-A715-C38431D08024}" type="datetimeFigureOut">
              <a:rPr lang="de-DE" smtClean="0"/>
              <a:t>06.06.2021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F80B-7C1F-4E59-B44C-FA0323CCB9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>
            <a:off x="35496" y="947631"/>
            <a:ext cx="8874730" cy="11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3563888" y="116632"/>
            <a:ext cx="4464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Praktikum International </a:t>
            </a:r>
          </a:p>
          <a:p>
            <a:pPr algn="ctr"/>
            <a:r>
              <a:rPr lang="de-DE" sz="2400" b="1" dirty="0"/>
              <a:t>am Berufskolleg Meschede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 rot="16200000">
            <a:off x="-2721410" y="3669043"/>
            <a:ext cx="5910372" cy="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 rot="16200000">
            <a:off x="5935585" y="3649589"/>
            <a:ext cx="5949283" cy="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t="42187" r="12578" b="47559"/>
          <a:stretch/>
        </p:blipFill>
        <p:spPr bwMode="auto">
          <a:xfrm>
            <a:off x="35496" y="6738831"/>
            <a:ext cx="8874730" cy="11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 userDrawn="1"/>
        </p:nvSpPr>
        <p:spPr>
          <a:xfrm>
            <a:off x="3491880" y="44624"/>
            <a:ext cx="547260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1600" b="1" dirty="0"/>
          </a:p>
          <a:p>
            <a:pPr algn="ctr"/>
            <a:r>
              <a:rPr lang="de-DE" sz="2000" b="1" dirty="0"/>
              <a:t>Berufskolleg Meschede des Hochsauerlandkreises</a:t>
            </a:r>
          </a:p>
          <a:p>
            <a:pPr algn="ctr"/>
            <a:endParaRPr lang="de-DE" sz="1600" b="1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8100392" y="620688"/>
            <a:ext cx="1043607" cy="32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8856477" y="493272"/>
            <a:ext cx="2160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27978" y="549954"/>
            <a:ext cx="2160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.wikipedia.org/wiki/Fichier:Logo_eTwinning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Logo_eTwinning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bikon.news/artikel/fake-news-auf-allen-kanal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cap="small" dirty="0"/>
          </a:p>
        </p:txBody>
      </p:sp>
      <p:sp>
        <p:nvSpPr>
          <p:cNvPr id="22" name="Inhaltsplatzhalter 2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8F15F7-6715-4038-AB5A-807473C78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64896"/>
            <a:ext cx="9144000" cy="65282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E2AB4E4-D4E8-48B7-8123-BD2EA079DED5}"/>
              </a:ext>
            </a:extLst>
          </p:cNvPr>
          <p:cNvSpPr txBox="1"/>
          <p:nvPr/>
        </p:nvSpPr>
        <p:spPr>
          <a:xfrm>
            <a:off x="0" y="669310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4" tooltip="https://fr.wikipedia.org/wiki/Fichier:Logo_eTwinning.jpg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5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71087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/>
          <a:lstStyle/>
          <a:p>
            <a:r>
              <a:rPr lang="de-DE" dirty="0"/>
              <a:t>Forum </a:t>
            </a:r>
            <a:r>
              <a:rPr lang="de-DE"/>
              <a:t>zum Austausch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132856"/>
            <a:ext cx="53620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/>
          <a:lstStyle/>
          <a:p>
            <a:r>
              <a:rPr lang="de-DE" dirty="0"/>
              <a:t>Evaluation mit </a:t>
            </a:r>
            <a:r>
              <a:rPr lang="de-DE" dirty="0" err="1"/>
              <a:t>Flipgrid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57" y="2492896"/>
            <a:ext cx="8229600" cy="39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6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BB09F-234E-44EA-BDCF-00D2D21F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946"/>
            <a:ext cx="8229600" cy="782878"/>
          </a:xfrm>
        </p:spPr>
        <p:txBody>
          <a:bodyPr/>
          <a:lstStyle/>
          <a:p>
            <a:r>
              <a:rPr lang="de-DE" dirty="0"/>
              <a:t>Escape-Room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F9609F9-32BE-4FEC-B54B-3F947CEBE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0308"/>
            <a:ext cx="8229600" cy="3865746"/>
          </a:xfrm>
        </p:spPr>
      </p:pic>
    </p:spTree>
    <p:extLst>
      <p:ext uri="{BB962C8B-B14F-4D97-AF65-F5344CB8AC3E}">
        <p14:creationId xmlns:p14="http://schemas.microsoft.com/office/powerpoint/2010/main" val="196923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3DF45-4663-4027-AC7D-E46FA896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872208"/>
          </a:xfrm>
        </p:spPr>
        <p:txBody>
          <a:bodyPr/>
          <a:lstStyle/>
          <a:p>
            <a:pPr algn="l"/>
            <a:r>
              <a:rPr lang="de-DE" dirty="0"/>
              <a:t>                          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DE989-AFC8-4CE0-AF3A-8500D1E7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7931224" cy="3528392"/>
          </a:xfrm>
        </p:spPr>
        <p:txBody>
          <a:bodyPr/>
          <a:lstStyle/>
          <a:p>
            <a:r>
              <a:rPr lang="de-DE" dirty="0" err="1"/>
              <a:t>eTwinning</a:t>
            </a:r>
            <a:r>
              <a:rPr lang="de-DE" dirty="0"/>
              <a:t> = tolle Möglichkeit des Austausches</a:t>
            </a:r>
          </a:p>
          <a:p>
            <a:r>
              <a:rPr lang="de-DE" dirty="0"/>
              <a:t>Kontakte zu anderen Schülern und Schülerinnen in Europa</a:t>
            </a:r>
          </a:p>
          <a:p>
            <a:r>
              <a:rPr lang="de-DE" dirty="0"/>
              <a:t>Digitales (</a:t>
            </a:r>
            <a:r>
              <a:rPr lang="de-DE" dirty="0" err="1"/>
              <a:t>Canva</a:t>
            </a:r>
            <a:r>
              <a:rPr lang="de-DE" dirty="0"/>
              <a:t>, </a:t>
            </a:r>
            <a:r>
              <a:rPr lang="de-DE" dirty="0" err="1"/>
              <a:t>Flipgrid</a:t>
            </a:r>
            <a:r>
              <a:rPr lang="de-DE" dirty="0"/>
              <a:t>, </a:t>
            </a:r>
            <a:r>
              <a:rPr lang="de-DE" dirty="0" err="1"/>
              <a:t>bookcreator</a:t>
            </a:r>
            <a:r>
              <a:rPr lang="de-DE" dirty="0"/>
              <a:t>….)</a:t>
            </a:r>
          </a:p>
          <a:p>
            <a:r>
              <a:rPr lang="de-DE" dirty="0"/>
              <a:t>Kommunikation in Englisch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B804BD-9311-42E2-95AE-45C533445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4078" y="1102850"/>
            <a:ext cx="2594346" cy="18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0F0D196-CB4C-498B-BEE8-FA48491A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43607"/>
            <a:ext cx="2597121" cy="18533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637C09-0FEF-4FD5-A365-4422DB16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944216"/>
          </a:xfrm>
        </p:spPr>
        <p:txBody>
          <a:bodyPr/>
          <a:lstStyle/>
          <a:p>
            <a:r>
              <a:rPr lang="de-DE" dirty="0"/>
              <a:t>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077B8-0C37-4853-9551-1DE9DEF9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284984"/>
            <a:ext cx="7488832" cy="3528392"/>
          </a:xfrm>
        </p:spPr>
        <p:txBody>
          <a:bodyPr>
            <a:normAutofit/>
          </a:bodyPr>
          <a:lstStyle/>
          <a:p>
            <a:r>
              <a:rPr lang="de-DE" dirty="0"/>
              <a:t>Viel gelernt zu Fake News</a:t>
            </a:r>
          </a:p>
          <a:p>
            <a:r>
              <a:rPr lang="de-DE" dirty="0"/>
              <a:t>Wie man sie erkennt</a:t>
            </a:r>
          </a:p>
          <a:p>
            <a:r>
              <a:rPr lang="de-DE" dirty="0"/>
              <a:t>Wie man sie verhindert</a:t>
            </a:r>
          </a:p>
          <a:p>
            <a:r>
              <a:rPr lang="de-DE" dirty="0"/>
              <a:t>Warum sie gefährlich sind</a:t>
            </a:r>
          </a:p>
          <a:p>
            <a:r>
              <a:rPr lang="de-DE" dirty="0"/>
              <a:t>Es hat viel Spaß gemacht!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E6F90F-23E3-4340-BD9B-CF0AB06DC593}"/>
              </a:ext>
            </a:extLst>
          </p:cNvPr>
          <p:cNvSpPr txBox="1"/>
          <p:nvPr/>
        </p:nvSpPr>
        <p:spPr>
          <a:xfrm>
            <a:off x="-3924944" y="3429000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www.rubikon.news/artikel/fake-news-auf-allen-kanalen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nd/3.0/"/>
              </a:rPr>
              <a:t>CC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585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97F51-18BB-4EAB-9A9F-AD7A7616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794322"/>
          </a:xfrm>
        </p:spPr>
        <p:txBody>
          <a:bodyPr/>
          <a:lstStyle/>
          <a:p>
            <a:r>
              <a:rPr lang="de-DE" dirty="0"/>
              <a:t>Danke für eure Aufmerksamkeit!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D38F0B9-EB48-4D86-9B72-C86B55303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275076"/>
            <a:ext cx="4671406" cy="34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AFC5C-6796-47EB-8A28-BBF2F51A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147248" cy="1152128"/>
          </a:xfrm>
        </p:spPr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eTwinning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71175-1335-4284-8FFF-152584EB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>
            <a:normAutofit/>
          </a:bodyPr>
          <a:lstStyle/>
          <a:p>
            <a:r>
              <a:rPr lang="de-DE" b="0" i="0" dirty="0">
                <a:solidFill>
                  <a:srgbClr val="444444"/>
                </a:solidFill>
                <a:effectLst/>
                <a:latin typeface="Roboto" panose="020B0604020202020204" pitchFamily="2" charset="0"/>
              </a:rPr>
              <a:t>Initiative der Europäischen Kommission, die Schulen aus Europa über das Internet miteinander vernetzt. </a:t>
            </a:r>
          </a:p>
          <a:p>
            <a:r>
              <a:rPr lang="de-DE" b="0" i="0" dirty="0">
                <a:solidFill>
                  <a:srgbClr val="444444"/>
                </a:solidFill>
                <a:effectLst/>
                <a:latin typeface="Roboto" panose="020B0604020202020204" pitchFamily="2" charset="0"/>
              </a:rPr>
              <a:t>Registrierte Lehrkräfte können mit dem </a:t>
            </a:r>
            <a:r>
              <a:rPr lang="de-DE" b="0" i="0" dirty="0" err="1">
                <a:solidFill>
                  <a:srgbClr val="444444"/>
                </a:solidFill>
                <a:effectLst/>
                <a:latin typeface="Roboto" panose="020B0604020202020204" pitchFamily="2" charset="0"/>
              </a:rPr>
              <a:t>eTwinning</a:t>
            </a:r>
            <a:r>
              <a:rPr lang="de-DE" b="0" i="0" dirty="0">
                <a:solidFill>
                  <a:srgbClr val="444444"/>
                </a:solidFill>
                <a:effectLst/>
                <a:latin typeface="Roboto" panose="020B0604020202020204" pitchFamily="2" charset="0"/>
              </a:rPr>
              <a:t>-Programm Partnerschaften mit Schulen im Ausland aufbauen und gemeinsame pädagogische Projekte entwickeln.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2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371AF-4074-400E-823B-F40D5D204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2324E7-F452-4EB3-B47B-DEF1C9577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F371D8-D714-46ED-B434-640E94B0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2775"/>
            <a:ext cx="5184576" cy="53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41FC-8583-458C-B66D-937304C8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/>
          <a:lstStyle/>
          <a:p>
            <a:r>
              <a:rPr lang="de-DE" dirty="0" err="1"/>
              <a:t>Twinspace</a:t>
            </a:r>
            <a:r>
              <a:rPr lang="de-DE" dirty="0"/>
              <a:t> - Bereich für Mitglieder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C1A49F-6037-4780-BA77-8537A6E23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946" y="2205038"/>
            <a:ext cx="6370108" cy="3921125"/>
          </a:xfrm>
        </p:spPr>
      </p:pic>
    </p:spTree>
    <p:extLst>
      <p:ext uri="{BB962C8B-B14F-4D97-AF65-F5344CB8AC3E}">
        <p14:creationId xmlns:p14="http://schemas.microsoft.com/office/powerpoint/2010/main" val="368383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C60831-A694-46CF-BD93-9A94FA61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6408712" cy="52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43DC3-D979-4199-AD4B-30A39B3B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08112"/>
          </a:xfrm>
        </p:spPr>
        <p:txBody>
          <a:bodyPr/>
          <a:lstStyle/>
          <a:p>
            <a:r>
              <a:rPr lang="de-DE" dirty="0"/>
              <a:t>Unser Beitrag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C45BF3-337C-421E-B3ED-8FDE89A48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185946" cy="38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34064-D318-486E-B0AE-349AB881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688720"/>
          </a:xfrm>
        </p:spPr>
        <p:txBody>
          <a:bodyPr/>
          <a:lstStyle/>
          <a:p>
            <a:r>
              <a:rPr lang="de-DE" dirty="0"/>
              <a:t>Beispiele unserer Fake News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3C2FEF-67F8-446F-9538-D81B15E26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33055"/>
            <a:ext cx="3041791" cy="228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8FF6523-F041-4E54-B39B-427F8317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29602"/>
            <a:ext cx="2448272" cy="228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DA7447A-4AF3-4538-9FB2-65B5BAEB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41456"/>
            <a:ext cx="4405114" cy="21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9045B-DAB2-4935-B703-B49355EA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147248" cy="720080"/>
          </a:xfrm>
        </p:spPr>
        <p:txBody>
          <a:bodyPr/>
          <a:lstStyle/>
          <a:p>
            <a:r>
              <a:rPr lang="de-DE" dirty="0"/>
              <a:t>Gemeinsame Fake News Zeitung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A434C10-A55B-4BB7-9C2D-64C29B57D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1916832"/>
            <a:ext cx="4739603" cy="3672408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DAFB334-E9D9-423E-825C-602850278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3312367" cy="51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/>
          <a:lstStyle/>
          <a:p>
            <a:r>
              <a:rPr lang="de-DE" sz="3600" dirty="0"/>
              <a:t>Gemeinsames Arbeiten an einem Ergebnis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170" y="2204864"/>
            <a:ext cx="76196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59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Bildschirmpräsentation (4:3)</PresentationFormat>
  <Paragraphs>27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Larissa</vt:lpstr>
      <vt:lpstr>PowerPoint-Präsentation</vt:lpstr>
      <vt:lpstr>Was ist eTwinning?</vt:lpstr>
      <vt:lpstr>PowerPoint-Präsentation</vt:lpstr>
      <vt:lpstr>Twinspace - Bereich für Mitglieder</vt:lpstr>
      <vt:lpstr>PowerPoint-Präsentation</vt:lpstr>
      <vt:lpstr>Unser Beitrag</vt:lpstr>
      <vt:lpstr>Beispiele unserer Fake News</vt:lpstr>
      <vt:lpstr>Gemeinsame Fake News Zeitung</vt:lpstr>
      <vt:lpstr>Gemeinsames Arbeiten an einem Ergebnis</vt:lpstr>
      <vt:lpstr>Forum zum Austausch</vt:lpstr>
      <vt:lpstr>Evaluation mit Flipgrid</vt:lpstr>
      <vt:lpstr>Escape-Room</vt:lpstr>
      <vt:lpstr>                          Fazit</vt:lpstr>
      <vt:lpstr>            </vt:lpstr>
      <vt:lpstr>Danke für eure Aufmerksamkeit!</vt:lpstr>
    </vt:vector>
  </TitlesOfParts>
  <Company>HSK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International</dc:title>
  <dc:creator>profiladminnn</dc:creator>
  <cp:lastModifiedBy>Daniela Overhage</cp:lastModifiedBy>
  <cp:revision>81</cp:revision>
  <cp:lastPrinted>2013-06-18T15:17:29Z</cp:lastPrinted>
  <dcterms:created xsi:type="dcterms:W3CDTF">2013-06-18T15:11:33Z</dcterms:created>
  <dcterms:modified xsi:type="dcterms:W3CDTF">2021-06-06T09:49:14Z</dcterms:modified>
</cp:coreProperties>
</file>