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63" r:id="rId3"/>
    <p:sldId id="264" r:id="rId4"/>
    <p:sldId id="257" r:id="rId5"/>
    <p:sldId id="258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35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u și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carte de vizit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evărat sau f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o-RO"/>
              <a:t>Clic pentru editare stil titlu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621" y="0"/>
            <a:ext cx="12192000" cy="6858000"/>
          </a:xfr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379" y="3457575"/>
            <a:ext cx="5619750" cy="340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5" y="993442"/>
            <a:ext cx="5926514" cy="370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Dreptunghi 8"/>
          <p:cNvSpPr/>
          <p:nvPr/>
        </p:nvSpPr>
        <p:spPr>
          <a:xfrm>
            <a:off x="3375837" y="20075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Boulette</a:t>
            </a:r>
            <a:r>
              <a:rPr lang="en-US" sz="5400" b="1" cap="none" spc="0" dirty="0"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 de </a:t>
            </a:r>
            <a:r>
              <a:rPr lang="en-US" sz="5400" b="1" cap="none" spc="0" dirty="0" err="1">
                <a:ln w="12700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hachis</a:t>
            </a:r>
            <a:endParaRPr lang="en-US" sz="5400" b="1" cap="none" spc="0" dirty="0"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01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Substituent conținut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453" y="2133600"/>
            <a:ext cx="5670919" cy="3778250"/>
          </a:xfr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Dreptunghi 5"/>
          <p:cNvSpPr/>
          <p:nvPr/>
        </p:nvSpPr>
        <p:spPr>
          <a:xfrm>
            <a:off x="4491431" y="9100"/>
            <a:ext cx="2955320" cy="1510746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ro-RO" sz="6600" b="1" spc="50" dirty="0" err="1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60000" endA="900" endPos="60000" dist="60007" dir="5400000" sy="-100000" algn="bl" rotWithShape="0"/>
                </a:effectLst>
                <a:latin typeface="Algerian" panose="04020705040A02060702" pitchFamily="82" charset="0"/>
              </a:rPr>
              <a:t>M</a:t>
            </a:r>
            <a:r>
              <a:rPr lang="en-US" sz="6600" b="1" spc="50" dirty="0" err="1">
                <a:ln w="952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60000" endA="900" endPos="60000" dist="60007" dir="5400000" sy="-100000" algn="bl" rotWithShape="0"/>
                </a:effectLst>
                <a:latin typeface="Algerian" panose="04020705040A02060702" pitchFamily="82" charset="0"/>
              </a:rPr>
              <a:t>ititei</a:t>
            </a:r>
            <a:endParaRPr lang="en-US" sz="6600" b="1" spc="50" dirty="0">
              <a:ln w="95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60000" endA="900" endPos="60000" dist="60007" dir="5400000" sy="-100000" algn="bl" rotWithShape="0"/>
              </a:effectLst>
              <a:latin typeface="Algerian" panose="04020705040A02060702" pitchFamily="82" charset="0"/>
            </a:endParaRPr>
          </a:p>
        </p:txBody>
      </p:sp>
      <p:pic>
        <p:nvPicPr>
          <p:cNvPr id="9" name="I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9" y="1230802"/>
            <a:ext cx="5512988" cy="3673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85" y="-160019"/>
            <a:ext cx="5048774" cy="3359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663" y="3067317"/>
            <a:ext cx="4874175" cy="3923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186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225" y="2133600"/>
            <a:ext cx="5667375" cy="3778250"/>
          </a:xfr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2051394" y="202998"/>
            <a:ext cx="5399414" cy="1061557"/>
          </a:xfrm>
          <a:prstGeom prst="rect">
            <a:avLst/>
          </a:prstGeom>
        </p:spPr>
        <p:txBody>
          <a:bodyPr wrap="none">
            <a:prstTxWarp prst="textDoubleWave1">
              <a:avLst/>
            </a:prstTxWarp>
            <a:spAutoFit/>
          </a:bodyPr>
          <a:lstStyle/>
          <a:p>
            <a:r>
              <a:rPr lang="en-US" sz="3200" b="1" dirty="0" err="1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innerShdw blurRad="114300">
                    <a:prstClr val="black"/>
                  </a:innerShdw>
                </a:effectLst>
              </a:rPr>
              <a:t>Saucisses</a:t>
            </a:r>
            <a:r>
              <a:rPr lang="ro-RO" sz="3200" b="1" dirty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innerShdw blurRad="114300">
                    <a:prstClr val="black"/>
                  </a:innerShdw>
                </a:effectLst>
              </a:rPr>
              <a:t> au </a:t>
            </a:r>
            <a:r>
              <a:rPr lang="ro-RO" sz="3200" b="1" dirty="0" err="1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innerShdw blurRad="114300">
                    <a:prstClr val="black"/>
                  </a:innerShdw>
                </a:effectLst>
              </a:rPr>
              <a:t>four</a:t>
            </a:r>
            <a:endParaRPr lang="en-US" sz="3200" b="1" dirty="0">
              <a:ln w="12700">
                <a:solidFill>
                  <a:srgbClr val="C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94" y="3350446"/>
            <a:ext cx="5080000" cy="337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8" y="1266501"/>
            <a:ext cx="5899814" cy="3756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676" y="289306"/>
            <a:ext cx="4213717" cy="2809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8032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Dreptunghi 4"/>
          <p:cNvSpPr/>
          <p:nvPr/>
        </p:nvSpPr>
        <p:spPr>
          <a:xfrm>
            <a:off x="1706755" y="81678"/>
            <a:ext cx="7516757" cy="15696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</a:rPr>
              <a:t>B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</a:rPr>
              <a:t>eignets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</a:rPr>
              <a:t> au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</a:rPr>
              <a:t>fromage</a:t>
            </a:r>
            <a:r>
              <a:rPr lang="ro-RO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  <a:reflection blurRad="6350" stA="60000" endA="900" endPos="58000" dir="5400000" sy="-100000" algn="bl" rotWithShape="0"/>
                </a:effectLst>
              </a:rPr>
              <a:t> blanc</a:t>
            </a: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12" y="1140701"/>
            <a:ext cx="3850784" cy="385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12" y="2830373"/>
            <a:ext cx="6558789" cy="414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367" y="922359"/>
            <a:ext cx="4955945" cy="3295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446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bstituent conținut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</p:spPr>
      </p:pic>
      <p:pic>
        <p:nvPicPr>
          <p:cNvPr id="5" name="I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096" y="3379318"/>
            <a:ext cx="5451853" cy="3478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48" y="3379318"/>
            <a:ext cx="5438600" cy="3492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Dreptunghi 8"/>
          <p:cNvSpPr/>
          <p:nvPr/>
        </p:nvSpPr>
        <p:spPr>
          <a:xfrm>
            <a:off x="4707336" y="94467"/>
            <a:ext cx="2595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o-RO" sz="54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</a:rPr>
              <a:t>C</a:t>
            </a:r>
            <a:r>
              <a:rPr lang="en-US" sz="54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</a:rPr>
              <a:t>rêpes</a:t>
            </a:r>
            <a:endParaRPr lang="en-US" sz="54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10" name="I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25" y="1017797"/>
            <a:ext cx="4379439" cy="2364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95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ubstituent conținut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2913" y="2879725"/>
            <a:ext cx="3048000" cy="2286000"/>
          </a:xfrm>
        </p:spPr>
      </p:pic>
      <p:pic>
        <p:nvPicPr>
          <p:cNvPr id="4" name="I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Dreptunghi 4"/>
          <p:cNvSpPr/>
          <p:nvPr/>
        </p:nvSpPr>
        <p:spPr>
          <a:xfrm>
            <a:off x="2743892" y="107440"/>
            <a:ext cx="504817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8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o-RO" sz="48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  <a:r>
              <a:rPr lang="en-US" sz="48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âteau</a:t>
            </a:r>
            <a:r>
              <a:rPr lang="en-US" sz="4800" b="1" dirty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de </a:t>
            </a:r>
            <a:r>
              <a:rPr lang="en-US" sz="4800" b="1" dirty="0" err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miel</a:t>
            </a:r>
            <a:endParaRPr lang="en-US" sz="48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I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30" y="845853"/>
            <a:ext cx="4763165" cy="4067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23" y="2226650"/>
            <a:ext cx="3994979" cy="2996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26" y="3666646"/>
            <a:ext cx="3525505" cy="311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16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diere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227</TotalTime>
  <Words>20</Words>
  <Application>Microsoft Office PowerPoint</Application>
  <PresentationFormat>Ecran lat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6</vt:i4>
      </vt:variant>
    </vt:vector>
  </HeadingPairs>
  <TitlesOfParts>
    <vt:vector size="11" baseType="lpstr">
      <vt:lpstr>Algerian</vt:lpstr>
      <vt:lpstr>Arial</vt:lpstr>
      <vt:lpstr>Century Gothic</vt:lpstr>
      <vt:lpstr>Wingdings 3</vt:lpstr>
      <vt:lpstr>Adiere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Samson Family</dc:creator>
  <cp:lastModifiedBy>Samson Family</cp:lastModifiedBy>
  <cp:revision>17</cp:revision>
  <dcterms:created xsi:type="dcterms:W3CDTF">2016-02-25T14:29:39Z</dcterms:created>
  <dcterms:modified xsi:type="dcterms:W3CDTF">2016-02-28T17:27:41Z</dcterms:modified>
</cp:coreProperties>
</file>