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1" r:id="rId3"/>
    <p:sldId id="262" r:id="rId4"/>
    <p:sldId id="266" r:id="rId5"/>
    <p:sldId id="260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u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o-RO"/>
              <a:t>Clic pentru editare stil titlu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o-RO"/>
              <a:t>Faceți clic pentru a edita stilul de subtitlu coordonator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u și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o-RO"/>
              <a:t>Clic pentru editare stil titlu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o-RO"/>
              <a:t>Editați stilurile de text coordonator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o-RO"/>
              <a:t>Clic pentru editare stil titlu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o-RO"/>
              <a:t>Editați stilurile de text coordonator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o-RO"/>
              <a:t>Editați stilurile de text coordonator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de vizit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o-RO"/>
              <a:t>Clic pentru editare stil titlu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o-RO"/>
              <a:t>Editați stilurile de text coordonator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carte de vizit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o-RO"/>
              <a:t>Clic pentru editare stil titlu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o-RO"/>
              <a:t>Editați stilurile de text coordonator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o-RO"/>
              <a:t>Editați stilurile de text coordonator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devărat sau f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o-RO"/>
              <a:t>Clic pentru editare stil titlu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o-RO"/>
              <a:t>Editați stilurile de text coordonator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o-RO"/>
              <a:t>Editați stilurile de text coordonator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ext vertical și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Clic pentru editare stil titlu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o-RO"/>
              <a:t>Editați stilurile de text coordonator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lu vertical și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o-RO"/>
              <a:t>Clic pentru editare stil titlu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o-RO"/>
              <a:t>Editați stilurile de text coordonator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u și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o-RO"/>
              <a:t>Clic pentru editare stil titlu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o-RO"/>
              <a:t>Editați stilurile de text coordonator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ntet secțiu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o-RO"/>
              <a:t>Clic pentru editare stil titlu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o-RO"/>
              <a:t>Editați stilurile de text coordonator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uă tipuri de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Clic pentru editare stil titlu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o-RO"/>
              <a:t>Editați stilurile de text coordonator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o-RO"/>
              <a:t>Editați stilurile de text coordonator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ț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Clic pentru editare stil titlu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o-RO"/>
              <a:t>Editați stilurile de text coordonator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o-RO"/>
              <a:t>Editați stilurile de text coordonator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o-RO"/>
              <a:t>Editați stilurile de text coordonator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o-RO"/>
              <a:t>Editați stilurile de text coordonator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Doar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Clic pentru editare stil titlu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ecomple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ținut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o-RO"/>
              <a:t>Clic pentru editare stil titlu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o-RO"/>
              <a:t>Editați stilurile de text coordonator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o-RO"/>
              <a:t>Editați stilurile de text coordonator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ine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o-RO"/>
              <a:t>Clic pentru editare stil titlu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o-RO"/>
              <a:t>Faceți clic pe pictogramă pentru a adăuga o imagine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o-RO"/>
              <a:t>Editați stilurile de text coordonator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o-RO"/>
              <a:t>Clic pentru editare stil titlu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o-RO"/>
              <a:t>Editați stilurile de text coordonator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5.gi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u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Dreptunghi 4"/>
          <p:cNvSpPr/>
          <p:nvPr/>
        </p:nvSpPr>
        <p:spPr>
          <a:xfrm>
            <a:off x="3154017" y="239649"/>
            <a:ext cx="6798366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o-RO" sz="3200" b="1" i="1" dirty="0">
                <a:ln w="0"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P</a:t>
            </a:r>
            <a:r>
              <a:rPr lang="en-US" sz="3200" b="1" i="1" dirty="0" err="1">
                <a:ln w="0"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lats</a:t>
            </a:r>
            <a:r>
              <a:rPr lang="en-US" sz="3200" b="1" i="1" dirty="0">
                <a:ln w="0"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en-US" sz="3200" b="1" i="1" dirty="0" err="1">
                <a:ln w="0"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traditionnels</a:t>
            </a:r>
            <a:r>
              <a:rPr lang="en-US" sz="3200" b="1" i="1" dirty="0">
                <a:ln w="0"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en-US" sz="3200" b="1" i="1" dirty="0" err="1">
                <a:ln w="0"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roumains</a:t>
            </a:r>
            <a:endParaRPr lang="en-US" sz="3200" b="1" i="1" dirty="0">
              <a:ln w="0">
                <a:solidFill>
                  <a:schemeClr val="bg1"/>
                </a:solidFill>
              </a:ln>
              <a:solidFill>
                <a:schemeClr val="tx1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6" name="Dreptunghi 5"/>
          <p:cNvSpPr/>
          <p:nvPr/>
        </p:nvSpPr>
        <p:spPr>
          <a:xfrm>
            <a:off x="6003634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7" name="I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817" y="953595"/>
            <a:ext cx="4651513" cy="591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079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Substituent conținut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Dreptunghi 2"/>
          <p:cNvSpPr/>
          <p:nvPr/>
        </p:nvSpPr>
        <p:spPr>
          <a:xfrm>
            <a:off x="516128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sp>
        <p:nvSpPr>
          <p:cNvPr id="4" name="Dreptunghi 3"/>
          <p:cNvSpPr/>
          <p:nvPr/>
        </p:nvSpPr>
        <p:spPr>
          <a:xfrm>
            <a:off x="989178" y="586390"/>
            <a:ext cx="5731056" cy="101566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urveDown">
              <a:avLst/>
            </a:prstTxWarp>
            <a:spAutoFit/>
            <a:scene3d>
              <a:camera prst="isometricOffAxis1Right"/>
              <a:lightRig rig="threePt" dir="t"/>
            </a:scene3d>
          </a:bodyPr>
          <a:lstStyle/>
          <a:p>
            <a:pPr algn="ctr"/>
            <a:r>
              <a:rPr lang="ro-RO" sz="6000" b="0" cap="none" spc="0" dirty="0" err="1">
                <a:ln w="0">
                  <a:solidFill>
                    <a:srgbClr val="0070C0"/>
                  </a:solidFill>
                </a:ln>
                <a:solidFill>
                  <a:srgbClr val="00B0F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  <a:reflection blurRad="6350" stA="55000" endA="50" endPos="85000" dist="60007" dir="5400000" sy="-100000" algn="bl" rotWithShape="0"/>
                </a:effectLst>
              </a:rPr>
              <a:t>P</a:t>
            </a:r>
            <a:r>
              <a:rPr lang="en-US" sz="6000" b="0" cap="none" spc="0" dirty="0" err="1">
                <a:ln w="0">
                  <a:solidFill>
                    <a:srgbClr val="0070C0"/>
                  </a:solidFill>
                </a:ln>
                <a:solidFill>
                  <a:srgbClr val="00B0F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  <a:reflection blurRad="6350" stA="55000" endA="50" endPos="85000" dist="60007" dir="5400000" sy="-100000" algn="bl" rotWithShape="0"/>
                </a:effectLst>
              </a:rPr>
              <a:t>oisson</a:t>
            </a:r>
            <a:r>
              <a:rPr lang="en-US" sz="6000" b="0" cap="none" spc="0" dirty="0">
                <a:ln w="0">
                  <a:solidFill>
                    <a:srgbClr val="0070C0"/>
                  </a:solidFill>
                </a:ln>
                <a:solidFill>
                  <a:srgbClr val="00B0F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  <a:reflection blurRad="6350" stA="55000" endA="50" endPos="85000" dist="60007" dir="5400000" sy="-100000" algn="bl" rotWithShape="0"/>
                </a:effectLst>
              </a:rPr>
              <a:t> au four</a:t>
            </a:r>
          </a:p>
        </p:txBody>
      </p:sp>
      <p:pic>
        <p:nvPicPr>
          <p:cNvPr id="5" name="I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827" y="3581033"/>
            <a:ext cx="4964402" cy="330960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I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6019" y="3032921"/>
            <a:ext cx="5260918" cy="323868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Imagin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8504" y="858117"/>
            <a:ext cx="4784378" cy="285096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9939833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Substituent conținut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65663" y="2236787"/>
            <a:ext cx="4762500" cy="3571875"/>
          </a:xfrm>
        </p:spPr>
      </p:pic>
      <p:pic>
        <p:nvPicPr>
          <p:cNvPr id="4" name="I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0226"/>
            <a:ext cx="12193057" cy="6858594"/>
          </a:xfrm>
          <a:prstGeom prst="rect">
            <a:avLst/>
          </a:prstGeom>
        </p:spPr>
      </p:pic>
      <p:pic>
        <p:nvPicPr>
          <p:cNvPr id="8" name="I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238" y="958620"/>
            <a:ext cx="3336822" cy="22245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in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3097881"/>
            <a:ext cx="4973983" cy="37304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in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5332" y="1177708"/>
            <a:ext cx="7237822" cy="4825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in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3620" y="5043313"/>
            <a:ext cx="3663315" cy="1724959"/>
          </a:xfrm>
          <a:prstGeom prst="rect">
            <a:avLst/>
          </a:prstGeom>
        </p:spPr>
      </p:pic>
      <p:sp>
        <p:nvSpPr>
          <p:cNvPr id="3" name="Dreptunghi 2"/>
          <p:cNvSpPr/>
          <p:nvPr/>
        </p:nvSpPr>
        <p:spPr>
          <a:xfrm>
            <a:off x="3309262" y="96333"/>
            <a:ext cx="44415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 Narrow" panose="020B0606020202030204" pitchFamily="34" charset="0"/>
              </a:rPr>
              <a:t>B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 Narrow" panose="020B0606020202030204" pitchFamily="34" charset="0"/>
              </a:rPr>
              <a:t>ouillabaisse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00383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Substituent conținut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89650" y="2832100"/>
            <a:ext cx="1914525" cy="2381250"/>
          </a:xfrm>
        </p:spPr>
      </p:pic>
      <p:pic>
        <p:nvPicPr>
          <p:cNvPr id="4" name="I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879" y="-594"/>
            <a:ext cx="12193057" cy="6858594"/>
          </a:xfrm>
          <a:prstGeom prst="rect">
            <a:avLst/>
          </a:prstGeom>
        </p:spPr>
      </p:pic>
      <p:sp>
        <p:nvSpPr>
          <p:cNvPr id="5" name="Dreptunghi 4"/>
          <p:cNvSpPr/>
          <p:nvPr/>
        </p:nvSpPr>
        <p:spPr>
          <a:xfrm>
            <a:off x="4530452" y="439265"/>
            <a:ext cx="2742508" cy="1142759"/>
          </a:xfrm>
          <a:prstGeom prst="rect">
            <a:avLst/>
          </a:prstGeom>
        </p:spPr>
        <p:txBody>
          <a:bodyPr wrap="none">
            <a:prstTxWarp prst="textChevronInverted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r>
              <a:rPr lang="ro-RO" sz="4000" b="1" dirty="0">
                <a:ln w="6600">
                  <a:solidFill>
                    <a:schemeClr val="accent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60000" endA="900" endPos="60000" dist="29997" dir="5400000" sy="-100000" algn="bl" rotWithShape="0"/>
                </a:effectLst>
              </a:rPr>
              <a:t>Polenta</a:t>
            </a:r>
            <a:endParaRPr lang="en-US" sz="4000" b="1" dirty="0">
              <a:ln w="6600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innerShdw blurRad="63500" dist="50800" dir="8100000">
                  <a:prstClr val="black">
                    <a:alpha val="50000"/>
                  </a:prstClr>
                </a:innerShdw>
                <a:reflection blurRad="6350" stA="60000" endA="900" endPos="60000" dist="29997" dir="5400000" sy="-100000" algn="bl" rotWithShape="0"/>
              </a:effectLst>
            </a:endParaRPr>
          </a:p>
        </p:txBody>
      </p:sp>
      <p:pic>
        <p:nvPicPr>
          <p:cNvPr id="7" name="I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008" y="376669"/>
            <a:ext cx="2900988" cy="360819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I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2960" y="4280696"/>
            <a:ext cx="4430662" cy="247961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Imagin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6979" y="631519"/>
            <a:ext cx="3656914" cy="243351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Imagin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603" y="4360012"/>
            <a:ext cx="4267200" cy="24003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Imagin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18107" y="1766869"/>
            <a:ext cx="4386068" cy="238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3463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ubstituent conținut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" y="0"/>
            <a:ext cx="12192000" cy="6858000"/>
          </a:xfrm>
        </p:spPr>
      </p:pic>
      <p:sp>
        <p:nvSpPr>
          <p:cNvPr id="7" name="Dreptunghi 6"/>
          <p:cNvSpPr/>
          <p:nvPr/>
        </p:nvSpPr>
        <p:spPr>
          <a:xfrm>
            <a:off x="3358046" y="449383"/>
            <a:ext cx="547590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Left"/>
              <a:lightRig rig="threePt" dir="t"/>
            </a:scene3d>
          </a:bodyPr>
          <a:lstStyle/>
          <a:p>
            <a:pPr algn="ctr"/>
            <a:r>
              <a:rPr lang="ro-RO" sz="5400" b="1" i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Sarmale</a:t>
            </a:r>
            <a:endParaRPr 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9" name="I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1248" y="2924175"/>
            <a:ext cx="5905500" cy="39338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Imagin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7797"/>
            <a:ext cx="3901440" cy="25847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Imagin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0666" y="2584704"/>
            <a:ext cx="4969998" cy="33133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898080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diere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227</TotalTime>
  <Words>12</Words>
  <Application>Microsoft Office PowerPoint</Application>
  <PresentationFormat>Ecran lat</PresentationFormat>
  <Paragraphs>5</Paragraphs>
  <Slides>5</Slides>
  <Notes>0</Notes>
  <HiddenSlides>0</HiddenSlides>
  <MMClips>0</MMClips>
  <ScaleCrop>false</ScaleCrop>
  <HeadingPairs>
    <vt:vector size="6" baseType="variant">
      <vt:variant>
        <vt:lpstr>Fonturi utilizate</vt:lpstr>
      </vt:variant>
      <vt:variant>
        <vt:i4>4</vt:i4>
      </vt:variant>
      <vt:variant>
        <vt:lpstr>Temă</vt:lpstr>
      </vt:variant>
      <vt:variant>
        <vt:i4>1</vt:i4>
      </vt:variant>
      <vt:variant>
        <vt:lpstr>Titluri diapozitive</vt:lpstr>
      </vt:variant>
      <vt:variant>
        <vt:i4>5</vt:i4>
      </vt:variant>
    </vt:vector>
  </HeadingPairs>
  <TitlesOfParts>
    <vt:vector size="10" baseType="lpstr">
      <vt:lpstr>Arial</vt:lpstr>
      <vt:lpstr>Arial Narrow</vt:lpstr>
      <vt:lpstr>Century Gothic</vt:lpstr>
      <vt:lpstr>Wingdings 3</vt:lpstr>
      <vt:lpstr>Adiere</vt:lpstr>
      <vt:lpstr>Prezentare PowerPoint</vt:lpstr>
      <vt:lpstr>Prezentare PowerPoint</vt:lpstr>
      <vt:lpstr>Prezentare PowerPoint</vt:lpstr>
      <vt:lpstr>Prezentare PowerPoint</vt:lpstr>
      <vt:lpstr>Prezentare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Prezentare PowerPoint</dc:title>
  <dc:creator>Samson Family</dc:creator>
  <cp:lastModifiedBy>Samson Family</cp:lastModifiedBy>
  <cp:revision>17</cp:revision>
  <dcterms:created xsi:type="dcterms:W3CDTF">2016-02-25T14:29:39Z</dcterms:created>
  <dcterms:modified xsi:type="dcterms:W3CDTF">2016-02-28T17:25:17Z</dcterms:modified>
</cp:coreProperties>
</file>