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8CBEDF5-3723-46F7-AF16-5D65103D4488}" type="datetimeFigureOut">
              <a:rPr lang="pt-PT" smtClean="0"/>
              <a:pPr/>
              <a:t>10-03-2015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D3A79DA-0280-4CCA-B9F9-A6571B4D24A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EDF5-3723-46F7-AF16-5D65103D4488}" type="datetimeFigureOut">
              <a:rPr lang="pt-PT" smtClean="0"/>
              <a:pPr/>
              <a:t>10-03-2015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79DA-0280-4CCA-B9F9-A6571B4D24A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EDF5-3723-46F7-AF16-5D65103D4488}" type="datetimeFigureOut">
              <a:rPr lang="pt-PT" smtClean="0"/>
              <a:pPr/>
              <a:t>10-03-2015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79DA-0280-4CCA-B9F9-A6571B4D24A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EDF5-3723-46F7-AF16-5D65103D4488}" type="datetimeFigureOut">
              <a:rPr lang="pt-PT" smtClean="0"/>
              <a:pPr/>
              <a:t>10-03-2015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79DA-0280-4CCA-B9F9-A6571B4D24A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EDF5-3723-46F7-AF16-5D65103D4488}" type="datetimeFigureOut">
              <a:rPr lang="pt-PT" smtClean="0"/>
              <a:pPr/>
              <a:t>10-03-2015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79DA-0280-4CCA-B9F9-A6571B4D24A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EDF5-3723-46F7-AF16-5D65103D4488}" type="datetimeFigureOut">
              <a:rPr lang="pt-PT" smtClean="0"/>
              <a:pPr/>
              <a:t>10-03-2015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79DA-0280-4CCA-B9F9-A6571B4D24A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EDF5-3723-46F7-AF16-5D65103D4488}" type="datetimeFigureOut">
              <a:rPr lang="pt-PT" smtClean="0"/>
              <a:pPr/>
              <a:t>10-03-2015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79DA-0280-4CCA-B9F9-A6571B4D24A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EDF5-3723-46F7-AF16-5D65103D4488}" type="datetimeFigureOut">
              <a:rPr lang="pt-PT" smtClean="0"/>
              <a:pPr/>
              <a:t>10-03-2015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79DA-0280-4CCA-B9F9-A6571B4D24A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EDF5-3723-46F7-AF16-5D65103D4488}" type="datetimeFigureOut">
              <a:rPr lang="pt-PT" smtClean="0"/>
              <a:pPr/>
              <a:t>10-03-2015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79DA-0280-4CCA-B9F9-A6571B4D24A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8CBEDF5-3723-46F7-AF16-5D65103D4488}" type="datetimeFigureOut">
              <a:rPr lang="pt-PT" smtClean="0"/>
              <a:pPr/>
              <a:t>10-03-2015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D3A79DA-0280-4CCA-B9F9-A6571B4D24A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8CBEDF5-3723-46F7-AF16-5D65103D4488}" type="datetimeFigureOut">
              <a:rPr lang="pt-PT" smtClean="0"/>
              <a:pPr/>
              <a:t>10-03-2015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D3A79DA-0280-4CCA-B9F9-A6571B4D24A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8CBEDF5-3723-46F7-AF16-5D65103D4488}" type="datetimeFigureOut">
              <a:rPr lang="pt-PT" smtClean="0"/>
              <a:pPr/>
              <a:t>10-03-2015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D3A79DA-0280-4CCA-B9F9-A6571B4D24A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pt/url?sa=i&amp;rct=j&amp;q=&amp;esrc=s&amp;frm=1&amp;source=images&amp;cd=&amp;cad=rja&amp;uact=8&amp;ved=0CAcQjRw&amp;url=http://www.youtube.com/watch?v=07vfb0FIWaU&amp;ei=Ct_2VKMei7RRoNCCwAY&amp;bvm=bv.87519884,d.d24&amp;psig=AFQjCNF4cPdacj7otW522WIfYCocnSaYqw&amp;ust=1425551379301421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>
            <a:normAutofit/>
          </a:bodyPr>
          <a:lstStyle/>
          <a:p>
            <a:r>
              <a:rPr lang="pt-PT" cap="small" dirty="0" err="1" smtClean="0">
                <a:solidFill>
                  <a:srgbClr val="336699"/>
                </a:solidFill>
              </a:rPr>
              <a:t>Students</a:t>
            </a:r>
            <a:r>
              <a:rPr lang="pt-PT" cap="small" dirty="0" smtClean="0">
                <a:solidFill>
                  <a:srgbClr val="336699"/>
                </a:solidFill>
              </a:rPr>
              <a:t> </a:t>
            </a:r>
            <a:r>
              <a:rPr lang="pt-PT" cap="small" dirty="0" err="1" smtClean="0">
                <a:solidFill>
                  <a:srgbClr val="336699"/>
                </a:solidFill>
              </a:rPr>
              <a:t>from</a:t>
            </a:r>
            <a:r>
              <a:rPr lang="pt-PT" cap="small" dirty="0" smtClean="0">
                <a:solidFill>
                  <a:srgbClr val="336699"/>
                </a:solidFill>
              </a:rPr>
              <a:t> </a:t>
            </a:r>
            <a:r>
              <a:rPr lang="pt-PT" cap="small" dirty="0" err="1" smtClean="0">
                <a:solidFill>
                  <a:srgbClr val="336699"/>
                </a:solidFill>
              </a:rPr>
              <a:t>Azores</a:t>
            </a:r>
            <a:r>
              <a:rPr lang="pt-PT" cap="small" dirty="0" smtClean="0">
                <a:solidFill>
                  <a:srgbClr val="336699"/>
                </a:solidFill>
              </a:rPr>
              <a:t/>
            </a:r>
            <a:br>
              <a:rPr lang="pt-PT" cap="small" dirty="0" smtClean="0">
                <a:solidFill>
                  <a:srgbClr val="336699"/>
                </a:solidFill>
              </a:rPr>
            </a:br>
            <a:r>
              <a:rPr lang="pt-PT" sz="3300" cap="small" dirty="0" smtClean="0">
                <a:solidFill>
                  <a:srgbClr val="336699"/>
                </a:solidFill>
              </a:rPr>
              <a:t>Portugal</a:t>
            </a:r>
            <a:endParaRPr lang="pt-PT" sz="3300" cap="small" dirty="0">
              <a:solidFill>
                <a:srgbClr val="336699"/>
              </a:solidFill>
            </a:endParaRPr>
          </a:p>
        </p:txBody>
      </p:sp>
      <p:pic>
        <p:nvPicPr>
          <p:cNvPr id="1028" name="Picture 4" descr="http://i.ytimg.com/vi/07vfb0FIWaU/maxresdefaul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068960"/>
            <a:ext cx="3050070" cy="203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268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Reading </a:t>
            </a:r>
            <a:r>
              <a:rPr lang="pt-PT" dirty="0" err="1" smtClean="0"/>
              <a:t>Group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err="1" smtClean="0"/>
              <a:t>We</a:t>
            </a:r>
            <a:r>
              <a:rPr lang="en-US" dirty="0" smtClean="0"/>
              <a:t> </a:t>
            </a:r>
            <a:r>
              <a:rPr lang="en-US" dirty="0"/>
              <a:t>are a small workgroup.</a:t>
            </a:r>
            <a:br>
              <a:rPr lang="en-US" dirty="0"/>
            </a:br>
            <a:r>
              <a:rPr lang="en-US" dirty="0"/>
              <a:t>We do readings and group discussion of various </a:t>
            </a:r>
            <a:r>
              <a:rPr lang="en-US" dirty="0" smtClean="0"/>
              <a:t>texts.</a:t>
            </a:r>
          </a:p>
        </p:txBody>
      </p:sp>
    </p:spTree>
    <p:extLst>
      <p:ext uri="{BB962C8B-B14F-4D97-AF65-F5344CB8AC3E}">
        <p14:creationId xmlns:p14="http://schemas.microsoft.com/office/powerpoint/2010/main" val="1042816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44008" y="1393697"/>
            <a:ext cx="3528392" cy="43395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200" dirty="0" err="1" smtClean="0"/>
              <a:t>Hello</a:t>
            </a:r>
            <a:r>
              <a:rPr lang="pt-PT" sz="2200" dirty="0" smtClean="0"/>
              <a:t>. </a:t>
            </a:r>
          </a:p>
          <a:p>
            <a:pPr marL="0" indent="0">
              <a:buNone/>
            </a:pPr>
            <a:r>
              <a:rPr lang="en-US" sz="2200" dirty="0" smtClean="0"/>
              <a:t>My name is Mariana </a:t>
            </a:r>
            <a:r>
              <a:rPr lang="en-US" sz="2200" dirty="0" err="1" smtClean="0"/>
              <a:t>Madruga</a:t>
            </a:r>
            <a:r>
              <a:rPr lang="en-US" sz="2200" dirty="0" smtClean="0"/>
              <a:t>.</a:t>
            </a:r>
            <a:r>
              <a:rPr lang="pt-PT" sz="2200" dirty="0" smtClean="0"/>
              <a:t> </a:t>
            </a:r>
          </a:p>
          <a:p>
            <a:pPr marL="0" indent="0">
              <a:buNone/>
            </a:pPr>
            <a:r>
              <a:rPr lang="pt-PT" sz="2200" dirty="0" err="1" smtClean="0"/>
              <a:t>I´m</a:t>
            </a:r>
            <a:r>
              <a:rPr lang="pt-PT" sz="2200" dirty="0" smtClean="0"/>
              <a:t> 16th </a:t>
            </a:r>
            <a:r>
              <a:rPr lang="pt-PT" sz="2200" dirty="0" err="1" smtClean="0"/>
              <a:t>years</a:t>
            </a:r>
            <a:r>
              <a:rPr lang="pt-PT" sz="2200" dirty="0" smtClean="0"/>
              <a:t> </a:t>
            </a:r>
            <a:r>
              <a:rPr lang="pt-PT" sz="2200" dirty="0" err="1" smtClean="0"/>
              <a:t>old</a:t>
            </a:r>
            <a:r>
              <a:rPr lang="pt-PT" sz="2200" dirty="0" smtClean="0"/>
              <a:t>.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I live in São Jorge, Azores - Portugal.</a:t>
            </a:r>
            <a:br>
              <a:rPr lang="en-US" sz="2200" dirty="0" smtClean="0"/>
            </a:br>
            <a:r>
              <a:rPr lang="en-US" sz="2200" dirty="0" smtClean="0"/>
              <a:t>At school I like math, visual and science education</a:t>
            </a:r>
            <a:r>
              <a:rPr lang="en-US" sz="2200" dirty="0"/>
              <a:t>. 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My </a:t>
            </a:r>
            <a:r>
              <a:rPr lang="en-US" sz="2200" dirty="0"/>
              <a:t>favorite hobbies are playing </a:t>
            </a:r>
            <a:r>
              <a:rPr lang="en-US" sz="2200" dirty="0" smtClean="0"/>
              <a:t>video games, walk my </a:t>
            </a:r>
            <a:r>
              <a:rPr lang="en-US" sz="2200" dirty="0"/>
              <a:t>dog and cycling.</a:t>
            </a:r>
            <a:endParaRPr lang="pt-PT" sz="2200" dirty="0"/>
          </a:p>
        </p:txBody>
      </p:sp>
      <p:pic>
        <p:nvPicPr>
          <p:cNvPr id="2050" name="Picture 2" descr="\\paserver\partprofessores$\PD21292\Os meus documentos\ANO LETIVO 2012 2013\UTVA II\Visita de estudo ao Pico\DSC030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2719851" cy="20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976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>
            <a:spLocks noGrp="1"/>
          </p:cNvSpPr>
          <p:nvPr>
            <p:ph idx="1"/>
          </p:nvPr>
        </p:nvSpPr>
        <p:spPr>
          <a:xfrm>
            <a:off x="3995937" y="1484784"/>
            <a:ext cx="3960440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 err="1" smtClean="0"/>
              <a:t>Hi</a:t>
            </a:r>
            <a:r>
              <a:rPr lang="pt-PT" dirty="0" smtClean="0"/>
              <a:t>. </a:t>
            </a:r>
            <a:r>
              <a:rPr lang="pt-PT" dirty="0" err="1" smtClean="0"/>
              <a:t>I´m</a:t>
            </a:r>
            <a:r>
              <a:rPr lang="pt-PT" dirty="0" smtClean="0"/>
              <a:t> Rodrigo Sequeira.</a:t>
            </a:r>
          </a:p>
          <a:p>
            <a:pPr marL="0" indent="0">
              <a:buNone/>
            </a:pPr>
            <a:r>
              <a:rPr lang="pt-PT" dirty="0" err="1" smtClean="0"/>
              <a:t>I´m</a:t>
            </a:r>
            <a:r>
              <a:rPr lang="pt-PT" dirty="0" smtClean="0"/>
              <a:t> 15th </a:t>
            </a:r>
            <a:r>
              <a:rPr lang="pt-PT" dirty="0" err="1" smtClean="0"/>
              <a:t>years</a:t>
            </a:r>
            <a:r>
              <a:rPr lang="pt-PT" dirty="0" smtClean="0"/>
              <a:t> </a:t>
            </a:r>
            <a:r>
              <a:rPr lang="pt-PT" dirty="0" err="1" smtClean="0"/>
              <a:t>old</a:t>
            </a:r>
            <a:r>
              <a:rPr lang="pt-PT" dirty="0" smtClean="0"/>
              <a:t>.</a:t>
            </a:r>
          </a:p>
          <a:p>
            <a:pPr marL="0" indent="0">
              <a:buNone/>
            </a:pPr>
            <a:r>
              <a:rPr lang="pt-PT" dirty="0" err="1" smtClean="0"/>
              <a:t>At</a:t>
            </a:r>
            <a:r>
              <a:rPr lang="pt-PT" dirty="0" smtClean="0"/>
              <a:t> </a:t>
            </a:r>
            <a:r>
              <a:rPr lang="pt-PT" dirty="0" err="1" smtClean="0"/>
              <a:t>school</a:t>
            </a:r>
            <a:r>
              <a:rPr lang="pt-PT" dirty="0" smtClean="0"/>
              <a:t> I </a:t>
            </a:r>
            <a:r>
              <a:rPr lang="pt-PT" dirty="0" err="1" smtClean="0"/>
              <a:t>like</a:t>
            </a:r>
            <a:r>
              <a:rPr lang="pt-PT" dirty="0" smtClean="0"/>
              <a:t> </a:t>
            </a:r>
            <a:r>
              <a:rPr lang="pt-PT" dirty="0" err="1" smtClean="0"/>
              <a:t>physical</a:t>
            </a:r>
            <a:r>
              <a:rPr lang="pt-PT" dirty="0" smtClean="0"/>
              <a:t> </a:t>
            </a:r>
            <a:r>
              <a:rPr lang="pt-PT" dirty="0" err="1"/>
              <a:t>e</a:t>
            </a:r>
            <a:r>
              <a:rPr lang="pt-PT" dirty="0" err="1" smtClean="0"/>
              <a:t>ducation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math</a:t>
            </a:r>
            <a:r>
              <a:rPr lang="pt-PT" dirty="0" smtClean="0"/>
              <a:t>.</a:t>
            </a:r>
          </a:p>
          <a:p>
            <a:pPr marL="0" indent="0">
              <a:buNone/>
            </a:pPr>
            <a:r>
              <a:rPr lang="pt-PT" dirty="0" err="1" smtClean="0"/>
              <a:t>My</a:t>
            </a:r>
            <a:r>
              <a:rPr lang="pt-PT" dirty="0" smtClean="0"/>
              <a:t> hobbies are </a:t>
            </a:r>
            <a:r>
              <a:rPr lang="en-US" dirty="0"/>
              <a:t>p</a:t>
            </a:r>
            <a:r>
              <a:rPr lang="en-US" dirty="0" smtClean="0"/>
              <a:t>lay </a:t>
            </a:r>
            <a:r>
              <a:rPr lang="en-US" dirty="0" err="1"/>
              <a:t>playstation</a:t>
            </a:r>
            <a:r>
              <a:rPr lang="en-US" dirty="0"/>
              <a:t> 2, </a:t>
            </a:r>
            <a:r>
              <a:rPr lang="en-US" dirty="0" smtClean="0"/>
              <a:t>football and cycling.</a:t>
            </a:r>
          </a:p>
          <a:p>
            <a:pPr marL="0" indent="0">
              <a:buNone/>
            </a:pPr>
            <a:r>
              <a:rPr lang="en-US" dirty="0" smtClean="0"/>
              <a:t>I also like to feed </a:t>
            </a:r>
            <a:r>
              <a:rPr lang="en-US" dirty="0"/>
              <a:t>and care for my animals </a:t>
            </a:r>
            <a:r>
              <a:rPr lang="en-US" dirty="0" smtClean="0"/>
              <a:t>(dog, cows</a:t>
            </a:r>
            <a:r>
              <a:rPr lang="en-US" dirty="0"/>
              <a:t>, pigs, chickens, </a:t>
            </a:r>
            <a:r>
              <a:rPr lang="en-US" dirty="0" smtClean="0"/>
              <a:t>...).</a:t>
            </a:r>
            <a:endParaRPr lang="pt-PT" dirty="0" smtClean="0"/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247630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478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95937" y="908720"/>
            <a:ext cx="396044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 err="1" smtClean="0"/>
              <a:t>Hi</a:t>
            </a:r>
            <a:r>
              <a:rPr lang="pt-PT" dirty="0" smtClean="0"/>
              <a:t>. </a:t>
            </a:r>
            <a:r>
              <a:rPr lang="pt-PT" dirty="0" err="1" smtClean="0"/>
              <a:t>I´m</a:t>
            </a:r>
            <a:r>
              <a:rPr lang="pt-PT" dirty="0" smtClean="0"/>
              <a:t> Rúben.</a:t>
            </a:r>
          </a:p>
          <a:p>
            <a:pPr marL="0" indent="0">
              <a:buNone/>
            </a:pPr>
            <a:r>
              <a:rPr lang="pt-PT" dirty="0" err="1" smtClean="0"/>
              <a:t>I´m</a:t>
            </a:r>
            <a:r>
              <a:rPr lang="pt-PT" dirty="0" smtClean="0"/>
              <a:t> 14th </a:t>
            </a:r>
            <a:r>
              <a:rPr lang="pt-PT" dirty="0" err="1" smtClean="0"/>
              <a:t>years</a:t>
            </a:r>
            <a:r>
              <a:rPr lang="pt-PT" dirty="0" smtClean="0"/>
              <a:t> </a:t>
            </a:r>
            <a:r>
              <a:rPr lang="pt-PT" dirty="0" err="1" smtClean="0"/>
              <a:t>old</a:t>
            </a:r>
            <a:r>
              <a:rPr lang="pt-PT" dirty="0" smtClean="0"/>
              <a:t>.</a:t>
            </a:r>
          </a:p>
          <a:p>
            <a:pPr marL="0" lvl="0" indent="0">
              <a:buClr>
                <a:srgbClr val="AA2B1E"/>
              </a:buClr>
              <a:buNone/>
            </a:pPr>
            <a:r>
              <a:rPr lang="pt-PT" dirty="0" err="1">
                <a:solidFill>
                  <a:prstClr val="black"/>
                </a:solidFill>
              </a:rPr>
              <a:t>At</a:t>
            </a:r>
            <a:r>
              <a:rPr lang="pt-PT" dirty="0">
                <a:solidFill>
                  <a:prstClr val="black"/>
                </a:solidFill>
              </a:rPr>
              <a:t> </a:t>
            </a:r>
            <a:r>
              <a:rPr lang="pt-PT" dirty="0" err="1">
                <a:solidFill>
                  <a:prstClr val="black"/>
                </a:solidFill>
              </a:rPr>
              <a:t>school</a:t>
            </a:r>
            <a:r>
              <a:rPr lang="pt-PT" dirty="0">
                <a:solidFill>
                  <a:prstClr val="black"/>
                </a:solidFill>
              </a:rPr>
              <a:t> I </a:t>
            </a:r>
            <a:r>
              <a:rPr lang="pt-PT" dirty="0" err="1">
                <a:solidFill>
                  <a:prstClr val="black"/>
                </a:solidFill>
              </a:rPr>
              <a:t>like</a:t>
            </a:r>
            <a:r>
              <a:rPr lang="pt-PT" dirty="0">
                <a:solidFill>
                  <a:prstClr val="black"/>
                </a:solidFill>
              </a:rPr>
              <a:t> </a:t>
            </a:r>
            <a:r>
              <a:rPr lang="pt-PT" dirty="0" err="1">
                <a:solidFill>
                  <a:prstClr val="black"/>
                </a:solidFill>
              </a:rPr>
              <a:t>physical</a:t>
            </a:r>
            <a:r>
              <a:rPr lang="pt-PT" dirty="0">
                <a:solidFill>
                  <a:prstClr val="black"/>
                </a:solidFill>
              </a:rPr>
              <a:t> </a:t>
            </a:r>
            <a:r>
              <a:rPr lang="pt-PT" dirty="0" err="1" smtClean="0">
                <a:solidFill>
                  <a:prstClr val="black"/>
                </a:solidFill>
              </a:rPr>
              <a:t>education</a:t>
            </a:r>
            <a:r>
              <a:rPr lang="pt-PT" dirty="0" smtClean="0">
                <a:solidFill>
                  <a:prstClr val="black"/>
                </a:solidFill>
              </a:rPr>
              <a:t>, </a:t>
            </a:r>
            <a:r>
              <a:rPr lang="pt-PT" dirty="0" err="1" smtClean="0">
                <a:solidFill>
                  <a:prstClr val="black"/>
                </a:solidFill>
              </a:rPr>
              <a:t>english</a:t>
            </a:r>
            <a:r>
              <a:rPr lang="pt-PT" dirty="0" smtClean="0">
                <a:solidFill>
                  <a:prstClr val="black"/>
                </a:solidFill>
              </a:rPr>
              <a:t> </a:t>
            </a:r>
            <a:r>
              <a:rPr lang="pt-PT" dirty="0" err="1">
                <a:solidFill>
                  <a:prstClr val="black"/>
                </a:solidFill>
              </a:rPr>
              <a:t>and</a:t>
            </a:r>
            <a:r>
              <a:rPr lang="pt-PT" dirty="0">
                <a:solidFill>
                  <a:prstClr val="black"/>
                </a:solidFill>
              </a:rPr>
              <a:t> </a:t>
            </a:r>
            <a:r>
              <a:rPr lang="pt-PT" dirty="0" err="1">
                <a:solidFill>
                  <a:prstClr val="black"/>
                </a:solidFill>
              </a:rPr>
              <a:t>math</a:t>
            </a:r>
            <a:r>
              <a:rPr lang="pt-PT" dirty="0" smtClean="0">
                <a:solidFill>
                  <a:prstClr val="black"/>
                </a:solidFill>
              </a:rPr>
              <a:t>. For me </a:t>
            </a:r>
            <a:r>
              <a:rPr lang="pt-PT" dirty="0" err="1" smtClean="0">
                <a:solidFill>
                  <a:prstClr val="black"/>
                </a:solidFill>
              </a:rPr>
              <a:t>the</a:t>
            </a:r>
            <a:r>
              <a:rPr lang="pt-PT" dirty="0" smtClean="0">
                <a:solidFill>
                  <a:prstClr val="black"/>
                </a:solidFill>
              </a:rPr>
              <a:t> </a:t>
            </a:r>
            <a:r>
              <a:rPr lang="en-US" dirty="0" smtClean="0"/>
              <a:t>colleagues </a:t>
            </a:r>
            <a:r>
              <a:rPr lang="en-US" dirty="0"/>
              <a:t>are also very </a:t>
            </a:r>
            <a:r>
              <a:rPr lang="en-US" dirty="0" smtClean="0"/>
              <a:t>important.</a:t>
            </a:r>
            <a:endParaRPr lang="pt-PT" dirty="0">
              <a:solidFill>
                <a:prstClr val="black"/>
              </a:solidFill>
            </a:endParaRPr>
          </a:p>
          <a:p>
            <a:pPr marL="0" lvl="0" indent="0">
              <a:buClr>
                <a:srgbClr val="AA2B1E"/>
              </a:buClr>
              <a:buNone/>
            </a:pPr>
            <a:r>
              <a:rPr lang="pt-PT" dirty="0" err="1">
                <a:solidFill>
                  <a:prstClr val="black"/>
                </a:solidFill>
              </a:rPr>
              <a:t>My</a:t>
            </a:r>
            <a:r>
              <a:rPr lang="pt-PT" dirty="0">
                <a:solidFill>
                  <a:prstClr val="black"/>
                </a:solidFill>
              </a:rPr>
              <a:t> hobbies </a:t>
            </a:r>
            <a:r>
              <a:rPr lang="pt-PT" dirty="0" smtClean="0">
                <a:solidFill>
                  <a:prstClr val="black"/>
                </a:solidFill>
              </a:rPr>
              <a:t>are</a:t>
            </a:r>
            <a:r>
              <a:rPr lang="en-US" dirty="0" smtClean="0"/>
              <a:t> </a:t>
            </a:r>
            <a:r>
              <a:rPr lang="en-US" dirty="0"/>
              <a:t>being with friends, playing football, playing video games and playstation3.</a:t>
            </a:r>
            <a:br>
              <a:rPr lang="en-US" dirty="0"/>
            </a:br>
            <a:r>
              <a:rPr lang="en-US" dirty="0" smtClean="0"/>
              <a:t>I also like to </a:t>
            </a:r>
            <a:r>
              <a:rPr lang="en-US" dirty="0"/>
              <a:t>being with </a:t>
            </a:r>
            <a:r>
              <a:rPr lang="en-US" dirty="0" smtClean="0"/>
              <a:t>my family </a:t>
            </a:r>
            <a:r>
              <a:rPr lang="en-US" dirty="0"/>
              <a:t>and walk </a:t>
            </a:r>
            <a:r>
              <a:rPr lang="en-US" dirty="0" smtClean="0"/>
              <a:t>my dog.</a:t>
            </a:r>
            <a:endParaRPr lang="pt-PT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2449575" cy="339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4789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finete">
  <a:themeElements>
    <a:clrScheme name="Alfinet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Alfinet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lfine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50</TotalTime>
  <Words>121</Words>
  <Application>Microsoft Office PowerPoint</Application>
  <PresentationFormat>Apresentação no Ecrã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6" baseType="lpstr">
      <vt:lpstr>Alfinete</vt:lpstr>
      <vt:lpstr>Students from Azores Portugal</vt:lpstr>
      <vt:lpstr>Reading Group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Students from Azores Portugal</dc:title>
  <dc:creator>pd21292</dc:creator>
  <cp:lastModifiedBy>pd21292</cp:lastModifiedBy>
  <cp:revision>8</cp:revision>
  <dcterms:created xsi:type="dcterms:W3CDTF">2015-03-04T09:26:18Z</dcterms:created>
  <dcterms:modified xsi:type="dcterms:W3CDTF">2015-03-10T16:03:40Z</dcterms:modified>
</cp:coreProperties>
</file>