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29" autoAdjust="0"/>
  </p:normalViewPr>
  <p:slideViewPr>
    <p:cSldViewPr>
      <p:cViewPr>
        <p:scale>
          <a:sx n="104" d="100"/>
          <a:sy n="104" d="100"/>
        </p:scale>
        <p:origin x="-11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530036-24C5-4F3A-9D76-9C06F3F6DFAC}" type="datetimeFigureOut">
              <a:rPr lang="pl-PL" smtClean="0"/>
              <a:t>2015-01-02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E96F35-AA6B-49D5-B6BE-3740DEDF6B02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39552" y="436510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OUR HOBBIES AND INTERESTS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                     </a:t>
            </a:r>
            <a:r>
              <a:rPr lang="pl-PL" dirty="0" err="1" smtClean="0"/>
              <a:t>class</a:t>
            </a:r>
            <a:r>
              <a:rPr lang="pl-PL" dirty="0" smtClean="0"/>
              <a:t> 6a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2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Hello. 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Ania. I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smtClean="0"/>
              <a:t>dancing.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7909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119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Hello. 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Marta. I love </a:t>
            </a:r>
            <a:r>
              <a:rPr lang="pl-PL" dirty="0" err="1" smtClean="0"/>
              <a:t>riding</a:t>
            </a:r>
            <a:r>
              <a:rPr lang="pl-PL" dirty="0" smtClean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horse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70" y="1124744"/>
            <a:ext cx="3477991" cy="398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659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Hi, 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Mateusz. I love football and I </a:t>
            </a:r>
            <a:r>
              <a:rPr lang="pl-PL" dirty="0" err="1" smtClean="0"/>
              <a:t>play</a:t>
            </a:r>
            <a:r>
              <a:rPr lang="pl-PL" dirty="0" smtClean="0"/>
              <a:t> in a football </a:t>
            </a:r>
            <a:r>
              <a:rPr lang="pl-PL" dirty="0" smtClean="0"/>
              <a:t>club Pogoń Siedlce.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744416" cy="43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81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Hi, 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Magda. I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animals</a:t>
            </a:r>
            <a:r>
              <a:rPr lang="pl-PL" dirty="0" smtClean="0"/>
              <a:t> and sport. My hobby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music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229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997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Hi, 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Emilka. I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swimming</a:t>
            </a:r>
            <a:r>
              <a:rPr lang="pl-PL" dirty="0" smtClean="0"/>
              <a:t> and </a:t>
            </a:r>
            <a:r>
              <a:rPr lang="pl-PL" dirty="0" err="1" smtClean="0"/>
              <a:t>playing</a:t>
            </a:r>
            <a:r>
              <a:rPr lang="pl-PL" dirty="0" smtClean="0"/>
              <a:t> </a:t>
            </a:r>
            <a:r>
              <a:rPr lang="pl-PL" dirty="0" err="1" smtClean="0"/>
              <a:t>footbal</a:t>
            </a:r>
            <a:r>
              <a:rPr lang="pl-PL" dirty="0"/>
              <a:t>. </a:t>
            </a:r>
            <a:r>
              <a:rPr lang="pl-PL" dirty="0" err="1"/>
              <a:t>I'm</a:t>
            </a:r>
            <a:r>
              <a:rPr lang="pl-PL" dirty="0"/>
              <a:t> a </a:t>
            </a:r>
            <a:r>
              <a:rPr lang="pl-PL" dirty="0" err="1" smtClean="0"/>
              <a:t>scout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96752"/>
            <a:ext cx="3789586" cy="378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168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Hello. 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Kasia. I love </a:t>
            </a:r>
            <a:r>
              <a:rPr lang="pl-PL" dirty="0" err="1" smtClean="0"/>
              <a:t>riding</a:t>
            </a:r>
            <a:r>
              <a:rPr lang="pl-PL" dirty="0" smtClean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horse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462019" cy="413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698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0"/>
            <a:ext cx="9145016" cy="68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447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Natalia. I love </a:t>
            </a:r>
            <a:r>
              <a:rPr lang="pl-PL" dirty="0" err="1" smtClean="0"/>
              <a:t>sports</a:t>
            </a:r>
            <a:r>
              <a:rPr lang="pl-PL" dirty="0" smtClean="0"/>
              <a:t>. My hobby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handball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159224" cy="421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79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en-US" dirty="0" smtClean="0"/>
              <a:t>Hi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en-US" dirty="0"/>
              <a:t>I'm </a:t>
            </a:r>
            <a:r>
              <a:rPr lang="en-US" dirty="0" smtClean="0"/>
              <a:t>Peter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r>
              <a:rPr lang="en-US" dirty="0"/>
              <a:t>I'm twelve years old.  I like football. I'm training it on football club </a:t>
            </a:r>
            <a:r>
              <a:rPr lang="en-US" dirty="0" err="1"/>
              <a:t>Pogoń</a:t>
            </a:r>
            <a:r>
              <a:rPr lang="en-US" dirty="0"/>
              <a:t> </a:t>
            </a:r>
            <a:r>
              <a:rPr lang="en-US" dirty="0" err="1"/>
              <a:t>Siedlce</a:t>
            </a:r>
            <a:r>
              <a:rPr lang="en-US" dirty="0"/>
              <a:t>. I like handball </a:t>
            </a:r>
            <a:r>
              <a:rPr lang="en-US" dirty="0" smtClean="0"/>
              <a:t>too</a:t>
            </a:r>
            <a:r>
              <a:rPr lang="pl-PL" dirty="0" smtClean="0"/>
              <a:t>.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5796136" cy="362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464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en-US" dirty="0"/>
              <a:t>Hello! My name is </a:t>
            </a:r>
            <a:r>
              <a:rPr lang="en-US" dirty="0" err="1"/>
              <a:t>Madzia</a:t>
            </a:r>
            <a:r>
              <a:rPr lang="en-US" dirty="0"/>
              <a:t>. I am 12. I like music and sport. My hobby is </a:t>
            </a:r>
            <a:r>
              <a:rPr lang="en-US" dirty="0" smtClean="0"/>
              <a:t>rid</a:t>
            </a:r>
            <a:r>
              <a:rPr lang="pl-PL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a bike.</a:t>
            </a:r>
            <a:endParaRPr lang="pl-PL" dirty="0"/>
          </a:p>
        </p:txBody>
      </p:sp>
      <p:pic>
        <p:nvPicPr>
          <p:cNvPr id="2050" name="Picture 2" descr="C:\Users\Komputer\Downloads\IMG_02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120680" cy="408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19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Hello. 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Gabrysia. I </a:t>
            </a:r>
            <a:r>
              <a:rPr lang="pl-PL" dirty="0" err="1" smtClean="0"/>
              <a:t>like</a:t>
            </a:r>
            <a:r>
              <a:rPr lang="pl-PL" dirty="0" smtClean="0"/>
              <a:t> </a:t>
            </a:r>
            <a:r>
              <a:rPr lang="pl-PL" dirty="0" err="1" smtClean="0"/>
              <a:t>animals</a:t>
            </a:r>
            <a:r>
              <a:rPr lang="pl-PL" dirty="0" smtClean="0"/>
              <a:t> and </a:t>
            </a:r>
            <a:r>
              <a:rPr lang="pl-PL" dirty="0" err="1" smtClean="0"/>
              <a:t>sports</a:t>
            </a:r>
            <a:r>
              <a:rPr lang="pl-PL" dirty="0" smtClean="0"/>
              <a:t>. My hobby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rollerblades</a:t>
            </a:r>
            <a:r>
              <a:rPr lang="pl-PL" dirty="0" smtClean="0"/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5669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64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Hello. 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Zuzia. I love </a:t>
            </a:r>
            <a:r>
              <a:rPr lang="pl-PL" dirty="0" err="1" smtClean="0"/>
              <a:t>dogs</a:t>
            </a:r>
            <a:r>
              <a:rPr lang="pl-PL" dirty="0" smtClean="0"/>
              <a:t> and </a:t>
            </a:r>
            <a:r>
              <a:rPr lang="pl-PL" dirty="0" err="1" smtClean="0"/>
              <a:t>handball</a:t>
            </a:r>
            <a:r>
              <a:rPr lang="pl-PL" dirty="0" smtClean="0"/>
              <a:t>. My hobby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rollerblading</a:t>
            </a:r>
            <a:r>
              <a:rPr lang="pl-PL" dirty="0" smtClean="0"/>
              <a:t>. </a:t>
            </a:r>
            <a:endParaRPr lang="pl-P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69" y="863677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843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en-US" dirty="0"/>
          </a:p>
          <a:p>
            <a:r>
              <a:rPr lang="en-US" dirty="0"/>
              <a:t>Hello! I'm </a:t>
            </a:r>
            <a:r>
              <a:rPr lang="en-US" dirty="0" err="1"/>
              <a:t>Michał</a:t>
            </a:r>
            <a:r>
              <a:rPr lang="en-US" dirty="0"/>
              <a:t>. I'm 12 years old. I like sports. My </a:t>
            </a:r>
            <a:r>
              <a:rPr lang="en-US" dirty="0" err="1"/>
              <a:t>favourite</a:t>
            </a:r>
            <a:r>
              <a:rPr lang="en-US" dirty="0"/>
              <a:t> sports  are  football and handball. </a:t>
            </a:r>
            <a:r>
              <a:rPr lang="en-US" dirty="0" smtClean="0"/>
              <a:t>My </a:t>
            </a:r>
            <a:r>
              <a:rPr lang="en-US" dirty="0" err="1"/>
              <a:t>favourite</a:t>
            </a:r>
            <a:r>
              <a:rPr lang="en-US" dirty="0"/>
              <a:t> football team is FC Barcelona.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05" y="908720"/>
            <a:ext cx="2436416" cy="407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742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en-US" dirty="0"/>
              <a:t>Hello! My name is Karolina. I am 12 years old. I like riding a </a:t>
            </a:r>
            <a:r>
              <a:rPr lang="en-US" dirty="0" smtClean="0"/>
              <a:t>horse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146" name="Picture 2" descr="C:\Users\Komputer\Downloads\DSC01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09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en-US" dirty="0"/>
              <a:t>Hi, my name's Elena. I love </a:t>
            </a:r>
            <a:r>
              <a:rPr lang="en-US" dirty="0" smtClean="0"/>
              <a:t>draw</a:t>
            </a:r>
            <a:r>
              <a:rPr lang="pl-PL" dirty="0" err="1" smtClean="0"/>
              <a:t>ing</a:t>
            </a:r>
            <a:r>
              <a:rPr lang="en-US" dirty="0" smtClean="0"/>
              <a:t>. </a:t>
            </a:r>
            <a:r>
              <a:rPr lang="en-US" dirty="0"/>
              <a:t>In this picture </a:t>
            </a:r>
            <a:r>
              <a:rPr lang="en-US" dirty="0"/>
              <a:t>my sister </a:t>
            </a:r>
            <a:r>
              <a:rPr lang="en-US" dirty="0" smtClean="0"/>
              <a:t>and</a:t>
            </a:r>
            <a:r>
              <a:rPr lang="pl-PL" dirty="0" smtClean="0"/>
              <a:t> </a:t>
            </a:r>
            <a:r>
              <a:rPr lang="en-US" dirty="0" smtClean="0"/>
              <a:t>I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en-US" dirty="0" smtClean="0"/>
              <a:t>drawing </a:t>
            </a:r>
            <a:r>
              <a:rPr lang="en-US" dirty="0"/>
              <a:t>colorful cats.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004048" cy="33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27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272</Words>
  <Application>Microsoft Office PowerPoint</Application>
  <PresentationFormat>Pokaz na ekranie (4:3)</PresentationFormat>
  <Paragraphs>121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Przepływ</vt:lpstr>
      <vt:lpstr>OUR HOBBIES AND INTERESTS                              class 6a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HOBBIES AND INTERESTS OUR</dc:title>
  <dc:creator>Komputer</dc:creator>
  <cp:lastModifiedBy>dom</cp:lastModifiedBy>
  <cp:revision>6</cp:revision>
  <dcterms:created xsi:type="dcterms:W3CDTF">2014-12-21T13:12:33Z</dcterms:created>
  <dcterms:modified xsi:type="dcterms:W3CDTF">2015-01-02T18:12:05Z</dcterms:modified>
</cp:coreProperties>
</file>