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0" r:id="rId3"/>
    <p:sldId id="257" r:id="rId4"/>
    <p:sldId id="264" r:id="rId5"/>
    <p:sldId id="258" r:id="rId6"/>
    <p:sldId id="263" r:id="rId7"/>
    <p:sldId id="259" r:id="rId8"/>
    <p:sldId id="262" r:id="rId9"/>
    <p:sldId id="261" r:id="rId1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CBEDF5-3723-46F7-AF16-5D65103D4488}" type="datetimeFigureOut">
              <a:rPr lang="pt-PT" smtClean="0"/>
              <a:pPr/>
              <a:t>09-03-2015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3A79DA-0280-4CCA-B9F9-A6571B4D24A4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static.minilua.com/wp-content/uploads/2013/01/222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6730" y="692696"/>
            <a:ext cx="8568952" cy="1470025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pt-PT" sz="7200" cap="small" dirty="0" err="1" smtClean="0">
                <a:solidFill>
                  <a:srgbClr val="336699"/>
                </a:solidFill>
              </a:rPr>
              <a:t>Legend</a:t>
            </a:r>
            <a:r>
              <a:rPr lang="pt-PT" sz="7200" cap="small" dirty="0" smtClean="0">
                <a:solidFill>
                  <a:srgbClr val="336699"/>
                </a:solidFill>
              </a:rPr>
              <a:t> </a:t>
            </a:r>
            <a:r>
              <a:rPr lang="pt-PT" sz="7200" cap="small" dirty="0" err="1" smtClean="0">
                <a:solidFill>
                  <a:srgbClr val="336699"/>
                </a:solidFill>
              </a:rPr>
              <a:t>of</a:t>
            </a:r>
            <a:r>
              <a:rPr lang="pt-PT" sz="7200" cap="small" dirty="0" smtClean="0">
                <a:solidFill>
                  <a:srgbClr val="336699"/>
                </a:solidFill>
              </a:rPr>
              <a:t> Atlantis</a:t>
            </a:r>
            <a:endParaRPr lang="pt-PT" sz="7200" cap="small" dirty="0">
              <a:solidFill>
                <a:srgbClr val="3366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48" y="2492896"/>
            <a:ext cx="585311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26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424936" cy="1905392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It is said that there was once a huge continent in the middle of the Atlantic Ocean called Atlantis.</a:t>
            </a:r>
            <a:endParaRPr lang="pt-PT" sz="2400" dirty="0">
              <a:latin typeface="Calibri"/>
              <a:ea typeface="Calibri"/>
              <a:cs typeface="Times New Roman"/>
            </a:endParaRPr>
          </a:p>
          <a:p>
            <a:pPr marL="45720" indent="0" algn="just"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</a:rPr>
              <a:t>There was a time when the king of Atlantis held several islands around, a good part of Europe and part of North Africa. </a:t>
            </a:r>
            <a:endParaRPr lang="en-US" sz="2400" dirty="0" smtClean="0"/>
          </a:p>
        </p:txBody>
      </p:sp>
      <p:pic>
        <p:nvPicPr>
          <p:cNvPr id="1026" name="Picture 2" descr="I:\mapa atlan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52936"/>
            <a:ext cx="4155356" cy="34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16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323528" y="260649"/>
            <a:ext cx="8424936" cy="2232248"/>
          </a:xfrm>
        </p:spPr>
        <p:txBody>
          <a:bodyPr>
            <a:noAutofit/>
          </a:bodyPr>
          <a:lstStyle/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Its </a:t>
            </a:r>
            <a:r>
              <a:rPr lang="en-US" sz="2400" dirty="0" smtClean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habitants 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were the </a:t>
            </a:r>
            <a:r>
              <a:rPr lang="en-US" sz="2400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Atlanteans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, who </a:t>
            </a:r>
            <a:r>
              <a:rPr lang="en-US" sz="2400" dirty="0" smtClean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were 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a huge civilization, even </a:t>
            </a:r>
            <a:r>
              <a:rPr lang="en-US" sz="2400" dirty="0" smtClean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perfect 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and very rich: the palaces and temples were all covered with gold and other precious metals such as ivory, silver and tin. </a:t>
            </a:r>
            <a:endParaRPr lang="pt-PT" sz="2200" dirty="0"/>
          </a:p>
        </p:txBody>
      </p:sp>
      <p:pic>
        <p:nvPicPr>
          <p:cNvPr id="2" name="Imagem 1" descr="http://www.lyndha.com/hatlante/atlanti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13677"/>
            <a:ext cx="5760640" cy="355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7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1259632" y="5605867"/>
            <a:ext cx="6400800" cy="943186"/>
          </a:xfrm>
        </p:spPr>
        <p:txBody>
          <a:bodyPr/>
          <a:lstStyle/>
          <a:p>
            <a:pPr marL="45720" indent="0" algn="ctr">
              <a:buNone/>
            </a:pPr>
            <a:r>
              <a:rPr lang="en-US" dirty="0"/>
              <a:t>The </a:t>
            </a:r>
            <a:r>
              <a:rPr lang="en-US" dirty="0" smtClean="0"/>
              <a:t>sunset in Atlantis.</a:t>
            </a:r>
          </a:p>
          <a:p>
            <a:pPr marL="45720" indent="0" algn="ctr">
              <a:buNone/>
            </a:pPr>
            <a:r>
              <a:rPr lang="pt-PT" sz="1800" dirty="0" err="1"/>
              <a:t>Illustration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smtClean="0"/>
              <a:t>Mariana.</a:t>
            </a:r>
            <a:endParaRPr lang="pt-PT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8" y="404664"/>
            <a:ext cx="7443787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72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8136904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</a:rPr>
              <a:t>The gods, seeing so much wealth and beauty, were filled with envy and therefore triggered such a violent earthquake that sank the continent in one night. </a:t>
            </a:r>
            <a:endParaRPr lang="pt-PT" dirty="0"/>
          </a:p>
        </p:txBody>
      </p:sp>
      <p:pic>
        <p:nvPicPr>
          <p:cNvPr id="3075" name="Imagem 7" descr="22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670898" cy="42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47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768752" cy="52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1259632" y="5605867"/>
            <a:ext cx="6400800" cy="943186"/>
          </a:xfrm>
        </p:spPr>
        <p:txBody>
          <a:bodyPr/>
          <a:lstStyle/>
          <a:p>
            <a:pPr marL="45720" indent="0" algn="ctr">
              <a:buNone/>
            </a:pPr>
            <a:r>
              <a:rPr lang="en-US" dirty="0"/>
              <a:t>The </a:t>
            </a:r>
            <a:r>
              <a:rPr lang="en-US" dirty="0" smtClean="0"/>
              <a:t>Atlantis sink.</a:t>
            </a:r>
          </a:p>
          <a:p>
            <a:pPr marL="45720" indent="0" algn="ctr">
              <a:buNone/>
            </a:pPr>
            <a:r>
              <a:rPr lang="pt-PT" sz="1800" dirty="0" err="1"/>
              <a:t>Illustration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smtClean="0"/>
              <a:t>Rúben.</a:t>
            </a: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336155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683568" y="476672"/>
            <a:ext cx="7704856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</a:rPr>
              <a:t>But it seemed that this land was really magical, because it did not sink completely: the tops of the highest mountains were above water forming nine islands, as beautiful as the submerged land </a:t>
            </a:r>
            <a:r>
              <a:rPr lang="en-US" sz="2400" dirty="0" smtClean="0">
                <a:solidFill>
                  <a:srgbClr val="222222"/>
                </a:solidFill>
                <a:latin typeface="Arial"/>
                <a:ea typeface="Calibri"/>
              </a:rPr>
              <a:t>- </a:t>
            </a:r>
            <a:r>
              <a:rPr lang="en-US" sz="2400" dirty="0">
                <a:solidFill>
                  <a:srgbClr val="222222"/>
                </a:solidFill>
                <a:latin typeface="Arial"/>
                <a:ea typeface="Calibri"/>
              </a:rPr>
              <a:t>the Azores</a:t>
            </a:r>
            <a:r>
              <a:rPr lang="en-US" sz="2400" dirty="0" smtClean="0">
                <a:solidFill>
                  <a:srgbClr val="222222"/>
                </a:solidFill>
                <a:latin typeface="Arial"/>
                <a:ea typeface="Calibri"/>
              </a:rPr>
              <a:t>.</a:t>
            </a:r>
            <a:endParaRPr lang="pt-PT" dirty="0">
              <a:solidFill>
                <a:prstClr val="black"/>
              </a:solidFill>
            </a:endParaRPr>
          </a:p>
        </p:txBody>
      </p:sp>
      <p:pic>
        <p:nvPicPr>
          <p:cNvPr id="5122" name="Picture 2" descr="\\paserver\Print\ruben e rodri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47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1259632" y="5605867"/>
            <a:ext cx="6400800" cy="94318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The mountain peaks of Atlantis that did not sink</a:t>
            </a:r>
            <a:r>
              <a:rPr lang="en-US" dirty="0" smtClean="0"/>
              <a:t>.</a:t>
            </a:r>
          </a:p>
          <a:p>
            <a:pPr marL="45720" indent="0" algn="ctr">
              <a:buNone/>
            </a:pPr>
            <a:r>
              <a:rPr lang="pt-PT" sz="1800" dirty="0" err="1"/>
              <a:t>Illustration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Rodrigo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92888" cy="540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01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352928" cy="572181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It is said that </a:t>
            </a:r>
            <a:r>
              <a:rPr lang="en-US" sz="8000" dirty="0" smtClean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some </a:t>
            </a:r>
            <a:r>
              <a:rPr lang="en-US" sz="8000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atlanteans</a:t>
            </a: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 survived the catastrophe, leaving descendants to the four corners of the world. </a:t>
            </a:r>
            <a:endParaRPr lang="pt-PT" sz="8000" dirty="0">
              <a:latin typeface="Times New Roman"/>
              <a:ea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8000" dirty="0">
                <a:solidFill>
                  <a:srgbClr val="404040"/>
                </a:solidFill>
              </a:rPr>
              <a:t>It </a:t>
            </a: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is said that this civilization before disappearing had a metal more precious than gold, called </a:t>
            </a:r>
            <a:r>
              <a:rPr lang="en-US" sz="8000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orichalcum</a:t>
            </a:r>
            <a:r>
              <a:rPr lang="en-US" sz="8000" dirty="0" smtClean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</a:b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It is also said that </a:t>
            </a:r>
            <a:r>
              <a:rPr lang="en-US" sz="8000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atlanteans</a:t>
            </a: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 had discovered the secret of eternal youth, but after the cataclysm, the surviving forgot or did not know it, and this knowledge was trapped on the seabed</a:t>
            </a:r>
            <a:r>
              <a:rPr lang="en-US" sz="8000" dirty="0" smtClean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.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</a:b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Plato, Greek philosopher, who lived five centuries before Christ, described in some detail this mythical land in the books "</a:t>
            </a:r>
            <a:r>
              <a:rPr lang="en-US" sz="8000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Critias</a:t>
            </a: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" and "</a:t>
            </a:r>
            <a:r>
              <a:rPr lang="en-US" sz="8000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Timaeus</a:t>
            </a:r>
            <a:r>
              <a:rPr lang="en-US" sz="8000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".</a:t>
            </a:r>
            <a:r>
              <a:rPr lang="en-US" sz="8000" b="1" u="sng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ATLÂNTIDA</a:t>
            </a:r>
            <a:endParaRPr lang="pt-PT" sz="7400" dirty="0"/>
          </a:p>
          <a:p>
            <a:pPr marL="45720" indent="0" algn="ctr">
              <a:buNone/>
            </a:pPr>
            <a:r>
              <a:rPr lang="pt-PT" sz="7400" dirty="0" err="1" smtClean="0"/>
              <a:t>The</a:t>
            </a:r>
            <a:r>
              <a:rPr lang="pt-PT" sz="7400" dirty="0" smtClean="0"/>
              <a:t> </a:t>
            </a:r>
            <a:r>
              <a:rPr lang="pt-PT" sz="7400" dirty="0" err="1" smtClean="0"/>
              <a:t>end</a:t>
            </a:r>
            <a:endParaRPr lang="pt-PT" sz="7400" dirty="0"/>
          </a:p>
        </p:txBody>
      </p:sp>
    </p:spTree>
    <p:extLst>
      <p:ext uri="{BB962C8B-B14F-4D97-AF65-F5344CB8AC3E}">
        <p14:creationId xmlns:p14="http://schemas.microsoft.com/office/powerpoint/2010/main" val="1012559636"/>
      </p:ext>
    </p:extLst>
  </p:cSld>
  <p:clrMapOvr>
    <a:masterClrMapping/>
  </p:clrMapOvr>
</p:sld>
</file>

<file path=ppt/theme/theme1.xml><?xml version="1.0" encoding="utf-8"?>
<a:theme xmlns:a="http://schemas.openxmlformats.org/drawingml/2006/main" name="Turbilhão">
  <a:themeElements>
    <a:clrScheme name="Turbilh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urbilh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urbilh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</TotalTime>
  <Words>225</Words>
  <Application>Microsoft Office PowerPoint</Application>
  <PresentationFormat>Apresentação no Ecrã (4:3)</PresentationFormat>
  <Paragraphs>17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0" baseType="lpstr">
      <vt:lpstr>Turbilhão</vt:lpstr>
      <vt:lpstr>Legend of Atlantis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Students from Azores Portugal</dc:title>
  <dc:creator>pd21292</dc:creator>
  <cp:lastModifiedBy>pd21292</cp:lastModifiedBy>
  <cp:revision>12</cp:revision>
  <dcterms:created xsi:type="dcterms:W3CDTF">2015-03-04T09:26:18Z</dcterms:created>
  <dcterms:modified xsi:type="dcterms:W3CDTF">2015-03-09T16:44:02Z</dcterms:modified>
</cp:coreProperties>
</file>