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Slab"/>
      <p:regular r:id="rId14"/>
      <p:bold r:id="rId15"/>
    </p:embeddedFon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Slab-bold.fntdata"/><Relationship Id="rId14" Type="http://schemas.openxmlformats.org/officeDocument/2006/relationships/font" Target="fonts/RobotoSlab-regular.fntdata"/><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6f75fc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c6f75fc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c6f75f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75f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c6f75fce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c6f75fce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6f75fceb_0_2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6f75fce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6f75fceb_0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6f75fce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c6f75fce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c6f75fce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c6f75fce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c6f75fce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c6f75fceb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c6f75fce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706400" y="1535050"/>
            <a:ext cx="5731200" cy="740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  Antes de Diciembre</a:t>
            </a:r>
            <a:endParaRPr/>
          </a:p>
        </p:txBody>
      </p:sp>
      <p:sp>
        <p:nvSpPr>
          <p:cNvPr id="64" name="Google Shape;64;p13"/>
          <p:cNvSpPr txBox="1"/>
          <p:nvPr>
            <p:ph idx="1" type="subTitle"/>
          </p:nvPr>
        </p:nvSpPr>
        <p:spPr>
          <a:xfrm>
            <a:off x="2260700" y="3080175"/>
            <a:ext cx="5176800" cy="689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s"/>
              <a:t>Book review made by Leyre</a:t>
            </a:r>
            <a:endParaRPr/>
          </a:p>
          <a:p>
            <a:pPr indent="0" lvl="0" marL="0" rtl="0" algn="ctr">
              <a:spcBef>
                <a:spcPts val="0"/>
              </a:spcBef>
              <a:spcAft>
                <a:spcPts val="0"/>
              </a:spcAft>
              <a:buNone/>
            </a:pPr>
            <a:r>
              <a:t/>
            </a:r>
            <a:endParaRPr/>
          </a:p>
        </p:txBody>
      </p:sp>
      <p:pic>
        <p:nvPicPr>
          <p:cNvPr id="65" name="Google Shape;65;p13"/>
          <p:cNvPicPr preferRelativeResize="0"/>
          <p:nvPr/>
        </p:nvPicPr>
        <p:blipFill>
          <a:blip r:embed="rId3">
            <a:alphaModFix/>
          </a:blip>
          <a:stretch>
            <a:fillRect/>
          </a:stretch>
        </p:blipFill>
        <p:spPr>
          <a:xfrm>
            <a:off x="7049225" y="110225"/>
            <a:ext cx="1955900" cy="2289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None/>
            </a:pPr>
            <a:r>
              <a:rPr lang="es"/>
              <a:t>TITLE:</a:t>
            </a:r>
            <a:br>
              <a:rPr lang="es"/>
            </a:br>
            <a:r>
              <a:rPr lang="es"/>
              <a:t>Antes de Diciembre (Before of december).  </a:t>
            </a:r>
            <a:endParaRPr/>
          </a:p>
          <a:p>
            <a:pPr indent="0" lvl="0" marL="0" rtl="0" algn="l">
              <a:spcBef>
                <a:spcPts val="1600"/>
              </a:spcBef>
              <a:spcAft>
                <a:spcPts val="0"/>
              </a:spcAft>
              <a:buClr>
                <a:schemeClr val="dk2"/>
              </a:buClr>
              <a:buSzPts val="1100"/>
              <a:buNone/>
            </a:pPr>
            <a:r>
              <a:rPr lang="es"/>
              <a:t>WRITER:</a:t>
            </a:r>
            <a:br>
              <a:rPr lang="es"/>
            </a:br>
            <a:r>
              <a:rPr lang="es"/>
              <a:t>Joana Marcus. </a:t>
            </a:r>
            <a:endParaRPr/>
          </a:p>
          <a:p>
            <a:pPr indent="0" lvl="0" marL="0" rtl="0" algn="l">
              <a:spcBef>
                <a:spcPts val="1600"/>
              </a:spcBef>
              <a:spcAft>
                <a:spcPts val="0"/>
              </a:spcAft>
              <a:buClr>
                <a:schemeClr val="dk2"/>
              </a:buClr>
              <a:buSzPts val="1100"/>
              <a:buNone/>
            </a:pPr>
            <a:r>
              <a:rPr lang="es"/>
              <a:t>PUBLISHED BY:</a:t>
            </a:r>
            <a:br>
              <a:rPr lang="es"/>
            </a:br>
            <a:r>
              <a:rPr lang="es"/>
              <a:t>Penguin. </a:t>
            </a:r>
            <a:endParaRPr/>
          </a:p>
          <a:p>
            <a:pPr indent="0" lvl="0" marL="0" rtl="0" algn="l">
              <a:spcBef>
                <a:spcPts val="1600"/>
              </a:spcBef>
              <a:spcAft>
                <a:spcPts val="1600"/>
              </a:spcAft>
              <a:buClr>
                <a:schemeClr val="dk2"/>
              </a:buClr>
              <a:buSzPts val="1100"/>
              <a:buNone/>
            </a:pPr>
            <a:r>
              <a:rPr lang="es"/>
              <a:t>COPYRIGHT DATE:</a:t>
            </a:r>
            <a:br>
              <a:rPr lang="es"/>
            </a:br>
            <a:r>
              <a:rPr lang="es"/>
              <a:t>2021.</a:t>
            </a:r>
            <a:endParaRPr/>
          </a:p>
        </p:txBody>
      </p:sp>
      <p:sp>
        <p:nvSpPr>
          <p:cNvPr id="71" name="Google Shape;71;p14"/>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GENERAL </a:t>
            </a:r>
            <a:br>
              <a:rPr lang="es"/>
            </a:br>
            <a:r>
              <a:rPr lang="es"/>
              <a:t>INFORMATION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SUMMARY</a:t>
            </a:r>
            <a:endParaRPr/>
          </a:p>
        </p:txBody>
      </p:sp>
      <p:sp>
        <p:nvSpPr>
          <p:cNvPr id="77" name="Google Shape;77;p15"/>
          <p:cNvSpPr txBox="1"/>
          <p:nvPr>
            <p:ph idx="1" type="body"/>
          </p:nvPr>
        </p:nvSpPr>
        <p:spPr>
          <a:xfrm>
            <a:off x="443625" y="14341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Jenna Brown,in her first year of university she needs to go to other city,and, that supposed to leave her family and friends behind ,but, all it’s going to change,but she needs to to come back to her home Antes de Diciembre (Before december).</a:t>
            </a:r>
            <a:endParaRPr/>
          </a:p>
        </p:txBody>
      </p:sp>
      <p:pic>
        <p:nvPicPr>
          <p:cNvPr id="78" name="Google Shape;78;p15"/>
          <p:cNvPicPr preferRelativeResize="0"/>
          <p:nvPr/>
        </p:nvPicPr>
        <p:blipFill>
          <a:blip r:embed="rId3">
            <a:alphaModFix/>
          </a:blip>
          <a:stretch>
            <a:fillRect/>
          </a:stretch>
        </p:blipFill>
        <p:spPr>
          <a:xfrm>
            <a:off x="6838875" y="3305575"/>
            <a:ext cx="2076525" cy="16093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6"/>
          <p:cNvSpPr/>
          <p:nvPr/>
        </p:nvSpPr>
        <p:spPr>
          <a:xfrm>
            <a:off x="-17100" y="0"/>
            <a:ext cx="9161100" cy="2484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6"/>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
                <a:solidFill>
                  <a:schemeClr val="accent1"/>
                </a:solidFill>
              </a:rPr>
              <a:t>MAIN CHARACTERS</a:t>
            </a:r>
            <a:endParaRPr>
              <a:solidFill>
                <a:schemeClr val="accent1"/>
              </a:solidFill>
            </a:endParaRPr>
          </a:p>
        </p:txBody>
      </p:sp>
      <p:grpSp>
        <p:nvGrpSpPr>
          <p:cNvPr id="85" name="Google Shape;85;p16"/>
          <p:cNvGrpSpPr/>
          <p:nvPr/>
        </p:nvGrpSpPr>
        <p:grpSpPr>
          <a:xfrm>
            <a:off x="2374550" y="1396325"/>
            <a:ext cx="1644325" cy="1644300"/>
            <a:chOff x="431475" y="1351550"/>
            <a:chExt cx="1644325" cy="1644300"/>
          </a:xfrm>
        </p:grpSpPr>
        <p:sp>
          <p:nvSpPr>
            <p:cNvPr id="86" name="Google Shape;86;p16"/>
            <p:cNvSpPr/>
            <p:nvPr/>
          </p:nvSpPr>
          <p:spPr>
            <a:xfrm>
              <a:off x="431500" y="1351550"/>
              <a:ext cx="1644300" cy="16443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lustración de una mujer con pelo morado" id="87" name="Google Shape;87;p16"/>
            <p:cNvPicPr preferRelativeResize="0"/>
            <p:nvPr/>
          </p:nvPicPr>
          <p:blipFill rotWithShape="1">
            <a:blip r:embed="rId3">
              <a:alphaModFix/>
            </a:blip>
            <a:srcRect b="0" l="-6205" r="-6216" t="-12422"/>
            <a:stretch/>
          </p:blipFill>
          <p:spPr>
            <a:xfrm>
              <a:off x="431475" y="1351550"/>
              <a:ext cx="1644300" cy="1644300"/>
            </a:xfrm>
            <a:prstGeom prst="ellipse">
              <a:avLst/>
            </a:prstGeom>
            <a:noFill/>
            <a:ln>
              <a:noFill/>
            </a:ln>
          </p:spPr>
        </p:pic>
      </p:grpSp>
      <p:sp>
        <p:nvSpPr>
          <p:cNvPr id="88" name="Google Shape;88;p16"/>
          <p:cNvSpPr txBox="1"/>
          <p:nvPr>
            <p:ph idx="4294967295" type="body"/>
          </p:nvPr>
        </p:nvSpPr>
        <p:spPr>
          <a:xfrm>
            <a:off x="164950" y="3108900"/>
            <a:ext cx="2177400" cy="436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100">
                <a:solidFill>
                  <a:schemeClr val="accent5"/>
                </a:solidFill>
              </a:rPr>
              <a:t>           Will</a:t>
            </a:r>
            <a:endParaRPr sz="2100">
              <a:solidFill>
                <a:schemeClr val="accent5"/>
              </a:solidFill>
            </a:endParaRPr>
          </a:p>
        </p:txBody>
      </p:sp>
      <p:cxnSp>
        <p:nvCxnSpPr>
          <p:cNvPr id="89" name="Google Shape;89;p16"/>
          <p:cNvCxnSpPr/>
          <p:nvPr/>
        </p:nvCxnSpPr>
        <p:spPr>
          <a:xfrm>
            <a:off x="1118175" y="3613373"/>
            <a:ext cx="270900" cy="0"/>
          </a:xfrm>
          <a:prstGeom prst="straightConnector1">
            <a:avLst/>
          </a:prstGeom>
          <a:noFill/>
          <a:ln cap="flat" cmpd="sng" w="9525">
            <a:solidFill>
              <a:schemeClr val="lt2"/>
            </a:solidFill>
            <a:prstDash val="solid"/>
            <a:round/>
            <a:headEnd len="sm" w="sm" type="none"/>
            <a:tailEnd len="sm" w="sm" type="none"/>
          </a:ln>
        </p:spPr>
      </p:cxnSp>
      <p:sp>
        <p:nvSpPr>
          <p:cNvPr id="90" name="Google Shape;90;p16"/>
          <p:cNvSpPr txBox="1"/>
          <p:nvPr>
            <p:ph idx="4294967295" type="body"/>
          </p:nvPr>
        </p:nvSpPr>
        <p:spPr>
          <a:xfrm>
            <a:off x="164925" y="3641661"/>
            <a:ext cx="2177400" cy="115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1100"/>
              <a:t>Will is the best friend of Jack Ross and he lives with his friend.He has got a girlfriend calls Naya and he is a very good person.</a:t>
            </a:r>
            <a:endParaRPr sz="1100"/>
          </a:p>
          <a:p>
            <a:pPr indent="0" lvl="0" marL="0" rtl="0" algn="l">
              <a:spcBef>
                <a:spcPts val="1600"/>
              </a:spcBef>
              <a:spcAft>
                <a:spcPts val="1600"/>
              </a:spcAft>
              <a:buNone/>
            </a:pPr>
            <a:r>
              <a:t/>
            </a:r>
            <a:endParaRPr sz="1100"/>
          </a:p>
        </p:txBody>
      </p:sp>
      <p:grpSp>
        <p:nvGrpSpPr>
          <p:cNvPr id="91" name="Google Shape;91;p16"/>
          <p:cNvGrpSpPr/>
          <p:nvPr/>
        </p:nvGrpSpPr>
        <p:grpSpPr>
          <a:xfrm>
            <a:off x="311688" y="1277863"/>
            <a:ext cx="1644300" cy="1659175"/>
            <a:chOff x="2649450" y="1351550"/>
            <a:chExt cx="1644300" cy="1659175"/>
          </a:xfrm>
        </p:grpSpPr>
        <p:sp>
          <p:nvSpPr>
            <p:cNvPr id="92" name="Google Shape;92;p16"/>
            <p:cNvSpPr/>
            <p:nvPr/>
          </p:nvSpPr>
          <p:spPr>
            <a:xfrm>
              <a:off x="2649450" y="1351550"/>
              <a:ext cx="1644300" cy="16443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lustración de un chico con camiseta amarilla" id="93" name="Google Shape;93;p16"/>
            <p:cNvPicPr preferRelativeResize="0"/>
            <p:nvPr/>
          </p:nvPicPr>
          <p:blipFill rotWithShape="1">
            <a:blip r:embed="rId4">
              <a:alphaModFix/>
            </a:blip>
            <a:srcRect b="0" l="-8182" r="-4214" t="-12397"/>
            <a:stretch/>
          </p:blipFill>
          <p:spPr>
            <a:xfrm>
              <a:off x="2649450" y="1366425"/>
              <a:ext cx="1644300" cy="1644300"/>
            </a:xfrm>
            <a:prstGeom prst="ellipse">
              <a:avLst/>
            </a:prstGeom>
            <a:noFill/>
            <a:ln>
              <a:noFill/>
            </a:ln>
          </p:spPr>
        </p:pic>
      </p:grpSp>
      <p:sp>
        <p:nvSpPr>
          <p:cNvPr id="94" name="Google Shape;94;p16"/>
          <p:cNvSpPr txBox="1"/>
          <p:nvPr>
            <p:ph idx="4294967295" type="body"/>
          </p:nvPr>
        </p:nvSpPr>
        <p:spPr>
          <a:xfrm>
            <a:off x="2374571" y="3123037"/>
            <a:ext cx="2177400" cy="436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100">
                <a:solidFill>
                  <a:schemeClr val="accent5"/>
                </a:solidFill>
              </a:rPr>
              <a:t>  Jenna Brown </a:t>
            </a:r>
            <a:endParaRPr sz="2100">
              <a:solidFill>
                <a:schemeClr val="accent5"/>
              </a:solidFill>
            </a:endParaRPr>
          </a:p>
        </p:txBody>
      </p:sp>
      <p:cxnSp>
        <p:nvCxnSpPr>
          <p:cNvPr id="95" name="Google Shape;95;p16"/>
          <p:cNvCxnSpPr/>
          <p:nvPr/>
        </p:nvCxnSpPr>
        <p:spPr>
          <a:xfrm>
            <a:off x="3327800" y="3613373"/>
            <a:ext cx="270900" cy="0"/>
          </a:xfrm>
          <a:prstGeom prst="straightConnector1">
            <a:avLst/>
          </a:prstGeom>
          <a:noFill/>
          <a:ln cap="flat" cmpd="sng" w="9525">
            <a:solidFill>
              <a:schemeClr val="lt2"/>
            </a:solidFill>
            <a:prstDash val="solid"/>
            <a:round/>
            <a:headEnd len="sm" w="sm" type="none"/>
            <a:tailEnd len="sm" w="sm" type="none"/>
          </a:ln>
        </p:spPr>
      </p:cxnSp>
      <p:sp>
        <p:nvSpPr>
          <p:cNvPr id="96" name="Google Shape;96;p16"/>
          <p:cNvSpPr txBox="1"/>
          <p:nvPr>
            <p:ph idx="4294967295" type="body"/>
          </p:nvPr>
        </p:nvSpPr>
        <p:spPr>
          <a:xfrm>
            <a:off x="2374545" y="3641661"/>
            <a:ext cx="2177400" cy="1153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1100"/>
              <a:t>Jenna is the protagonist in the in the book she is so kind,so loving and she is a very close person with her family.</a:t>
            </a:r>
            <a:endParaRPr sz="1100"/>
          </a:p>
        </p:txBody>
      </p:sp>
      <p:grpSp>
        <p:nvGrpSpPr>
          <p:cNvPr id="97" name="Google Shape;97;p16"/>
          <p:cNvGrpSpPr/>
          <p:nvPr/>
        </p:nvGrpSpPr>
        <p:grpSpPr>
          <a:xfrm>
            <a:off x="4867425" y="1366425"/>
            <a:ext cx="1644312" cy="1644300"/>
            <a:chOff x="4867413" y="1351550"/>
            <a:chExt cx="1644312" cy="1644300"/>
          </a:xfrm>
        </p:grpSpPr>
        <p:sp>
          <p:nvSpPr>
            <p:cNvPr id="98" name="Google Shape;98;p16"/>
            <p:cNvSpPr/>
            <p:nvPr/>
          </p:nvSpPr>
          <p:spPr>
            <a:xfrm>
              <a:off x="4867413" y="1351550"/>
              <a:ext cx="1644300" cy="16443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lustración de una mujer pelirroja" id="99" name="Google Shape;99;p16"/>
            <p:cNvPicPr preferRelativeResize="0"/>
            <p:nvPr/>
          </p:nvPicPr>
          <p:blipFill rotWithShape="1">
            <a:blip r:embed="rId5">
              <a:alphaModFix/>
            </a:blip>
            <a:srcRect b="0" l="-4969" r="-4969" t="-9938"/>
            <a:stretch/>
          </p:blipFill>
          <p:spPr>
            <a:xfrm>
              <a:off x="4867425" y="1351550"/>
              <a:ext cx="1644300" cy="1644300"/>
            </a:xfrm>
            <a:prstGeom prst="ellipse">
              <a:avLst/>
            </a:prstGeom>
            <a:noFill/>
            <a:ln>
              <a:noFill/>
            </a:ln>
          </p:spPr>
        </p:pic>
      </p:grpSp>
      <p:sp>
        <p:nvSpPr>
          <p:cNvPr id="100" name="Google Shape;100;p16"/>
          <p:cNvSpPr txBox="1"/>
          <p:nvPr>
            <p:ph idx="4294967295" type="body"/>
          </p:nvPr>
        </p:nvSpPr>
        <p:spPr>
          <a:xfrm>
            <a:off x="4584180" y="3108900"/>
            <a:ext cx="2177400" cy="436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100">
                <a:solidFill>
                  <a:schemeClr val="accent5"/>
                </a:solidFill>
              </a:rPr>
              <a:t>          Naya</a:t>
            </a:r>
            <a:endParaRPr sz="2100">
              <a:solidFill>
                <a:schemeClr val="accent5"/>
              </a:solidFill>
            </a:endParaRPr>
          </a:p>
        </p:txBody>
      </p:sp>
      <p:cxnSp>
        <p:nvCxnSpPr>
          <p:cNvPr id="101" name="Google Shape;101;p16"/>
          <p:cNvCxnSpPr/>
          <p:nvPr/>
        </p:nvCxnSpPr>
        <p:spPr>
          <a:xfrm>
            <a:off x="5554075" y="3613373"/>
            <a:ext cx="270900" cy="0"/>
          </a:xfrm>
          <a:prstGeom prst="straightConnector1">
            <a:avLst/>
          </a:prstGeom>
          <a:noFill/>
          <a:ln cap="flat" cmpd="sng" w="9525">
            <a:solidFill>
              <a:schemeClr val="lt2"/>
            </a:solidFill>
            <a:prstDash val="solid"/>
            <a:round/>
            <a:headEnd len="sm" w="sm" type="none"/>
            <a:tailEnd len="sm" w="sm" type="none"/>
          </a:ln>
        </p:spPr>
      </p:cxnSp>
      <p:sp>
        <p:nvSpPr>
          <p:cNvPr id="102" name="Google Shape;102;p16"/>
          <p:cNvSpPr txBox="1"/>
          <p:nvPr>
            <p:ph idx="4294967295" type="body"/>
          </p:nvPr>
        </p:nvSpPr>
        <p:spPr>
          <a:xfrm>
            <a:off x="4584169" y="3641661"/>
            <a:ext cx="2177400" cy="1153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100"/>
              <a:t>Naya is the college roommate os Jenna,she is so funny but when she gets angry,she is dangerous.</a:t>
            </a:r>
            <a:endParaRPr sz="1100"/>
          </a:p>
        </p:txBody>
      </p:sp>
      <p:grpSp>
        <p:nvGrpSpPr>
          <p:cNvPr id="103" name="Google Shape;103;p16"/>
          <p:cNvGrpSpPr/>
          <p:nvPr/>
        </p:nvGrpSpPr>
        <p:grpSpPr>
          <a:xfrm>
            <a:off x="7085400" y="1366425"/>
            <a:ext cx="1644300" cy="1644300"/>
            <a:chOff x="7085400" y="1351550"/>
            <a:chExt cx="1644300" cy="1644300"/>
          </a:xfrm>
        </p:grpSpPr>
        <p:sp>
          <p:nvSpPr>
            <p:cNvPr id="104" name="Google Shape;104;p16"/>
            <p:cNvSpPr/>
            <p:nvPr/>
          </p:nvSpPr>
          <p:spPr>
            <a:xfrm>
              <a:off x="7085400" y="1351550"/>
              <a:ext cx="1644300" cy="16443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Ilustración de un hombre con camiseta azul" id="105" name="Google Shape;105;p16"/>
            <p:cNvPicPr preferRelativeResize="0"/>
            <p:nvPr/>
          </p:nvPicPr>
          <p:blipFill>
            <a:blip r:embed="rId6">
              <a:alphaModFix/>
            </a:blip>
            <a:stretch>
              <a:fillRect/>
            </a:stretch>
          </p:blipFill>
          <p:spPr>
            <a:xfrm flipH="1">
              <a:off x="7085400" y="1351550"/>
              <a:ext cx="1644300" cy="1644300"/>
            </a:xfrm>
            <a:prstGeom prst="ellipse">
              <a:avLst/>
            </a:prstGeom>
            <a:noFill/>
            <a:ln>
              <a:noFill/>
            </a:ln>
          </p:spPr>
        </p:pic>
      </p:grpSp>
      <p:sp>
        <p:nvSpPr>
          <p:cNvPr id="106" name="Google Shape;106;p16"/>
          <p:cNvSpPr txBox="1"/>
          <p:nvPr>
            <p:ph idx="4294967295" type="body"/>
          </p:nvPr>
        </p:nvSpPr>
        <p:spPr>
          <a:xfrm>
            <a:off x="6793801" y="3108900"/>
            <a:ext cx="2177400" cy="436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100">
                <a:solidFill>
                  <a:schemeClr val="accent5"/>
                </a:solidFill>
              </a:rPr>
              <a:t>     Jack Ross</a:t>
            </a:r>
            <a:endParaRPr sz="2100">
              <a:solidFill>
                <a:schemeClr val="accent5"/>
              </a:solidFill>
            </a:endParaRPr>
          </a:p>
        </p:txBody>
      </p:sp>
      <p:cxnSp>
        <p:nvCxnSpPr>
          <p:cNvPr id="107" name="Google Shape;107;p16"/>
          <p:cNvCxnSpPr/>
          <p:nvPr/>
        </p:nvCxnSpPr>
        <p:spPr>
          <a:xfrm>
            <a:off x="7747050" y="3613373"/>
            <a:ext cx="270900" cy="0"/>
          </a:xfrm>
          <a:prstGeom prst="straightConnector1">
            <a:avLst/>
          </a:prstGeom>
          <a:noFill/>
          <a:ln cap="flat" cmpd="sng" w="9525">
            <a:solidFill>
              <a:schemeClr val="lt2"/>
            </a:solidFill>
            <a:prstDash val="solid"/>
            <a:round/>
            <a:headEnd len="sm" w="sm" type="none"/>
            <a:tailEnd len="sm" w="sm" type="none"/>
          </a:ln>
        </p:spPr>
      </p:cxnSp>
      <p:sp>
        <p:nvSpPr>
          <p:cNvPr id="108" name="Google Shape;108;p16"/>
          <p:cNvSpPr txBox="1"/>
          <p:nvPr>
            <p:ph idx="4294967295" type="body"/>
          </p:nvPr>
        </p:nvSpPr>
        <p:spPr>
          <a:xfrm>
            <a:off x="6793795" y="3641661"/>
            <a:ext cx="2177400" cy="1153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1100"/>
              <a:t>Jack is will best friend,his dream is be a film director,he has got a very good humor and he is a very good person.</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a:t>CONTEXT</a:t>
            </a:r>
            <a:endParaRPr/>
          </a:p>
        </p:txBody>
      </p:sp>
      <p:sp>
        <p:nvSpPr>
          <p:cNvPr id="114" name="Google Shape;114;p17"/>
          <p:cNvSpPr txBox="1"/>
          <p:nvPr>
            <p:ph idx="4294967295" type="body"/>
          </p:nvPr>
        </p:nvSpPr>
        <p:spPr>
          <a:xfrm>
            <a:off x="311700" y="1195200"/>
            <a:ext cx="45939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chemeClr val="accent5"/>
                </a:solidFill>
              </a:rPr>
              <a:t>¿Where the story takes place?</a:t>
            </a:r>
            <a:endParaRPr sz="2400">
              <a:solidFill>
                <a:schemeClr val="accent5"/>
              </a:solidFill>
            </a:endParaRPr>
          </a:p>
        </p:txBody>
      </p:sp>
      <p:cxnSp>
        <p:nvCxnSpPr>
          <p:cNvPr id="115" name="Google Shape;115;p17"/>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16" name="Google Shape;116;p17"/>
          <p:cNvSpPr txBox="1"/>
          <p:nvPr>
            <p:ph idx="4294967295" type="body"/>
          </p:nvPr>
        </p:nvSpPr>
        <p:spPr>
          <a:xfrm>
            <a:off x="311700" y="1904155"/>
            <a:ext cx="3853200" cy="275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300"/>
              <a:t>in a city of Spain.</a:t>
            </a:r>
            <a:endParaRPr sz="2300"/>
          </a:p>
        </p:txBody>
      </p:sp>
      <p:sp>
        <p:nvSpPr>
          <p:cNvPr id="117" name="Google Shape;117;p17"/>
          <p:cNvSpPr txBox="1"/>
          <p:nvPr>
            <p:ph idx="4294967295" type="body"/>
          </p:nvPr>
        </p:nvSpPr>
        <p:spPr>
          <a:xfrm>
            <a:off x="4905750" y="1201619"/>
            <a:ext cx="3853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400">
                <a:solidFill>
                  <a:schemeClr val="accent5"/>
                </a:solidFill>
              </a:rPr>
              <a:t>¿When?</a:t>
            </a:r>
            <a:endParaRPr sz="2400">
              <a:solidFill>
                <a:schemeClr val="accent5"/>
              </a:solidFill>
            </a:endParaRPr>
          </a:p>
        </p:txBody>
      </p:sp>
      <p:cxnSp>
        <p:nvCxnSpPr>
          <p:cNvPr id="118" name="Google Shape;118;p17"/>
          <p:cNvCxnSpPr/>
          <p:nvPr/>
        </p:nvCxnSpPr>
        <p:spPr>
          <a:xfrm>
            <a:off x="501272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19" name="Google Shape;119;p17"/>
          <p:cNvSpPr txBox="1"/>
          <p:nvPr>
            <p:ph idx="4294967295" type="body"/>
          </p:nvPr>
        </p:nvSpPr>
        <p:spPr>
          <a:xfrm>
            <a:off x="4905750" y="1916330"/>
            <a:ext cx="3853200" cy="2753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sz="2300"/>
              <a:t>In the present.</a:t>
            </a:r>
            <a:endParaRPr sz="2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265500" y="1818600"/>
            <a:ext cx="4045200" cy="150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PLOT</a:t>
            </a:r>
            <a:endParaRPr/>
          </a:p>
        </p:txBody>
      </p:sp>
      <p:sp>
        <p:nvSpPr>
          <p:cNvPr id="125" name="Google Shape;125;p18"/>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es"/>
              <a:t>When Jenna doesn't have money to pay the home and Jack offers his house to live which he and his friends, and she after much thought acep because Jack are rich and whe Jenna can’t pay something he pay, and she don’t like this so much.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s"/>
              <a:t>Jenna finds out that Jack has been accepted into the university of her dreams and he rejected her because he wanted to be with her, she felt terrible so his father advised her to leave since Jack's father did not like that the two left because he thought she was taking advantage of his money. After many decisions she decides to leave and tell him that she is back with her ex who mistreated her. After hearing the news (Jack didn't know why) he was very sad.</a:t>
            </a:r>
            <a:endParaRPr/>
          </a:p>
        </p:txBody>
      </p:sp>
      <p:sp>
        <p:nvSpPr>
          <p:cNvPr id="131" name="Google Shape;131;p19"/>
          <p:cNvSpPr txBox="1"/>
          <p:nvPr>
            <p:ph type="title"/>
          </p:nvPr>
        </p:nvSpPr>
        <p:spPr>
          <a:xfrm>
            <a:off x="265500" y="1818600"/>
            <a:ext cx="4045200" cy="150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ENDING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p:nvPr/>
        </p:nvSpPr>
        <p:spPr>
          <a:xfrm>
            <a:off x="0" y="0"/>
            <a:ext cx="9161100" cy="2484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0"/>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s">
                <a:solidFill>
                  <a:schemeClr val="accent1"/>
                </a:solidFill>
              </a:rPr>
              <a:t>OPINION</a:t>
            </a:r>
            <a:endParaRPr>
              <a:solidFill>
                <a:schemeClr val="accent1"/>
              </a:solidFill>
            </a:endParaRPr>
          </a:p>
        </p:txBody>
      </p:sp>
      <p:grpSp>
        <p:nvGrpSpPr>
          <p:cNvPr id="138" name="Google Shape;138;p20"/>
          <p:cNvGrpSpPr/>
          <p:nvPr/>
        </p:nvGrpSpPr>
        <p:grpSpPr>
          <a:xfrm>
            <a:off x="1211307" y="1705030"/>
            <a:ext cx="1233485" cy="1233485"/>
            <a:chOff x="1700550" y="1498632"/>
            <a:chExt cx="1053900" cy="1053900"/>
          </a:xfrm>
        </p:grpSpPr>
        <p:sp>
          <p:nvSpPr>
            <p:cNvPr id="139" name="Google Shape;139;p20"/>
            <p:cNvSpPr/>
            <p:nvPr/>
          </p:nvSpPr>
          <p:spPr>
            <a:xfrm>
              <a:off x="170055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20"/>
            <p:cNvSpPr/>
            <p:nvPr/>
          </p:nvSpPr>
          <p:spPr>
            <a:xfrm>
              <a:off x="1956450" y="1729405"/>
              <a:ext cx="542100" cy="515400"/>
            </a:xfrm>
            <a:prstGeom prst="star5">
              <a:avLst>
                <a:gd fmla="val 19098" name="adj"/>
                <a:gd fmla="val 105146" name="hf"/>
                <a:gd fmla="val 110557" name="vf"/>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1" name="Google Shape;141;p20"/>
          <p:cNvGrpSpPr/>
          <p:nvPr/>
        </p:nvGrpSpPr>
        <p:grpSpPr>
          <a:xfrm>
            <a:off x="2583323" y="1705030"/>
            <a:ext cx="1233485" cy="1233485"/>
            <a:chOff x="2872812" y="1498619"/>
            <a:chExt cx="1053900" cy="1053900"/>
          </a:xfrm>
        </p:grpSpPr>
        <p:sp>
          <p:nvSpPr>
            <p:cNvPr id="142" name="Google Shape;142;p20"/>
            <p:cNvSpPr/>
            <p:nvPr/>
          </p:nvSpPr>
          <p:spPr>
            <a:xfrm>
              <a:off x="2872812" y="1498619"/>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0"/>
            <p:cNvSpPr/>
            <p:nvPr/>
          </p:nvSpPr>
          <p:spPr>
            <a:xfrm>
              <a:off x="3128712" y="1729418"/>
              <a:ext cx="542100" cy="515400"/>
            </a:xfrm>
            <a:prstGeom prst="star5">
              <a:avLst>
                <a:gd fmla="val 19098" name="adj"/>
                <a:gd fmla="val 105146" name="hf"/>
                <a:gd fmla="val 110557" name="vf"/>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4" name="Google Shape;144;p20"/>
          <p:cNvGrpSpPr/>
          <p:nvPr/>
        </p:nvGrpSpPr>
        <p:grpSpPr>
          <a:xfrm>
            <a:off x="3955309" y="1705030"/>
            <a:ext cx="1233485" cy="1233485"/>
            <a:chOff x="4045050" y="1484544"/>
            <a:chExt cx="1053900" cy="1053900"/>
          </a:xfrm>
        </p:grpSpPr>
        <p:sp>
          <p:nvSpPr>
            <p:cNvPr id="145" name="Google Shape;145;p20"/>
            <p:cNvSpPr/>
            <p:nvPr/>
          </p:nvSpPr>
          <p:spPr>
            <a:xfrm>
              <a:off x="4045050" y="1484544"/>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0"/>
            <p:cNvSpPr/>
            <p:nvPr/>
          </p:nvSpPr>
          <p:spPr>
            <a:xfrm>
              <a:off x="4300950" y="1715343"/>
              <a:ext cx="542100" cy="515400"/>
            </a:xfrm>
            <a:prstGeom prst="star5">
              <a:avLst>
                <a:gd fmla="val 19098" name="adj"/>
                <a:gd fmla="val 105146" name="hf"/>
                <a:gd fmla="val 110557" name="vf"/>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7" name="Google Shape;147;p20"/>
          <p:cNvGrpSpPr/>
          <p:nvPr/>
        </p:nvGrpSpPr>
        <p:grpSpPr>
          <a:xfrm>
            <a:off x="5327311" y="1705030"/>
            <a:ext cx="1233485" cy="1233485"/>
            <a:chOff x="5217300" y="1498632"/>
            <a:chExt cx="1053900" cy="1053900"/>
          </a:xfrm>
        </p:grpSpPr>
        <p:sp>
          <p:nvSpPr>
            <p:cNvPr id="148" name="Google Shape;148;p20"/>
            <p:cNvSpPr/>
            <p:nvPr/>
          </p:nvSpPr>
          <p:spPr>
            <a:xfrm>
              <a:off x="521730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0"/>
            <p:cNvSpPr/>
            <p:nvPr/>
          </p:nvSpPr>
          <p:spPr>
            <a:xfrm>
              <a:off x="5473200" y="1729430"/>
              <a:ext cx="542100" cy="515400"/>
            </a:xfrm>
            <a:prstGeom prst="star5">
              <a:avLst>
                <a:gd fmla="val 19098" name="adj"/>
                <a:gd fmla="val 105146" name="hf"/>
                <a:gd fmla="val 110557" name="vf"/>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0" name="Google Shape;150;p20"/>
          <p:cNvGrpSpPr/>
          <p:nvPr/>
        </p:nvGrpSpPr>
        <p:grpSpPr>
          <a:xfrm>
            <a:off x="6699312" y="1705030"/>
            <a:ext cx="1233485" cy="1233485"/>
            <a:chOff x="6389550" y="1498632"/>
            <a:chExt cx="1053900" cy="1053900"/>
          </a:xfrm>
        </p:grpSpPr>
        <p:sp>
          <p:nvSpPr>
            <p:cNvPr id="151" name="Google Shape;151;p20"/>
            <p:cNvSpPr/>
            <p:nvPr/>
          </p:nvSpPr>
          <p:spPr>
            <a:xfrm>
              <a:off x="6389550" y="1498632"/>
              <a:ext cx="1053900" cy="1053900"/>
            </a:xfrm>
            <a:prstGeom prst="ellips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0"/>
            <p:cNvSpPr/>
            <p:nvPr/>
          </p:nvSpPr>
          <p:spPr>
            <a:xfrm>
              <a:off x="6645450" y="1729430"/>
              <a:ext cx="542100" cy="515400"/>
            </a:xfrm>
            <a:prstGeom prst="star5">
              <a:avLst>
                <a:gd fmla="val 19098" name="adj"/>
                <a:gd fmla="val 105146" name="hf"/>
                <a:gd fmla="val 110557" name="vf"/>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3" name="Google Shape;153;p20"/>
          <p:cNvSpPr txBox="1"/>
          <p:nvPr>
            <p:ph idx="4294967295" type="body"/>
          </p:nvPr>
        </p:nvSpPr>
        <p:spPr>
          <a:xfrm>
            <a:off x="311700" y="3198825"/>
            <a:ext cx="8520600" cy="16098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s" sz="2400"/>
              <a:t>WOULD YOU RECOMMEND THIS BOOK?</a:t>
            </a:r>
            <a:br>
              <a:rPr lang="es" sz="2400"/>
            </a:br>
            <a:r>
              <a:rPr lang="es" sz="2400"/>
              <a:t>Yes,because it’s funny and interesting.</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