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Slab"/>
      <p:regular r:id="rId15"/>
      <p:bold r:id="rId16"/>
    </p:embeddedFon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Slab-regular.fntdata"/><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font" Target="fonts/RobotoSlab-bold.fntdata"/><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6f75fce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c6f75fc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c6f75fce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c6f75fce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c6f75fce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c6f75fce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6f75fceb_0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c6f75fce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c6f75fceb_0_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c6f75fceb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c6f75fceb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c6f75fceb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c6f75fceb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c6f75fce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c6f75fce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c6f75fce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c6f75fceb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c6f75fceb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p:cSld name="AUTOLAYOUT">
    <p:bg>
      <p:bgPr>
        <a:solidFill>
          <a:srgbClr val="FFFFFF"/>
        </a:solidFill>
      </p:bgPr>
    </p:bg>
    <p:spTree>
      <p:nvGrpSpPr>
        <p:cNvPr id="59" name="Shape 59"/>
        <p:cNvGrpSpPr/>
        <p:nvPr/>
      </p:nvGrpSpPr>
      <p:grpSpPr>
        <a:xfrm>
          <a:off x="0" y="0"/>
          <a:ext cx="0" cy="0"/>
          <a:chOff x="0" y="0"/>
          <a:chExt cx="0" cy="0"/>
        </a:xfrm>
      </p:grpSpPr>
      <p:sp>
        <p:nvSpPr>
          <p:cNvPr id="60" name="Google Shape;60;p13"/>
          <p:cNvSpPr/>
          <p:nvPr/>
        </p:nvSpPr>
        <p:spPr>
          <a:xfrm>
            <a:off x="0" y="0"/>
            <a:ext cx="9144000" cy="5143500"/>
          </a:xfrm>
          <a:prstGeom prst="rect">
            <a:avLst/>
          </a:prstGeom>
          <a:solidFill>
            <a:srgbClr val="284F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1" name="Google Shape;61;p13"/>
          <p:cNvGrpSpPr/>
          <p:nvPr/>
        </p:nvGrpSpPr>
        <p:grpSpPr>
          <a:xfrm>
            <a:off x="386075" y="381000"/>
            <a:ext cx="8376925" cy="4381500"/>
            <a:chOff x="386075" y="381000"/>
            <a:chExt cx="8376925" cy="4381500"/>
          </a:xfrm>
        </p:grpSpPr>
        <p:sp>
          <p:nvSpPr>
            <p:cNvPr id="62" name="Google Shape;62;p13"/>
            <p:cNvSpPr/>
            <p:nvPr/>
          </p:nvSpPr>
          <p:spPr>
            <a:xfrm>
              <a:off x="386075" y="4599625"/>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p:nvPr/>
          </p:nvSpPr>
          <p:spPr>
            <a:xfrm>
              <a:off x="8620200" y="46248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p:nvPr/>
          </p:nvSpPr>
          <p:spPr>
            <a:xfrm>
              <a:off x="8191800" y="4624800"/>
              <a:ext cx="142800" cy="137700"/>
            </a:xfrm>
            <a:prstGeom prst="rect">
              <a:avLst/>
            </a:prstGeom>
            <a:solidFill>
              <a:srgbClr val="92C1E8"/>
            </a:solid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a:off x="8620200" y="4487100"/>
              <a:ext cx="142800" cy="137700"/>
            </a:xfrm>
            <a:prstGeom prst="rect">
              <a:avLst/>
            </a:prstGeom>
            <a:solidFill>
              <a:srgbClr val="92C1E8"/>
            </a:solid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p:nvPr/>
          </p:nvSpPr>
          <p:spPr>
            <a:xfrm>
              <a:off x="528875" y="4599625"/>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p:nvPr/>
          </p:nvSpPr>
          <p:spPr>
            <a:xfrm>
              <a:off x="671675" y="4599625"/>
              <a:ext cx="142800" cy="137700"/>
            </a:xfrm>
            <a:prstGeom prst="rect">
              <a:avLst/>
            </a:prstGeom>
            <a:solidFill>
              <a:srgbClr val="92C1E8"/>
            </a:solid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p:nvPr/>
          </p:nvSpPr>
          <p:spPr>
            <a:xfrm>
              <a:off x="8477400" y="46248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p:nvPr/>
          </p:nvSpPr>
          <p:spPr>
            <a:xfrm>
              <a:off x="8334600" y="44871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p:nvPr/>
          </p:nvSpPr>
          <p:spPr>
            <a:xfrm>
              <a:off x="8334600" y="46248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3"/>
            <p:cNvSpPr/>
            <p:nvPr/>
          </p:nvSpPr>
          <p:spPr>
            <a:xfrm>
              <a:off x="8477400" y="44871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p:nvPr/>
          </p:nvSpPr>
          <p:spPr>
            <a:xfrm>
              <a:off x="8620200" y="43494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p:nvPr/>
          </p:nvSpPr>
          <p:spPr>
            <a:xfrm>
              <a:off x="8477400" y="43494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p:nvPr/>
          </p:nvSpPr>
          <p:spPr>
            <a:xfrm>
              <a:off x="8620200" y="42117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a:off x="8620200" y="381000"/>
              <a:ext cx="142800" cy="137700"/>
            </a:xfrm>
            <a:prstGeom prst="rect">
              <a:avLst/>
            </a:prstGeom>
            <a:solidFill>
              <a:srgbClr val="92C1E8"/>
            </a:solid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p:nvPr/>
          </p:nvSpPr>
          <p:spPr>
            <a:xfrm>
              <a:off x="8477400" y="518700"/>
              <a:ext cx="142800" cy="137700"/>
            </a:xfrm>
            <a:prstGeom prst="rect">
              <a:avLst/>
            </a:prstGeom>
            <a:noFill/>
            <a:ln cap="flat" cmpd="sng" w="9525">
              <a:solidFill>
                <a:srgbClr val="92C1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3"/>
          <p:cNvSpPr txBox="1"/>
          <p:nvPr>
            <p:ph type="title"/>
          </p:nvPr>
        </p:nvSpPr>
        <p:spPr>
          <a:xfrm>
            <a:off x="311700" y="549250"/>
            <a:ext cx="8512200" cy="1234800"/>
          </a:xfrm>
          <a:prstGeom prst="rect">
            <a:avLst/>
          </a:prstGeom>
          <a:noFill/>
        </p:spPr>
        <p:txBody>
          <a:bodyPr anchorCtr="0" anchor="b" bIns="91425" lIns="91425" spcFirstLastPara="1" rIns="91425" wrap="square" tIns="91425">
            <a:noAutofit/>
          </a:bodyPr>
          <a:lstStyle>
            <a:lvl1pPr lvl="0" algn="l">
              <a:lnSpc>
                <a:spcPct val="100000"/>
              </a:lnSpc>
              <a:spcBef>
                <a:spcPts val="0"/>
              </a:spcBef>
              <a:spcAft>
                <a:spcPts val="0"/>
              </a:spcAft>
              <a:buNone/>
              <a:defRPr sz="3600">
                <a:solidFill>
                  <a:srgbClr val="FFFFFF"/>
                </a:solidFill>
              </a:defRPr>
            </a:lvl1pPr>
            <a:lvl2pPr lvl="1" algn="l">
              <a:lnSpc>
                <a:spcPct val="100000"/>
              </a:lnSpc>
              <a:spcBef>
                <a:spcPts val="0"/>
              </a:spcBef>
              <a:spcAft>
                <a:spcPts val="0"/>
              </a:spcAft>
              <a:buNone/>
              <a:defRPr sz="3600">
                <a:solidFill>
                  <a:srgbClr val="FFFFFF"/>
                </a:solidFill>
              </a:defRPr>
            </a:lvl2pPr>
            <a:lvl3pPr lvl="2" algn="l">
              <a:lnSpc>
                <a:spcPct val="100000"/>
              </a:lnSpc>
              <a:spcBef>
                <a:spcPts val="0"/>
              </a:spcBef>
              <a:spcAft>
                <a:spcPts val="0"/>
              </a:spcAft>
              <a:buNone/>
              <a:defRPr sz="3600">
                <a:solidFill>
                  <a:srgbClr val="FFFFFF"/>
                </a:solidFill>
              </a:defRPr>
            </a:lvl3pPr>
            <a:lvl4pPr lvl="3" algn="l">
              <a:lnSpc>
                <a:spcPct val="100000"/>
              </a:lnSpc>
              <a:spcBef>
                <a:spcPts val="0"/>
              </a:spcBef>
              <a:spcAft>
                <a:spcPts val="0"/>
              </a:spcAft>
              <a:buNone/>
              <a:defRPr sz="3600">
                <a:solidFill>
                  <a:srgbClr val="FFFFFF"/>
                </a:solidFill>
              </a:defRPr>
            </a:lvl4pPr>
            <a:lvl5pPr lvl="4" algn="l">
              <a:lnSpc>
                <a:spcPct val="100000"/>
              </a:lnSpc>
              <a:spcBef>
                <a:spcPts val="0"/>
              </a:spcBef>
              <a:spcAft>
                <a:spcPts val="0"/>
              </a:spcAft>
              <a:buNone/>
              <a:defRPr sz="3600">
                <a:solidFill>
                  <a:srgbClr val="FFFFFF"/>
                </a:solidFill>
              </a:defRPr>
            </a:lvl5pPr>
            <a:lvl6pPr lvl="5" algn="l">
              <a:lnSpc>
                <a:spcPct val="100000"/>
              </a:lnSpc>
              <a:spcBef>
                <a:spcPts val="0"/>
              </a:spcBef>
              <a:spcAft>
                <a:spcPts val="0"/>
              </a:spcAft>
              <a:buNone/>
              <a:defRPr sz="3600">
                <a:solidFill>
                  <a:srgbClr val="FFFFFF"/>
                </a:solidFill>
              </a:defRPr>
            </a:lvl6pPr>
            <a:lvl7pPr lvl="6" algn="l">
              <a:lnSpc>
                <a:spcPct val="100000"/>
              </a:lnSpc>
              <a:spcBef>
                <a:spcPts val="0"/>
              </a:spcBef>
              <a:spcAft>
                <a:spcPts val="0"/>
              </a:spcAft>
              <a:buNone/>
              <a:defRPr sz="3600">
                <a:solidFill>
                  <a:srgbClr val="FFFFFF"/>
                </a:solidFill>
              </a:defRPr>
            </a:lvl7pPr>
            <a:lvl8pPr lvl="7" algn="l">
              <a:lnSpc>
                <a:spcPct val="100000"/>
              </a:lnSpc>
              <a:spcBef>
                <a:spcPts val="0"/>
              </a:spcBef>
              <a:spcAft>
                <a:spcPts val="0"/>
              </a:spcAft>
              <a:buNone/>
              <a:defRPr sz="3600">
                <a:solidFill>
                  <a:srgbClr val="FFFFFF"/>
                </a:solidFill>
              </a:defRPr>
            </a:lvl8pPr>
            <a:lvl9pPr lvl="8" algn="l">
              <a:lnSpc>
                <a:spcPct val="100000"/>
              </a:lnSpc>
              <a:spcBef>
                <a:spcPts val="0"/>
              </a:spcBef>
              <a:spcAft>
                <a:spcPts val="0"/>
              </a:spcAft>
              <a:buNone/>
              <a:defRPr sz="3600">
                <a:solidFill>
                  <a:srgbClr val="FFFFFF"/>
                </a:solidFill>
              </a:defRPr>
            </a:lvl9pPr>
          </a:lstStyle>
          <a:p/>
        </p:txBody>
      </p:sp>
      <p:sp>
        <p:nvSpPr>
          <p:cNvPr id="78" name="Google Shape;78;p13"/>
          <p:cNvSpPr txBox="1"/>
          <p:nvPr>
            <p:ph idx="1" type="subTitle"/>
          </p:nvPr>
        </p:nvSpPr>
        <p:spPr>
          <a:xfrm>
            <a:off x="315900" y="1803775"/>
            <a:ext cx="4242600" cy="738300"/>
          </a:xfrm>
          <a:prstGeom prst="rect">
            <a:avLst/>
          </a:prstGeom>
          <a:noFill/>
        </p:spPr>
        <p:txBody>
          <a:bodyPr anchorCtr="0" anchor="t" bIns="91425" lIns="91425" spcFirstLastPara="1" rIns="91425" wrap="square" tIns="91425">
            <a:noAutofit/>
          </a:bodyPr>
          <a:lstStyle>
            <a:lvl1pPr lvl="0" algn="l">
              <a:lnSpc>
                <a:spcPct val="100000"/>
              </a:lnSpc>
              <a:spcBef>
                <a:spcPts val="0"/>
              </a:spcBef>
              <a:spcAft>
                <a:spcPts val="0"/>
              </a:spcAft>
              <a:buNone/>
              <a:defRPr sz="1600">
                <a:solidFill>
                  <a:srgbClr val="FFFFFF"/>
                </a:solidFill>
                <a:latin typeface="Roboto Slab"/>
                <a:ea typeface="Roboto Slab"/>
                <a:cs typeface="Roboto Slab"/>
                <a:sym typeface="Roboto Slab"/>
              </a:defRPr>
            </a:lvl1pPr>
            <a:lvl2pPr lvl="1" algn="l">
              <a:lnSpc>
                <a:spcPct val="100000"/>
              </a:lnSpc>
              <a:spcBef>
                <a:spcPts val="0"/>
              </a:spcBef>
              <a:spcAft>
                <a:spcPts val="0"/>
              </a:spcAft>
              <a:buNone/>
              <a:defRPr sz="1600">
                <a:solidFill>
                  <a:srgbClr val="FFFFFF"/>
                </a:solidFill>
                <a:latin typeface="Roboto Slab"/>
                <a:ea typeface="Roboto Slab"/>
                <a:cs typeface="Roboto Slab"/>
                <a:sym typeface="Roboto Slab"/>
              </a:defRPr>
            </a:lvl2pPr>
            <a:lvl3pPr lvl="2" algn="l">
              <a:lnSpc>
                <a:spcPct val="100000"/>
              </a:lnSpc>
              <a:spcBef>
                <a:spcPts val="0"/>
              </a:spcBef>
              <a:spcAft>
                <a:spcPts val="0"/>
              </a:spcAft>
              <a:buNone/>
              <a:defRPr sz="1600">
                <a:solidFill>
                  <a:srgbClr val="FFFFFF"/>
                </a:solidFill>
                <a:latin typeface="Roboto Slab"/>
                <a:ea typeface="Roboto Slab"/>
                <a:cs typeface="Roboto Slab"/>
                <a:sym typeface="Roboto Slab"/>
              </a:defRPr>
            </a:lvl3pPr>
            <a:lvl4pPr lvl="3" algn="l">
              <a:lnSpc>
                <a:spcPct val="100000"/>
              </a:lnSpc>
              <a:spcBef>
                <a:spcPts val="0"/>
              </a:spcBef>
              <a:spcAft>
                <a:spcPts val="0"/>
              </a:spcAft>
              <a:buNone/>
              <a:defRPr sz="1600">
                <a:solidFill>
                  <a:srgbClr val="FFFFFF"/>
                </a:solidFill>
                <a:latin typeface="Roboto Slab"/>
                <a:ea typeface="Roboto Slab"/>
                <a:cs typeface="Roboto Slab"/>
                <a:sym typeface="Roboto Slab"/>
              </a:defRPr>
            </a:lvl4pPr>
            <a:lvl5pPr lvl="4" algn="l">
              <a:lnSpc>
                <a:spcPct val="100000"/>
              </a:lnSpc>
              <a:spcBef>
                <a:spcPts val="0"/>
              </a:spcBef>
              <a:spcAft>
                <a:spcPts val="0"/>
              </a:spcAft>
              <a:buNone/>
              <a:defRPr sz="1600">
                <a:solidFill>
                  <a:srgbClr val="FFFFFF"/>
                </a:solidFill>
                <a:latin typeface="Roboto Slab"/>
                <a:ea typeface="Roboto Slab"/>
                <a:cs typeface="Roboto Slab"/>
                <a:sym typeface="Roboto Slab"/>
              </a:defRPr>
            </a:lvl5pPr>
            <a:lvl6pPr lvl="5" algn="l">
              <a:lnSpc>
                <a:spcPct val="100000"/>
              </a:lnSpc>
              <a:spcBef>
                <a:spcPts val="0"/>
              </a:spcBef>
              <a:spcAft>
                <a:spcPts val="0"/>
              </a:spcAft>
              <a:buNone/>
              <a:defRPr sz="1600">
                <a:solidFill>
                  <a:srgbClr val="FFFFFF"/>
                </a:solidFill>
                <a:latin typeface="Roboto Slab"/>
                <a:ea typeface="Roboto Slab"/>
                <a:cs typeface="Roboto Slab"/>
                <a:sym typeface="Roboto Slab"/>
              </a:defRPr>
            </a:lvl6pPr>
            <a:lvl7pPr lvl="6" algn="l">
              <a:lnSpc>
                <a:spcPct val="100000"/>
              </a:lnSpc>
              <a:spcBef>
                <a:spcPts val="0"/>
              </a:spcBef>
              <a:spcAft>
                <a:spcPts val="0"/>
              </a:spcAft>
              <a:buNone/>
              <a:defRPr sz="1600">
                <a:solidFill>
                  <a:srgbClr val="FFFFFF"/>
                </a:solidFill>
                <a:latin typeface="Roboto Slab"/>
                <a:ea typeface="Roboto Slab"/>
                <a:cs typeface="Roboto Slab"/>
                <a:sym typeface="Roboto Slab"/>
              </a:defRPr>
            </a:lvl7pPr>
            <a:lvl8pPr lvl="7" algn="l">
              <a:lnSpc>
                <a:spcPct val="100000"/>
              </a:lnSpc>
              <a:spcBef>
                <a:spcPts val="0"/>
              </a:spcBef>
              <a:spcAft>
                <a:spcPts val="0"/>
              </a:spcAft>
              <a:buNone/>
              <a:defRPr sz="1600">
                <a:solidFill>
                  <a:srgbClr val="FFFFFF"/>
                </a:solidFill>
                <a:latin typeface="Roboto Slab"/>
                <a:ea typeface="Roboto Slab"/>
                <a:cs typeface="Roboto Slab"/>
                <a:sym typeface="Roboto Slab"/>
              </a:defRPr>
            </a:lvl8pPr>
            <a:lvl9pPr lvl="8" algn="l">
              <a:lnSpc>
                <a:spcPct val="100000"/>
              </a:lnSpc>
              <a:spcBef>
                <a:spcPts val="0"/>
              </a:spcBef>
              <a:spcAft>
                <a:spcPts val="0"/>
              </a:spcAft>
              <a:buNone/>
              <a:defRPr sz="1600">
                <a:solidFill>
                  <a:srgbClr val="FFFFFF"/>
                </a:solidFill>
                <a:latin typeface="Roboto Slab"/>
                <a:ea typeface="Roboto Slab"/>
                <a:cs typeface="Roboto Slab"/>
                <a:sym typeface="Roboto Slab"/>
              </a:defRPr>
            </a:lvl9pPr>
          </a:lstStyle>
          <a:p/>
        </p:txBody>
      </p:sp>
      <p:sp>
        <p:nvSpPr>
          <p:cNvPr id="79" name="Google Shape;79;p1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4.jpg"/><Relationship Id="rId4" Type="http://schemas.openxmlformats.org/officeDocument/2006/relationships/image" Target="../media/image3.jpg"/><Relationship Id="rId5" Type="http://schemas.openxmlformats.org/officeDocument/2006/relationships/image" Target="../media/image5.jpg"/><Relationship Id="rId6"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4"/>
          <p:cNvSpPr txBox="1"/>
          <p:nvPr>
            <p:ph type="title"/>
          </p:nvPr>
        </p:nvSpPr>
        <p:spPr>
          <a:xfrm>
            <a:off x="311700" y="549250"/>
            <a:ext cx="8512200" cy="1234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a:t>Banana Fish</a:t>
            </a:r>
            <a:endParaRPr/>
          </a:p>
        </p:txBody>
      </p:sp>
      <p:sp>
        <p:nvSpPr>
          <p:cNvPr id="85" name="Google Shape;85;p14"/>
          <p:cNvSpPr txBox="1"/>
          <p:nvPr>
            <p:ph idx="1" type="subTitle"/>
          </p:nvPr>
        </p:nvSpPr>
        <p:spPr>
          <a:xfrm>
            <a:off x="315900" y="1803775"/>
            <a:ext cx="4242600" cy="73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By Elsa Jiménez Gómez </a:t>
            </a:r>
            <a:endParaRPr/>
          </a:p>
        </p:txBody>
      </p:sp>
      <p:pic>
        <p:nvPicPr>
          <p:cNvPr id="86" name="Google Shape;86;p14"/>
          <p:cNvPicPr preferRelativeResize="0"/>
          <p:nvPr/>
        </p:nvPicPr>
        <p:blipFill>
          <a:blip r:embed="rId3">
            <a:alphaModFix/>
          </a:blip>
          <a:stretch>
            <a:fillRect/>
          </a:stretch>
        </p:blipFill>
        <p:spPr>
          <a:xfrm>
            <a:off x="3179000" y="1132925"/>
            <a:ext cx="4339127" cy="3858176"/>
          </a:xfrm>
          <a:prstGeom prst="rect">
            <a:avLst/>
          </a:prstGeom>
          <a:noFill/>
          <a:ln>
            <a:noFill/>
          </a:ln>
        </p:spPr>
      </p:pic>
      <p:sp>
        <p:nvSpPr>
          <p:cNvPr id="87" name="Google Shape;87;p14"/>
          <p:cNvSpPr txBox="1"/>
          <p:nvPr/>
        </p:nvSpPr>
        <p:spPr>
          <a:xfrm>
            <a:off x="5562675" y="3217525"/>
            <a:ext cx="6525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5"/>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2"/>
              </a:buClr>
              <a:buSzPts val="1100"/>
              <a:buNone/>
            </a:pPr>
            <a:r>
              <a:rPr lang="es"/>
              <a:t>Title:</a:t>
            </a:r>
            <a:br>
              <a:rPr lang="es"/>
            </a:br>
            <a:r>
              <a:rPr lang="es"/>
              <a:t>banana Fish 1</a:t>
            </a:r>
            <a:endParaRPr/>
          </a:p>
          <a:p>
            <a:pPr indent="0" lvl="0" marL="0" rtl="0" algn="l">
              <a:spcBef>
                <a:spcPts val="1600"/>
              </a:spcBef>
              <a:spcAft>
                <a:spcPts val="0"/>
              </a:spcAft>
              <a:buClr>
                <a:schemeClr val="dk2"/>
              </a:buClr>
              <a:buSzPts val="1100"/>
              <a:buNone/>
            </a:pPr>
            <a:r>
              <a:rPr lang="es"/>
              <a:t>Author:</a:t>
            </a:r>
            <a:br>
              <a:rPr lang="es"/>
            </a:br>
            <a:r>
              <a:rPr lang="es"/>
              <a:t>Akimi Yoshida</a:t>
            </a:r>
            <a:endParaRPr/>
          </a:p>
          <a:p>
            <a:pPr indent="0" lvl="0" marL="0" rtl="0" algn="l">
              <a:spcBef>
                <a:spcPts val="1600"/>
              </a:spcBef>
              <a:spcAft>
                <a:spcPts val="0"/>
              </a:spcAft>
              <a:buClr>
                <a:schemeClr val="dk2"/>
              </a:buClr>
              <a:buSzPts val="1100"/>
              <a:buNone/>
            </a:pPr>
            <a:r>
              <a:rPr lang="es"/>
              <a:t>Editorial:</a:t>
            </a:r>
            <a:endParaRPr/>
          </a:p>
          <a:p>
            <a:pPr indent="0" lvl="0" marL="0" rtl="0" algn="l">
              <a:spcBef>
                <a:spcPts val="1600"/>
              </a:spcBef>
              <a:spcAft>
                <a:spcPts val="0"/>
              </a:spcAft>
              <a:buClr>
                <a:schemeClr val="dk2"/>
              </a:buClr>
              <a:buSzPts val="1100"/>
              <a:buNone/>
            </a:pPr>
            <a:r>
              <a:rPr lang="es"/>
              <a:t>Panini ( Manga)</a:t>
            </a:r>
            <a:endParaRPr/>
          </a:p>
          <a:p>
            <a:pPr indent="0" lvl="0" marL="0" rtl="0" algn="l">
              <a:spcBef>
                <a:spcPts val="1600"/>
              </a:spcBef>
              <a:spcAft>
                <a:spcPts val="1600"/>
              </a:spcAft>
              <a:buClr>
                <a:schemeClr val="dk2"/>
              </a:buClr>
              <a:buSzPts val="1100"/>
              <a:buNone/>
            </a:pPr>
            <a:r>
              <a:rPr lang="es"/>
              <a:t>copyright’s date:</a:t>
            </a:r>
            <a:br>
              <a:rPr lang="es"/>
            </a:br>
            <a:r>
              <a:rPr lang="es"/>
              <a:t>2018</a:t>
            </a:r>
            <a:endParaRPr/>
          </a:p>
        </p:txBody>
      </p:sp>
      <p:sp>
        <p:nvSpPr>
          <p:cNvPr id="93" name="Google Shape;93;p15"/>
          <p:cNvSpPr txBox="1"/>
          <p:nvPr>
            <p:ph type="title"/>
          </p:nvPr>
        </p:nvSpPr>
        <p:spPr>
          <a:xfrm>
            <a:off x="265500" y="1912650"/>
            <a:ext cx="4045200" cy="1318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General information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a:t>Resume:</a:t>
            </a:r>
            <a:endParaRPr/>
          </a:p>
        </p:txBody>
      </p:sp>
      <p:sp>
        <p:nvSpPr>
          <p:cNvPr id="99" name="Google Shape;99;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IN 1973, In Vietnam. An American soldier suddenly loses the control after says ``Banana Fish``. after years the soldier’s friends forget the past, as Ash, our protagonist, try to find out the cause of the past trouve using his cunning and his  force playing with the death.</a:t>
            </a:r>
            <a:endParaRPr/>
          </a:p>
        </p:txBody>
      </p:sp>
      <p:pic>
        <p:nvPicPr>
          <p:cNvPr id="100" name="Google Shape;100;p16"/>
          <p:cNvPicPr preferRelativeResize="0"/>
          <p:nvPr/>
        </p:nvPicPr>
        <p:blipFill>
          <a:blip r:embed="rId3">
            <a:alphaModFix/>
          </a:blip>
          <a:stretch>
            <a:fillRect/>
          </a:stretch>
        </p:blipFill>
        <p:spPr>
          <a:xfrm>
            <a:off x="6838875" y="3305575"/>
            <a:ext cx="2076525" cy="16093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7"/>
          <p:cNvSpPr txBox="1"/>
          <p:nvPr>
            <p:ph idx="4294967295"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a:t>Context</a:t>
            </a:r>
            <a:endParaRPr/>
          </a:p>
        </p:txBody>
      </p:sp>
      <p:sp>
        <p:nvSpPr>
          <p:cNvPr id="106" name="Google Shape;106;p17"/>
          <p:cNvSpPr txBox="1"/>
          <p:nvPr>
            <p:ph idx="4294967295" type="body"/>
          </p:nvPr>
        </p:nvSpPr>
        <p:spPr>
          <a:xfrm>
            <a:off x="311700" y="1195200"/>
            <a:ext cx="4593900" cy="524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sz="2400">
                <a:solidFill>
                  <a:schemeClr val="accent5"/>
                </a:solidFill>
              </a:rPr>
              <a:t>Where develop the history?</a:t>
            </a:r>
            <a:endParaRPr sz="2400">
              <a:solidFill>
                <a:schemeClr val="accent5"/>
              </a:solidFill>
            </a:endParaRPr>
          </a:p>
        </p:txBody>
      </p:sp>
      <p:cxnSp>
        <p:nvCxnSpPr>
          <p:cNvPr id="107" name="Google Shape;107;p17"/>
          <p:cNvCxnSpPr/>
          <p:nvPr/>
        </p:nvCxnSpPr>
        <p:spPr>
          <a:xfrm>
            <a:off x="418675" y="1811883"/>
            <a:ext cx="270900" cy="0"/>
          </a:xfrm>
          <a:prstGeom prst="straightConnector1">
            <a:avLst/>
          </a:prstGeom>
          <a:noFill/>
          <a:ln cap="flat" cmpd="sng" w="9525">
            <a:solidFill>
              <a:schemeClr val="lt2"/>
            </a:solidFill>
            <a:prstDash val="solid"/>
            <a:round/>
            <a:headEnd len="sm" w="sm" type="none"/>
            <a:tailEnd len="sm" w="sm" type="none"/>
          </a:ln>
        </p:spPr>
      </p:cxnSp>
      <p:sp>
        <p:nvSpPr>
          <p:cNvPr id="108" name="Google Shape;108;p17"/>
          <p:cNvSpPr txBox="1"/>
          <p:nvPr>
            <p:ph idx="4294967295" type="body"/>
          </p:nvPr>
        </p:nvSpPr>
        <p:spPr>
          <a:xfrm>
            <a:off x="311700" y="1916330"/>
            <a:ext cx="3853200" cy="275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sz="1400"/>
              <a:t>The history generally develop in </a:t>
            </a:r>
            <a:r>
              <a:rPr lang="es" sz="1400"/>
              <a:t>New York</a:t>
            </a:r>
            <a:r>
              <a:rPr lang="es" sz="1400"/>
              <a:t>, where Ash life with her gang of criminals and with his friends, being in care of Papa Dino.</a:t>
            </a:r>
            <a:endParaRPr sz="1400"/>
          </a:p>
        </p:txBody>
      </p:sp>
      <p:sp>
        <p:nvSpPr>
          <p:cNvPr id="109" name="Google Shape;109;p17"/>
          <p:cNvSpPr txBox="1"/>
          <p:nvPr>
            <p:ph idx="4294967295" type="body"/>
          </p:nvPr>
        </p:nvSpPr>
        <p:spPr>
          <a:xfrm>
            <a:off x="4905750" y="1201619"/>
            <a:ext cx="3853200" cy="524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sz="2400">
                <a:solidFill>
                  <a:schemeClr val="accent5"/>
                </a:solidFill>
              </a:rPr>
              <a:t>When?</a:t>
            </a:r>
            <a:endParaRPr sz="2400">
              <a:solidFill>
                <a:schemeClr val="accent5"/>
              </a:solidFill>
            </a:endParaRPr>
          </a:p>
        </p:txBody>
      </p:sp>
      <p:cxnSp>
        <p:nvCxnSpPr>
          <p:cNvPr id="110" name="Google Shape;110;p17"/>
          <p:cNvCxnSpPr/>
          <p:nvPr/>
        </p:nvCxnSpPr>
        <p:spPr>
          <a:xfrm>
            <a:off x="5012725" y="1811883"/>
            <a:ext cx="270900" cy="0"/>
          </a:xfrm>
          <a:prstGeom prst="straightConnector1">
            <a:avLst/>
          </a:prstGeom>
          <a:noFill/>
          <a:ln cap="flat" cmpd="sng" w="9525">
            <a:solidFill>
              <a:schemeClr val="lt2"/>
            </a:solidFill>
            <a:prstDash val="solid"/>
            <a:round/>
            <a:headEnd len="sm" w="sm" type="none"/>
            <a:tailEnd len="sm" w="sm" type="none"/>
          </a:ln>
        </p:spPr>
      </p:cxnSp>
      <p:sp>
        <p:nvSpPr>
          <p:cNvPr id="111" name="Google Shape;111;p17"/>
          <p:cNvSpPr txBox="1"/>
          <p:nvPr>
            <p:ph idx="4294967295" type="body"/>
          </p:nvPr>
        </p:nvSpPr>
        <p:spPr>
          <a:xfrm>
            <a:off x="4905750" y="1916330"/>
            <a:ext cx="3853200" cy="275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sz="1400"/>
              <a:t>In 1985, fulfilling more years, as we watch our protagonist, Ash, growing and maturing.</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p:nvPr/>
        </p:nvSpPr>
        <p:spPr>
          <a:xfrm>
            <a:off x="0" y="0"/>
            <a:ext cx="9161100" cy="2484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8"/>
          <p:cNvSpPr txBox="1"/>
          <p:nvPr>
            <p:ph idx="4294967295" type="title"/>
          </p:nvPr>
        </p:nvSpPr>
        <p:spPr>
          <a:xfrm>
            <a:off x="311700" y="417825"/>
            <a:ext cx="8520600" cy="73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s">
                <a:solidFill>
                  <a:schemeClr val="accent1"/>
                </a:solidFill>
              </a:rPr>
              <a:t>principals characters:</a:t>
            </a:r>
            <a:endParaRPr>
              <a:solidFill>
                <a:schemeClr val="accent1"/>
              </a:solidFill>
            </a:endParaRPr>
          </a:p>
        </p:txBody>
      </p:sp>
      <p:sp>
        <p:nvSpPr>
          <p:cNvPr id="118" name="Google Shape;118;p18"/>
          <p:cNvSpPr txBox="1"/>
          <p:nvPr>
            <p:ph idx="4294967295" type="body"/>
          </p:nvPr>
        </p:nvSpPr>
        <p:spPr>
          <a:xfrm>
            <a:off x="164950" y="3108900"/>
            <a:ext cx="2177400" cy="436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2100">
                <a:solidFill>
                  <a:schemeClr val="accent5"/>
                </a:solidFill>
              </a:rPr>
              <a:t>Ash</a:t>
            </a:r>
            <a:endParaRPr sz="2100">
              <a:solidFill>
                <a:schemeClr val="accent5"/>
              </a:solidFill>
            </a:endParaRPr>
          </a:p>
        </p:txBody>
      </p:sp>
      <p:cxnSp>
        <p:nvCxnSpPr>
          <p:cNvPr id="119" name="Google Shape;119;p18"/>
          <p:cNvCxnSpPr/>
          <p:nvPr/>
        </p:nvCxnSpPr>
        <p:spPr>
          <a:xfrm>
            <a:off x="1118175" y="3613373"/>
            <a:ext cx="270900" cy="0"/>
          </a:xfrm>
          <a:prstGeom prst="straightConnector1">
            <a:avLst/>
          </a:prstGeom>
          <a:noFill/>
          <a:ln cap="flat" cmpd="sng" w="9525">
            <a:solidFill>
              <a:schemeClr val="lt2"/>
            </a:solidFill>
            <a:prstDash val="solid"/>
            <a:round/>
            <a:headEnd len="sm" w="sm" type="none"/>
            <a:tailEnd len="sm" w="sm" type="none"/>
          </a:ln>
        </p:spPr>
      </p:cxnSp>
      <p:sp>
        <p:nvSpPr>
          <p:cNvPr id="120" name="Google Shape;120;p18"/>
          <p:cNvSpPr txBox="1"/>
          <p:nvPr>
            <p:ph idx="4294967295" type="body"/>
          </p:nvPr>
        </p:nvSpPr>
        <p:spPr>
          <a:xfrm>
            <a:off x="164925" y="3641661"/>
            <a:ext cx="2177400" cy="1153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sz="1100"/>
              <a:t>Our protagonist. More clever and strong than the others. With a problematic childhood.</a:t>
            </a:r>
            <a:endParaRPr sz="1100"/>
          </a:p>
        </p:txBody>
      </p:sp>
      <p:sp>
        <p:nvSpPr>
          <p:cNvPr id="121" name="Google Shape;121;p18"/>
          <p:cNvSpPr txBox="1"/>
          <p:nvPr>
            <p:ph idx="4294967295" type="body"/>
          </p:nvPr>
        </p:nvSpPr>
        <p:spPr>
          <a:xfrm>
            <a:off x="2374559" y="3108900"/>
            <a:ext cx="2177400" cy="436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2100">
                <a:solidFill>
                  <a:schemeClr val="accent5"/>
                </a:solidFill>
              </a:rPr>
              <a:t>Papa Dino</a:t>
            </a:r>
            <a:endParaRPr sz="2100">
              <a:solidFill>
                <a:schemeClr val="accent5"/>
              </a:solidFill>
            </a:endParaRPr>
          </a:p>
        </p:txBody>
      </p:sp>
      <p:cxnSp>
        <p:nvCxnSpPr>
          <p:cNvPr id="122" name="Google Shape;122;p18"/>
          <p:cNvCxnSpPr/>
          <p:nvPr/>
        </p:nvCxnSpPr>
        <p:spPr>
          <a:xfrm>
            <a:off x="3327800" y="3613373"/>
            <a:ext cx="270900" cy="0"/>
          </a:xfrm>
          <a:prstGeom prst="straightConnector1">
            <a:avLst/>
          </a:prstGeom>
          <a:noFill/>
          <a:ln cap="flat" cmpd="sng" w="9525">
            <a:solidFill>
              <a:schemeClr val="lt2"/>
            </a:solidFill>
            <a:prstDash val="solid"/>
            <a:round/>
            <a:headEnd len="sm" w="sm" type="none"/>
            <a:tailEnd len="sm" w="sm" type="none"/>
          </a:ln>
        </p:spPr>
      </p:cxnSp>
      <p:sp>
        <p:nvSpPr>
          <p:cNvPr id="123" name="Google Shape;123;p18"/>
          <p:cNvSpPr txBox="1"/>
          <p:nvPr>
            <p:ph idx="4294967295" type="body"/>
          </p:nvPr>
        </p:nvSpPr>
        <p:spPr>
          <a:xfrm>
            <a:off x="2374545" y="3641661"/>
            <a:ext cx="2177400" cy="115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1100"/>
              <a:t>He become to be the Ash’s father, the strong </a:t>
            </a:r>
            <a:r>
              <a:rPr lang="es" sz="1100"/>
              <a:t>mafia’s</a:t>
            </a:r>
            <a:r>
              <a:rPr lang="es" sz="1100"/>
              <a:t> boss.  </a:t>
            </a:r>
            <a:endParaRPr sz="1100"/>
          </a:p>
        </p:txBody>
      </p:sp>
      <p:sp>
        <p:nvSpPr>
          <p:cNvPr id="124" name="Google Shape;124;p18"/>
          <p:cNvSpPr txBox="1"/>
          <p:nvPr>
            <p:ph idx="4294967295" type="body"/>
          </p:nvPr>
        </p:nvSpPr>
        <p:spPr>
          <a:xfrm>
            <a:off x="4584180" y="3108900"/>
            <a:ext cx="2177400" cy="436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2100">
                <a:solidFill>
                  <a:schemeClr val="accent5"/>
                </a:solidFill>
              </a:rPr>
              <a:t>Eiji</a:t>
            </a:r>
            <a:endParaRPr sz="2100">
              <a:solidFill>
                <a:schemeClr val="accent5"/>
              </a:solidFill>
            </a:endParaRPr>
          </a:p>
        </p:txBody>
      </p:sp>
      <p:cxnSp>
        <p:nvCxnSpPr>
          <p:cNvPr id="125" name="Google Shape;125;p18"/>
          <p:cNvCxnSpPr/>
          <p:nvPr/>
        </p:nvCxnSpPr>
        <p:spPr>
          <a:xfrm>
            <a:off x="5554075" y="3613373"/>
            <a:ext cx="270900" cy="0"/>
          </a:xfrm>
          <a:prstGeom prst="straightConnector1">
            <a:avLst/>
          </a:prstGeom>
          <a:noFill/>
          <a:ln cap="flat" cmpd="sng" w="9525">
            <a:solidFill>
              <a:schemeClr val="lt2"/>
            </a:solidFill>
            <a:prstDash val="solid"/>
            <a:round/>
            <a:headEnd len="sm" w="sm" type="none"/>
            <a:tailEnd len="sm" w="sm" type="none"/>
          </a:ln>
        </p:spPr>
      </p:cxnSp>
      <p:sp>
        <p:nvSpPr>
          <p:cNvPr id="126" name="Google Shape;126;p18"/>
          <p:cNvSpPr txBox="1"/>
          <p:nvPr>
            <p:ph idx="4294967295" type="body"/>
          </p:nvPr>
        </p:nvSpPr>
        <p:spPr>
          <a:xfrm>
            <a:off x="4584169" y="3641661"/>
            <a:ext cx="2177400" cy="115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1100"/>
              <a:t>The Japanese who with his, companion, a </a:t>
            </a:r>
            <a:r>
              <a:rPr lang="es" sz="1100"/>
              <a:t>photographer,</a:t>
            </a:r>
            <a:r>
              <a:rPr lang="es" sz="1100"/>
              <a:t> travel to New York where Eiji become to be the Ash’s fiend.</a:t>
            </a:r>
            <a:endParaRPr sz="1100"/>
          </a:p>
        </p:txBody>
      </p:sp>
      <p:sp>
        <p:nvSpPr>
          <p:cNvPr id="127" name="Google Shape;127;p18"/>
          <p:cNvSpPr txBox="1"/>
          <p:nvPr>
            <p:ph idx="4294967295" type="body"/>
          </p:nvPr>
        </p:nvSpPr>
        <p:spPr>
          <a:xfrm>
            <a:off x="6793801" y="3108900"/>
            <a:ext cx="2177400" cy="436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2100">
                <a:solidFill>
                  <a:schemeClr val="accent5"/>
                </a:solidFill>
              </a:rPr>
              <a:t>Max wolf</a:t>
            </a:r>
            <a:endParaRPr sz="2100">
              <a:solidFill>
                <a:schemeClr val="accent5"/>
              </a:solidFill>
            </a:endParaRPr>
          </a:p>
        </p:txBody>
      </p:sp>
      <p:cxnSp>
        <p:nvCxnSpPr>
          <p:cNvPr id="128" name="Google Shape;128;p18"/>
          <p:cNvCxnSpPr/>
          <p:nvPr/>
        </p:nvCxnSpPr>
        <p:spPr>
          <a:xfrm>
            <a:off x="7747050" y="3613373"/>
            <a:ext cx="270900" cy="0"/>
          </a:xfrm>
          <a:prstGeom prst="straightConnector1">
            <a:avLst/>
          </a:prstGeom>
          <a:noFill/>
          <a:ln cap="flat" cmpd="sng" w="9525">
            <a:solidFill>
              <a:schemeClr val="lt2"/>
            </a:solidFill>
            <a:prstDash val="solid"/>
            <a:round/>
            <a:headEnd len="sm" w="sm" type="none"/>
            <a:tailEnd len="sm" w="sm" type="none"/>
          </a:ln>
        </p:spPr>
      </p:cxnSp>
      <p:sp>
        <p:nvSpPr>
          <p:cNvPr id="129" name="Google Shape;129;p18"/>
          <p:cNvSpPr txBox="1"/>
          <p:nvPr>
            <p:ph idx="4294967295" type="body"/>
          </p:nvPr>
        </p:nvSpPr>
        <p:spPr>
          <a:xfrm>
            <a:off x="6793795" y="3641661"/>
            <a:ext cx="2177400" cy="115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1100"/>
              <a:t>A journalist who was soldier in the Vietnam war and friend of the soldier who loses the control.</a:t>
            </a:r>
            <a:endParaRPr sz="1100"/>
          </a:p>
        </p:txBody>
      </p:sp>
      <p:pic>
        <p:nvPicPr>
          <p:cNvPr id="130" name="Google Shape;130;p18"/>
          <p:cNvPicPr preferRelativeResize="0"/>
          <p:nvPr/>
        </p:nvPicPr>
        <p:blipFill>
          <a:blip r:embed="rId3">
            <a:alphaModFix/>
          </a:blip>
          <a:stretch>
            <a:fillRect/>
          </a:stretch>
        </p:blipFill>
        <p:spPr>
          <a:xfrm flipH="1">
            <a:off x="3024925" y="1256000"/>
            <a:ext cx="1268825" cy="1644301"/>
          </a:xfrm>
          <a:prstGeom prst="rect">
            <a:avLst/>
          </a:prstGeom>
          <a:noFill/>
          <a:ln>
            <a:noFill/>
          </a:ln>
        </p:spPr>
      </p:pic>
      <p:pic>
        <p:nvPicPr>
          <p:cNvPr id="131" name="Google Shape;131;p18"/>
          <p:cNvPicPr preferRelativeResize="0"/>
          <p:nvPr/>
        </p:nvPicPr>
        <p:blipFill>
          <a:blip r:embed="rId4">
            <a:alphaModFix/>
          </a:blip>
          <a:stretch>
            <a:fillRect/>
          </a:stretch>
        </p:blipFill>
        <p:spPr>
          <a:xfrm>
            <a:off x="311700" y="1106000"/>
            <a:ext cx="1450149" cy="1794301"/>
          </a:xfrm>
          <a:prstGeom prst="rect">
            <a:avLst/>
          </a:prstGeom>
          <a:noFill/>
          <a:ln>
            <a:noFill/>
          </a:ln>
        </p:spPr>
      </p:pic>
      <p:pic>
        <p:nvPicPr>
          <p:cNvPr id="132" name="Google Shape;132;p18"/>
          <p:cNvPicPr preferRelativeResize="0"/>
          <p:nvPr/>
        </p:nvPicPr>
        <p:blipFill>
          <a:blip r:embed="rId5">
            <a:alphaModFix/>
          </a:blip>
          <a:stretch>
            <a:fillRect/>
          </a:stretch>
        </p:blipFill>
        <p:spPr>
          <a:xfrm>
            <a:off x="4882925" y="1307975"/>
            <a:ext cx="1450151" cy="1592325"/>
          </a:xfrm>
          <a:prstGeom prst="rect">
            <a:avLst/>
          </a:prstGeom>
          <a:noFill/>
          <a:ln>
            <a:noFill/>
          </a:ln>
        </p:spPr>
      </p:pic>
      <p:pic>
        <p:nvPicPr>
          <p:cNvPr id="133" name="Google Shape;133;p18"/>
          <p:cNvPicPr preferRelativeResize="0"/>
          <p:nvPr/>
        </p:nvPicPr>
        <p:blipFill>
          <a:blip r:embed="rId6">
            <a:alphaModFix/>
          </a:blip>
          <a:stretch>
            <a:fillRect/>
          </a:stretch>
        </p:blipFill>
        <p:spPr>
          <a:xfrm>
            <a:off x="6876575" y="1311350"/>
            <a:ext cx="2143125" cy="16443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265500" y="1818600"/>
            <a:ext cx="4045200" cy="1506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Conflict</a:t>
            </a:r>
            <a:endParaRPr/>
          </a:p>
        </p:txBody>
      </p:sp>
      <p:sp>
        <p:nvSpPr>
          <p:cNvPr id="139" name="Google Shape;139;p1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s"/>
              <a:t>Ash have a problem with his gang. He loses the </a:t>
            </a:r>
            <a:r>
              <a:rPr lang="es"/>
              <a:t>leadership</a:t>
            </a:r>
            <a:r>
              <a:rPr lang="es"/>
              <a:t> when other of the gang want to start a war for her leadership, scape of a persecution, when he meet Eiji. He go to the jail and he meet Max Lobo there who help to socialize with the other people in the jail.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idx="2" type="body"/>
          </p:nvPr>
        </p:nvSpPr>
        <p:spPr>
          <a:xfrm>
            <a:off x="4984800" y="6675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s"/>
              <a:t>It is not possible to go out to the jail, he get into a fight with others in the jail,  he win with the Max’s help, who has an idea to escape of the jail.</a:t>
            </a:r>
            <a:endParaRPr/>
          </a:p>
        </p:txBody>
      </p:sp>
      <p:sp>
        <p:nvSpPr>
          <p:cNvPr id="145" name="Google Shape;145;p20"/>
          <p:cNvSpPr txBox="1"/>
          <p:nvPr>
            <p:ph type="title"/>
          </p:nvPr>
        </p:nvSpPr>
        <p:spPr>
          <a:xfrm>
            <a:off x="265500" y="1818600"/>
            <a:ext cx="4045200" cy="1506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Outcome: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1"/>
          <p:cNvSpPr txBox="1"/>
          <p:nvPr>
            <p:ph type="title"/>
          </p:nvPr>
        </p:nvSpPr>
        <p:spPr>
          <a:xfrm>
            <a:off x="490250" y="526350"/>
            <a:ext cx="7822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s" sz="2500"/>
              <a:t>It is not the end, I think that it transmit the love of the friends and the family.</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p:nvPr/>
        </p:nvSpPr>
        <p:spPr>
          <a:xfrm>
            <a:off x="0" y="0"/>
            <a:ext cx="9231300" cy="2484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2"/>
          <p:cNvSpPr txBox="1"/>
          <p:nvPr>
            <p:ph idx="4294967295"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s">
                <a:solidFill>
                  <a:schemeClr val="accent1"/>
                </a:solidFill>
              </a:rPr>
              <a:t>Opinion</a:t>
            </a:r>
            <a:endParaRPr>
              <a:solidFill>
                <a:schemeClr val="accent1"/>
              </a:solidFill>
            </a:endParaRPr>
          </a:p>
        </p:txBody>
      </p:sp>
      <p:grpSp>
        <p:nvGrpSpPr>
          <p:cNvPr id="157" name="Google Shape;157;p22"/>
          <p:cNvGrpSpPr/>
          <p:nvPr/>
        </p:nvGrpSpPr>
        <p:grpSpPr>
          <a:xfrm>
            <a:off x="1211307" y="1705030"/>
            <a:ext cx="1233485" cy="1233485"/>
            <a:chOff x="1700550" y="1498632"/>
            <a:chExt cx="1053900" cy="1053900"/>
          </a:xfrm>
        </p:grpSpPr>
        <p:sp>
          <p:nvSpPr>
            <p:cNvPr id="158" name="Google Shape;158;p22"/>
            <p:cNvSpPr/>
            <p:nvPr/>
          </p:nvSpPr>
          <p:spPr>
            <a:xfrm>
              <a:off x="1700550" y="1498632"/>
              <a:ext cx="1053900" cy="10539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2"/>
            <p:cNvSpPr/>
            <p:nvPr/>
          </p:nvSpPr>
          <p:spPr>
            <a:xfrm>
              <a:off x="1956450" y="1729405"/>
              <a:ext cx="542100" cy="515400"/>
            </a:xfrm>
            <a:prstGeom prst="star5">
              <a:avLst>
                <a:gd fmla="val 19098" name="adj"/>
                <a:gd fmla="val 105146" name="hf"/>
                <a:gd fmla="val 110557" name="vf"/>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0" name="Google Shape;160;p22"/>
          <p:cNvGrpSpPr/>
          <p:nvPr/>
        </p:nvGrpSpPr>
        <p:grpSpPr>
          <a:xfrm>
            <a:off x="2583323" y="1705030"/>
            <a:ext cx="1233485" cy="1233485"/>
            <a:chOff x="2872812" y="1498619"/>
            <a:chExt cx="1053900" cy="1053900"/>
          </a:xfrm>
        </p:grpSpPr>
        <p:sp>
          <p:nvSpPr>
            <p:cNvPr id="161" name="Google Shape;161;p22"/>
            <p:cNvSpPr/>
            <p:nvPr/>
          </p:nvSpPr>
          <p:spPr>
            <a:xfrm>
              <a:off x="2872812" y="1498619"/>
              <a:ext cx="1053900" cy="10539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2"/>
            <p:cNvSpPr/>
            <p:nvPr/>
          </p:nvSpPr>
          <p:spPr>
            <a:xfrm>
              <a:off x="3128712" y="1729418"/>
              <a:ext cx="542100" cy="515400"/>
            </a:xfrm>
            <a:prstGeom prst="star5">
              <a:avLst>
                <a:gd fmla="val 19098" name="adj"/>
                <a:gd fmla="val 105146" name="hf"/>
                <a:gd fmla="val 110557" name="vf"/>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22"/>
          <p:cNvGrpSpPr/>
          <p:nvPr/>
        </p:nvGrpSpPr>
        <p:grpSpPr>
          <a:xfrm>
            <a:off x="3955309" y="1705030"/>
            <a:ext cx="1233485" cy="1233485"/>
            <a:chOff x="4045050" y="1484544"/>
            <a:chExt cx="1053900" cy="1053900"/>
          </a:xfrm>
        </p:grpSpPr>
        <p:sp>
          <p:nvSpPr>
            <p:cNvPr id="164" name="Google Shape;164;p22"/>
            <p:cNvSpPr/>
            <p:nvPr/>
          </p:nvSpPr>
          <p:spPr>
            <a:xfrm>
              <a:off x="4045050" y="1484544"/>
              <a:ext cx="1053900" cy="10539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2"/>
            <p:cNvSpPr/>
            <p:nvPr/>
          </p:nvSpPr>
          <p:spPr>
            <a:xfrm>
              <a:off x="4300950" y="1715343"/>
              <a:ext cx="542100" cy="515400"/>
            </a:xfrm>
            <a:prstGeom prst="star5">
              <a:avLst>
                <a:gd fmla="val 19098" name="adj"/>
                <a:gd fmla="val 105146" name="hf"/>
                <a:gd fmla="val 110557" name="vf"/>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6" name="Google Shape;166;p22"/>
          <p:cNvGrpSpPr/>
          <p:nvPr/>
        </p:nvGrpSpPr>
        <p:grpSpPr>
          <a:xfrm>
            <a:off x="5327311" y="1705030"/>
            <a:ext cx="1233485" cy="1233485"/>
            <a:chOff x="5217300" y="1498632"/>
            <a:chExt cx="1053900" cy="1053900"/>
          </a:xfrm>
        </p:grpSpPr>
        <p:sp>
          <p:nvSpPr>
            <p:cNvPr id="167" name="Google Shape;167;p22"/>
            <p:cNvSpPr/>
            <p:nvPr/>
          </p:nvSpPr>
          <p:spPr>
            <a:xfrm>
              <a:off x="5217300" y="1498632"/>
              <a:ext cx="1053900" cy="10539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2"/>
            <p:cNvSpPr/>
            <p:nvPr/>
          </p:nvSpPr>
          <p:spPr>
            <a:xfrm>
              <a:off x="5473200" y="1729430"/>
              <a:ext cx="542100" cy="515400"/>
            </a:xfrm>
            <a:prstGeom prst="star5">
              <a:avLst>
                <a:gd fmla="val 19098" name="adj"/>
                <a:gd fmla="val 105146" name="hf"/>
                <a:gd fmla="val 110557" name="vf"/>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22"/>
          <p:cNvGrpSpPr/>
          <p:nvPr/>
        </p:nvGrpSpPr>
        <p:grpSpPr>
          <a:xfrm>
            <a:off x="6699312" y="1705030"/>
            <a:ext cx="1233485" cy="1233485"/>
            <a:chOff x="6389550" y="1498632"/>
            <a:chExt cx="1053900" cy="1053900"/>
          </a:xfrm>
        </p:grpSpPr>
        <p:sp>
          <p:nvSpPr>
            <p:cNvPr id="170" name="Google Shape;170;p22"/>
            <p:cNvSpPr/>
            <p:nvPr/>
          </p:nvSpPr>
          <p:spPr>
            <a:xfrm>
              <a:off x="6389550" y="1498632"/>
              <a:ext cx="1053900" cy="10539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2"/>
            <p:cNvSpPr/>
            <p:nvPr/>
          </p:nvSpPr>
          <p:spPr>
            <a:xfrm>
              <a:off x="6645450" y="1729430"/>
              <a:ext cx="542100" cy="515400"/>
            </a:xfrm>
            <a:prstGeom prst="star5">
              <a:avLst>
                <a:gd fmla="val 19098" name="adj"/>
                <a:gd fmla="val 105146" name="hf"/>
                <a:gd fmla="val 110557" name="vf"/>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2" name="Google Shape;172;p22"/>
          <p:cNvSpPr txBox="1"/>
          <p:nvPr>
            <p:ph idx="4294967295" type="body"/>
          </p:nvPr>
        </p:nvSpPr>
        <p:spPr>
          <a:xfrm>
            <a:off x="311700" y="2682775"/>
            <a:ext cx="8520600" cy="21939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s" sz="2400"/>
              <a:t> This manga has a great history</a:t>
            </a:r>
            <a:r>
              <a:rPr lang="es" sz="2400"/>
              <a:t>, and characters</a:t>
            </a:r>
            <a:r>
              <a:rPr lang="es" sz="2400"/>
              <a:t>. It has intrigue in the end of capitules. (It is just the first capitule of this serie).</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