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5143500" cx="9144000"/>
  <p:notesSz cx="6858000" cy="9144000"/>
  <p:embeddedFontLst>
    <p:embeddedFont>
      <p:font typeface="Roboto Slab"/>
      <p:regular r:id="rId15"/>
      <p:bold r:id="rId16"/>
    </p:embeddedFont>
    <p:embeddedFont>
      <p:font typeface="Roboto"/>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Roboto-boldItalic.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obotoSlab-regular.fntdata"/><Relationship Id="rId14" Type="http://schemas.openxmlformats.org/officeDocument/2006/relationships/slide" Target="slides/slide9.xml"/><Relationship Id="rId17" Type="http://schemas.openxmlformats.org/officeDocument/2006/relationships/font" Target="fonts/Roboto-regular.fntdata"/><Relationship Id="rId16" Type="http://schemas.openxmlformats.org/officeDocument/2006/relationships/font" Target="fonts/RobotoSlab-bold.fntdata"/><Relationship Id="rId5" Type="http://schemas.openxmlformats.org/officeDocument/2006/relationships/notesMaster" Target="notesMasters/notesMaster1.xml"/><Relationship Id="rId19" Type="http://schemas.openxmlformats.org/officeDocument/2006/relationships/font" Target="fonts/Roboto-italic.fntdata"/><Relationship Id="rId6" Type="http://schemas.openxmlformats.org/officeDocument/2006/relationships/slide" Target="slides/slide1.xml"/><Relationship Id="rId18" Type="http://schemas.openxmlformats.org/officeDocument/2006/relationships/font" Target="fonts/Roboto-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c6f75fceb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c6f75fce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c6f75fceb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c6f75fceb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c6f75fceb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c6f75fceb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c6f75fceb_0_16: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c6f75fceb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c6f75fceb_0_26: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c6f75fceb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c6f75fceb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c6f75fceb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c6f75fceb_0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c6f75fceb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gc6f75fceb_0_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8" name="Google Shape;148;gc6f75fceb_0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gc6f75fceb_0_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3" name="Google Shape;153;gc6f75fceb_0_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1524800" y="672606"/>
            <a:ext cx="1081625" cy="1124950"/>
          </a:xfrm>
          <a:custGeom>
            <a:rect b="b" l="l" r="r" t="t"/>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sp>
        <p:nvSpPr>
          <p:cNvPr id="11" name="Google Shape;11;p2"/>
          <p:cNvSpPr/>
          <p:nvPr/>
        </p:nvSpPr>
        <p:spPr>
          <a:xfrm rot="10800000">
            <a:off x="6537563" y="3342925"/>
            <a:ext cx="1081625" cy="1124950"/>
          </a:xfrm>
          <a:custGeom>
            <a:rect b="b" l="l" r="r" t="t"/>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cxnSp>
        <p:nvCxnSpPr>
          <p:cNvPr id="12" name="Google Shape;12;p2"/>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3" name="Google Shape;13;p2"/>
          <p:cNvSpPr txBox="1"/>
          <p:nvPr>
            <p:ph type="ctrTitle"/>
          </p:nvPr>
        </p:nvSpPr>
        <p:spPr>
          <a:xfrm>
            <a:off x="1680302" y="1188925"/>
            <a:ext cx="5783400" cy="1457400"/>
          </a:xfrm>
          <a:prstGeom prst="rect">
            <a:avLst/>
          </a:prstGeom>
        </p:spPr>
        <p:txBody>
          <a:bodyPr anchorCtr="0" anchor="b" bIns="91425" lIns="91425" spcFirstLastPara="1" rIns="91425" wrap="square" tIns="91425">
            <a:noAutofit/>
          </a:bodyPr>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p:txBody>
      </p:sp>
      <p:sp>
        <p:nvSpPr>
          <p:cNvPr id="14" name="Google Shape;14;p2"/>
          <p:cNvSpPr txBox="1"/>
          <p:nvPr>
            <p:ph idx="1" type="subTitle"/>
          </p:nvPr>
        </p:nvSpPr>
        <p:spPr>
          <a:xfrm>
            <a:off x="1680302" y="3049450"/>
            <a:ext cx="5783400" cy="9090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9pPr>
          </a:lstStyle>
          <a:p/>
        </p:txBody>
      </p:sp>
      <p:sp>
        <p:nvSpPr>
          <p:cNvPr id="15" name="Google Shape;15;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2" name="Shape 52"/>
        <p:cNvGrpSpPr/>
        <p:nvPr/>
      </p:nvGrpSpPr>
      <p:grpSpPr>
        <a:xfrm>
          <a:off x="0" y="0"/>
          <a:ext cx="0" cy="0"/>
          <a:chOff x="0" y="0"/>
          <a:chExt cx="0" cy="0"/>
        </a:xfrm>
      </p:grpSpPr>
      <p:sp>
        <p:nvSpPr>
          <p:cNvPr id="53" name="Google Shape;53;p11"/>
          <p:cNvSpPr/>
          <p:nvPr/>
        </p:nvSpPr>
        <p:spPr>
          <a:xfrm>
            <a:off x="150" y="5076825"/>
            <a:ext cx="9143700" cy="666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11"/>
          <p:cNvSpPr txBox="1"/>
          <p:nvPr>
            <p:ph hasCustomPrompt="1" type="title"/>
          </p:nvPr>
        </p:nvSpPr>
        <p:spPr>
          <a:xfrm>
            <a:off x="387900" y="1152450"/>
            <a:ext cx="8368200" cy="15384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accent5"/>
              </a:buClr>
              <a:buSzPts val="13000"/>
              <a:buNone/>
              <a:defRPr sz="13000">
                <a:solidFill>
                  <a:schemeClr val="accent5"/>
                </a:solidFill>
              </a:defRPr>
            </a:lvl1pPr>
            <a:lvl2pPr lvl="1" algn="ctr">
              <a:spcBef>
                <a:spcPts val="0"/>
              </a:spcBef>
              <a:spcAft>
                <a:spcPts val="0"/>
              </a:spcAft>
              <a:buClr>
                <a:schemeClr val="accent5"/>
              </a:buClr>
              <a:buSzPts val="13000"/>
              <a:buNone/>
              <a:defRPr sz="13000">
                <a:solidFill>
                  <a:schemeClr val="accent5"/>
                </a:solidFill>
              </a:defRPr>
            </a:lvl2pPr>
            <a:lvl3pPr lvl="2" algn="ctr">
              <a:spcBef>
                <a:spcPts val="0"/>
              </a:spcBef>
              <a:spcAft>
                <a:spcPts val="0"/>
              </a:spcAft>
              <a:buClr>
                <a:schemeClr val="accent5"/>
              </a:buClr>
              <a:buSzPts val="13000"/>
              <a:buNone/>
              <a:defRPr sz="13000">
                <a:solidFill>
                  <a:schemeClr val="accent5"/>
                </a:solidFill>
              </a:defRPr>
            </a:lvl3pPr>
            <a:lvl4pPr lvl="3" algn="ctr">
              <a:spcBef>
                <a:spcPts val="0"/>
              </a:spcBef>
              <a:spcAft>
                <a:spcPts val="0"/>
              </a:spcAft>
              <a:buClr>
                <a:schemeClr val="accent5"/>
              </a:buClr>
              <a:buSzPts val="13000"/>
              <a:buNone/>
              <a:defRPr sz="13000">
                <a:solidFill>
                  <a:schemeClr val="accent5"/>
                </a:solidFill>
              </a:defRPr>
            </a:lvl4pPr>
            <a:lvl5pPr lvl="4" algn="ctr">
              <a:spcBef>
                <a:spcPts val="0"/>
              </a:spcBef>
              <a:spcAft>
                <a:spcPts val="0"/>
              </a:spcAft>
              <a:buClr>
                <a:schemeClr val="accent5"/>
              </a:buClr>
              <a:buSzPts val="13000"/>
              <a:buNone/>
              <a:defRPr sz="13000">
                <a:solidFill>
                  <a:schemeClr val="accent5"/>
                </a:solidFill>
              </a:defRPr>
            </a:lvl5pPr>
            <a:lvl6pPr lvl="5" algn="ctr">
              <a:spcBef>
                <a:spcPts val="0"/>
              </a:spcBef>
              <a:spcAft>
                <a:spcPts val="0"/>
              </a:spcAft>
              <a:buClr>
                <a:schemeClr val="accent5"/>
              </a:buClr>
              <a:buSzPts val="13000"/>
              <a:buNone/>
              <a:defRPr sz="13000">
                <a:solidFill>
                  <a:schemeClr val="accent5"/>
                </a:solidFill>
              </a:defRPr>
            </a:lvl6pPr>
            <a:lvl7pPr lvl="6" algn="ctr">
              <a:spcBef>
                <a:spcPts val="0"/>
              </a:spcBef>
              <a:spcAft>
                <a:spcPts val="0"/>
              </a:spcAft>
              <a:buClr>
                <a:schemeClr val="accent5"/>
              </a:buClr>
              <a:buSzPts val="13000"/>
              <a:buNone/>
              <a:defRPr sz="13000">
                <a:solidFill>
                  <a:schemeClr val="accent5"/>
                </a:solidFill>
              </a:defRPr>
            </a:lvl7pPr>
            <a:lvl8pPr lvl="7" algn="ctr">
              <a:spcBef>
                <a:spcPts val="0"/>
              </a:spcBef>
              <a:spcAft>
                <a:spcPts val="0"/>
              </a:spcAft>
              <a:buClr>
                <a:schemeClr val="accent5"/>
              </a:buClr>
              <a:buSzPts val="13000"/>
              <a:buNone/>
              <a:defRPr sz="13000">
                <a:solidFill>
                  <a:schemeClr val="accent5"/>
                </a:solidFill>
              </a:defRPr>
            </a:lvl8pPr>
            <a:lvl9pPr lvl="8" algn="ctr">
              <a:spcBef>
                <a:spcPts val="0"/>
              </a:spcBef>
              <a:spcAft>
                <a:spcPts val="0"/>
              </a:spcAft>
              <a:buClr>
                <a:schemeClr val="accent5"/>
              </a:buClr>
              <a:buSzPts val="13000"/>
              <a:buNone/>
              <a:defRPr sz="13000">
                <a:solidFill>
                  <a:schemeClr val="accent5"/>
                </a:solidFill>
              </a:defRPr>
            </a:lvl9pPr>
          </a:lstStyle>
          <a:p>
            <a:r>
              <a:t>xx%</a:t>
            </a:r>
          </a:p>
        </p:txBody>
      </p:sp>
      <p:sp>
        <p:nvSpPr>
          <p:cNvPr id="55" name="Google Shape;55;p11"/>
          <p:cNvSpPr txBox="1"/>
          <p:nvPr>
            <p:ph idx="1" type="body"/>
          </p:nvPr>
        </p:nvSpPr>
        <p:spPr>
          <a:xfrm>
            <a:off x="387900" y="2919450"/>
            <a:ext cx="8368200" cy="10716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6" name="Google Shape;56;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7" name="Shape 57"/>
        <p:cNvGrpSpPr/>
        <p:nvPr/>
      </p:nvGrpSpPr>
      <p:grpSpPr>
        <a:xfrm>
          <a:off x="0" y="0"/>
          <a:ext cx="0" cy="0"/>
          <a:chOff x="0" y="0"/>
          <a:chExt cx="0" cy="0"/>
        </a:xfrm>
      </p:grpSpPr>
      <p:sp>
        <p:nvSpPr>
          <p:cNvPr id="58" name="Google Shape;58;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seño personalizado">
  <p:cSld name="AUTOLAYOUT">
    <p:bg>
      <p:bgPr>
        <a:solidFill>
          <a:srgbClr val="FFFFFF"/>
        </a:solidFill>
      </p:bgPr>
    </p:bg>
    <p:spTree>
      <p:nvGrpSpPr>
        <p:cNvPr id="59" name="Shape 59"/>
        <p:cNvGrpSpPr/>
        <p:nvPr/>
      </p:nvGrpSpPr>
      <p:grpSpPr>
        <a:xfrm>
          <a:off x="0" y="0"/>
          <a:ext cx="0" cy="0"/>
          <a:chOff x="0" y="0"/>
          <a:chExt cx="0" cy="0"/>
        </a:xfrm>
      </p:grpSpPr>
      <p:sp>
        <p:nvSpPr>
          <p:cNvPr id="60" name="Google Shape;60;p13"/>
          <p:cNvSpPr/>
          <p:nvPr/>
        </p:nvSpPr>
        <p:spPr>
          <a:xfrm>
            <a:off x="0" y="0"/>
            <a:ext cx="9144000" cy="5143500"/>
          </a:xfrm>
          <a:prstGeom prst="rect">
            <a:avLst/>
          </a:prstGeom>
          <a:solidFill>
            <a:srgbClr val="284F7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61" name="Google Shape;61;p13"/>
          <p:cNvGrpSpPr/>
          <p:nvPr/>
        </p:nvGrpSpPr>
        <p:grpSpPr>
          <a:xfrm>
            <a:off x="386075" y="381000"/>
            <a:ext cx="8376925" cy="4381500"/>
            <a:chOff x="386075" y="381000"/>
            <a:chExt cx="8376925" cy="4381500"/>
          </a:xfrm>
        </p:grpSpPr>
        <p:sp>
          <p:nvSpPr>
            <p:cNvPr id="62" name="Google Shape;62;p13"/>
            <p:cNvSpPr/>
            <p:nvPr/>
          </p:nvSpPr>
          <p:spPr>
            <a:xfrm>
              <a:off x="386075" y="4599625"/>
              <a:ext cx="142800" cy="137700"/>
            </a:xfrm>
            <a:prstGeom prst="rect">
              <a:avLst/>
            </a:prstGeom>
            <a:noFill/>
            <a:ln cap="flat" cmpd="sng" w="9525">
              <a:solidFill>
                <a:srgbClr val="92C1E8"/>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 name="Google Shape;63;p13"/>
            <p:cNvSpPr/>
            <p:nvPr/>
          </p:nvSpPr>
          <p:spPr>
            <a:xfrm>
              <a:off x="8620200" y="4624800"/>
              <a:ext cx="142800" cy="137700"/>
            </a:xfrm>
            <a:prstGeom prst="rect">
              <a:avLst/>
            </a:prstGeom>
            <a:noFill/>
            <a:ln cap="flat" cmpd="sng" w="9525">
              <a:solidFill>
                <a:srgbClr val="92C1E8"/>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 name="Google Shape;64;p13"/>
            <p:cNvSpPr/>
            <p:nvPr/>
          </p:nvSpPr>
          <p:spPr>
            <a:xfrm>
              <a:off x="8191800" y="4624800"/>
              <a:ext cx="142800" cy="137700"/>
            </a:xfrm>
            <a:prstGeom prst="rect">
              <a:avLst/>
            </a:prstGeom>
            <a:solidFill>
              <a:srgbClr val="92C1E8"/>
            </a:solidFill>
            <a:ln cap="flat" cmpd="sng" w="9525">
              <a:solidFill>
                <a:srgbClr val="92C1E8"/>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13"/>
            <p:cNvSpPr/>
            <p:nvPr/>
          </p:nvSpPr>
          <p:spPr>
            <a:xfrm>
              <a:off x="8620200" y="4487100"/>
              <a:ext cx="142800" cy="137700"/>
            </a:xfrm>
            <a:prstGeom prst="rect">
              <a:avLst/>
            </a:prstGeom>
            <a:solidFill>
              <a:srgbClr val="92C1E8"/>
            </a:solidFill>
            <a:ln cap="flat" cmpd="sng" w="9525">
              <a:solidFill>
                <a:srgbClr val="92C1E8"/>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13"/>
            <p:cNvSpPr/>
            <p:nvPr/>
          </p:nvSpPr>
          <p:spPr>
            <a:xfrm>
              <a:off x="528875" y="4599625"/>
              <a:ext cx="142800" cy="137700"/>
            </a:xfrm>
            <a:prstGeom prst="rect">
              <a:avLst/>
            </a:prstGeom>
            <a:noFill/>
            <a:ln cap="flat" cmpd="sng" w="9525">
              <a:solidFill>
                <a:srgbClr val="92C1E8"/>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13"/>
            <p:cNvSpPr/>
            <p:nvPr/>
          </p:nvSpPr>
          <p:spPr>
            <a:xfrm>
              <a:off x="671675" y="4599625"/>
              <a:ext cx="142800" cy="137700"/>
            </a:xfrm>
            <a:prstGeom prst="rect">
              <a:avLst/>
            </a:prstGeom>
            <a:solidFill>
              <a:srgbClr val="92C1E8"/>
            </a:solidFill>
            <a:ln cap="flat" cmpd="sng" w="9525">
              <a:solidFill>
                <a:srgbClr val="92C1E8"/>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13"/>
            <p:cNvSpPr/>
            <p:nvPr/>
          </p:nvSpPr>
          <p:spPr>
            <a:xfrm>
              <a:off x="8477400" y="4624800"/>
              <a:ext cx="142800" cy="137700"/>
            </a:xfrm>
            <a:prstGeom prst="rect">
              <a:avLst/>
            </a:prstGeom>
            <a:noFill/>
            <a:ln cap="flat" cmpd="sng" w="9525">
              <a:solidFill>
                <a:srgbClr val="92C1E8"/>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13"/>
            <p:cNvSpPr/>
            <p:nvPr/>
          </p:nvSpPr>
          <p:spPr>
            <a:xfrm>
              <a:off x="8334600" y="4487100"/>
              <a:ext cx="142800" cy="137700"/>
            </a:xfrm>
            <a:prstGeom prst="rect">
              <a:avLst/>
            </a:prstGeom>
            <a:noFill/>
            <a:ln cap="flat" cmpd="sng" w="9525">
              <a:solidFill>
                <a:srgbClr val="92C1E8"/>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13"/>
            <p:cNvSpPr/>
            <p:nvPr/>
          </p:nvSpPr>
          <p:spPr>
            <a:xfrm>
              <a:off x="8334600" y="4624800"/>
              <a:ext cx="142800" cy="137700"/>
            </a:xfrm>
            <a:prstGeom prst="rect">
              <a:avLst/>
            </a:prstGeom>
            <a:noFill/>
            <a:ln cap="flat" cmpd="sng" w="9525">
              <a:solidFill>
                <a:srgbClr val="92C1E8"/>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 name="Google Shape;71;p13"/>
            <p:cNvSpPr/>
            <p:nvPr/>
          </p:nvSpPr>
          <p:spPr>
            <a:xfrm>
              <a:off x="8477400" y="4487100"/>
              <a:ext cx="142800" cy="137700"/>
            </a:xfrm>
            <a:prstGeom prst="rect">
              <a:avLst/>
            </a:prstGeom>
            <a:noFill/>
            <a:ln cap="flat" cmpd="sng" w="9525">
              <a:solidFill>
                <a:srgbClr val="92C1E8"/>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13"/>
            <p:cNvSpPr/>
            <p:nvPr/>
          </p:nvSpPr>
          <p:spPr>
            <a:xfrm>
              <a:off x="8620200" y="4349400"/>
              <a:ext cx="142800" cy="137700"/>
            </a:xfrm>
            <a:prstGeom prst="rect">
              <a:avLst/>
            </a:prstGeom>
            <a:noFill/>
            <a:ln cap="flat" cmpd="sng" w="9525">
              <a:solidFill>
                <a:srgbClr val="92C1E8"/>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13"/>
            <p:cNvSpPr/>
            <p:nvPr/>
          </p:nvSpPr>
          <p:spPr>
            <a:xfrm>
              <a:off x="8477400" y="4349400"/>
              <a:ext cx="142800" cy="137700"/>
            </a:xfrm>
            <a:prstGeom prst="rect">
              <a:avLst/>
            </a:prstGeom>
            <a:noFill/>
            <a:ln cap="flat" cmpd="sng" w="9525">
              <a:solidFill>
                <a:srgbClr val="92C1E8"/>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13"/>
            <p:cNvSpPr/>
            <p:nvPr/>
          </p:nvSpPr>
          <p:spPr>
            <a:xfrm>
              <a:off x="8620200" y="4211700"/>
              <a:ext cx="142800" cy="137700"/>
            </a:xfrm>
            <a:prstGeom prst="rect">
              <a:avLst/>
            </a:prstGeom>
            <a:noFill/>
            <a:ln cap="flat" cmpd="sng" w="9525">
              <a:solidFill>
                <a:srgbClr val="92C1E8"/>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13"/>
            <p:cNvSpPr/>
            <p:nvPr/>
          </p:nvSpPr>
          <p:spPr>
            <a:xfrm>
              <a:off x="8620200" y="381000"/>
              <a:ext cx="142800" cy="137700"/>
            </a:xfrm>
            <a:prstGeom prst="rect">
              <a:avLst/>
            </a:prstGeom>
            <a:solidFill>
              <a:srgbClr val="92C1E8"/>
            </a:solidFill>
            <a:ln cap="flat" cmpd="sng" w="9525">
              <a:solidFill>
                <a:srgbClr val="92C1E8"/>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3"/>
            <p:cNvSpPr/>
            <p:nvPr/>
          </p:nvSpPr>
          <p:spPr>
            <a:xfrm>
              <a:off x="8477400" y="518700"/>
              <a:ext cx="142800" cy="137700"/>
            </a:xfrm>
            <a:prstGeom prst="rect">
              <a:avLst/>
            </a:prstGeom>
            <a:noFill/>
            <a:ln cap="flat" cmpd="sng" w="9525">
              <a:solidFill>
                <a:srgbClr val="92C1E8"/>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7" name="Google Shape;77;p13"/>
          <p:cNvSpPr txBox="1"/>
          <p:nvPr>
            <p:ph type="title"/>
          </p:nvPr>
        </p:nvSpPr>
        <p:spPr>
          <a:xfrm>
            <a:off x="311700" y="549250"/>
            <a:ext cx="8512200" cy="1234800"/>
          </a:xfrm>
          <a:prstGeom prst="rect">
            <a:avLst/>
          </a:prstGeom>
          <a:noFill/>
        </p:spPr>
        <p:txBody>
          <a:bodyPr anchorCtr="0" anchor="b" bIns="91425" lIns="91425" spcFirstLastPara="1" rIns="91425" wrap="square" tIns="91425">
            <a:noAutofit/>
          </a:bodyPr>
          <a:lstStyle>
            <a:lvl1pPr lvl="0" algn="l">
              <a:lnSpc>
                <a:spcPct val="100000"/>
              </a:lnSpc>
              <a:spcBef>
                <a:spcPts val="0"/>
              </a:spcBef>
              <a:spcAft>
                <a:spcPts val="0"/>
              </a:spcAft>
              <a:buNone/>
              <a:defRPr sz="3600">
                <a:solidFill>
                  <a:srgbClr val="FFFFFF"/>
                </a:solidFill>
              </a:defRPr>
            </a:lvl1pPr>
            <a:lvl2pPr lvl="1" algn="l">
              <a:lnSpc>
                <a:spcPct val="100000"/>
              </a:lnSpc>
              <a:spcBef>
                <a:spcPts val="0"/>
              </a:spcBef>
              <a:spcAft>
                <a:spcPts val="0"/>
              </a:spcAft>
              <a:buNone/>
              <a:defRPr sz="3600">
                <a:solidFill>
                  <a:srgbClr val="FFFFFF"/>
                </a:solidFill>
              </a:defRPr>
            </a:lvl2pPr>
            <a:lvl3pPr lvl="2" algn="l">
              <a:lnSpc>
                <a:spcPct val="100000"/>
              </a:lnSpc>
              <a:spcBef>
                <a:spcPts val="0"/>
              </a:spcBef>
              <a:spcAft>
                <a:spcPts val="0"/>
              </a:spcAft>
              <a:buNone/>
              <a:defRPr sz="3600">
                <a:solidFill>
                  <a:srgbClr val="FFFFFF"/>
                </a:solidFill>
              </a:defRPr>
            </a:lvl3pPr>
            <a:lvl4pPr lvl="3" algn="l">
              <a:lnSpc>
                <a:spcPct val="100000"/>
              </a:lnSpc>
              <a:spcBef>
                <a:spcPts val="0"/>
              </a:spcBef>
              <a:spcAft>
                <a:spcPts val="0"/>
              </a:spcAft>
              <a:buNone/>
              <a:defRPr sz="3600">
                <a:solidFill>
                  <a:srgbClr val="FFFFFF"/>
                </a:solidFill>
              </a:defRPr>
            </a:lvl4pPr>
            <a:lvl5pPr lvl="4" algn="l">
              <a:lnSpc>
                <a:spcPct val="100000"/>
              </a:lnSpc>
              <a:spcBef>
                <a:spcPts val="0"/>
              </a:spcBef>
              <a:spcAft>
                <a:spcPts val="0"/>
              </a:spcAft>
              <a:buNone/>
              <a:defRPr sz="3600">
                <a:solidFill>
                  <a:srgbClr val="FFFFFF"/>
                </a:solidFill>
              </a:defRPr>
            </a:lvl5pPr>
            <a:lvl6pPr lvl="5" algn="l">
              <a:lnSpc>
                <a:spcPct val="100000"/>
              </a:lnSpc>
              <a:spcBef>
                <a:spcPts val="0"/>
              </a:spcBef>
              <a:spcAft>
                <a:spcPts val="0"/>
              </a:spcAft>
              <a:buNone/>
              <a:defRPr sz="3600">
                <a:solidFill>
                  <a:srgbClr val="FFFFFF"/>
                </a:solidFill>
              </a:defRPr>
            </a:lvl6pPr>
            <a:lvl7pPr lvl="6" algn="l">
              <a:lnSpc>
                <a:spcPct val="100000"/>
              </a:lnSpc>
              <a:spcBef>
                <a:spcPts val="0"/>
              </a:spcBef>
              <a:spcAft>
                <a:spcPts val="0"/>
              </a:spcAft>
              <a:buNone/>
              <a:defRPr sz="3600">
                <a:solidFill>
                  <a:srgbClr val="FFFFFF"/>
                </a:solidFill>
              </a:defRPr>
            </a:lvl7pPr>
            <a:lvl8pPr lvl="7" algn="l">
              <a:lnSpc>
                <a:spcPct val="100000"/>
              </a:lnSpc>
              <a:spcBef>
                <a:spcPts val="0"/>
              </a:spcBef>
              <a:spcAft>
                <a:spcPts val="0"/>
              </a:spcAft>
              <a:buNone/>
              <a:defRPr sz="3600">
                <a:solidFill>
                  <a:srgbClr val="FFFFFF"/>
                </a:solidFill>
              </a:defRPr>
            </a:lvl8pPr>
            <a:lvl9pPr lvl="8" algn="l">
              <a:lnSpc>
                <a:spcPct val="100000"/>
              </a:lnSpc>
              <a:spcBef>
                <a:spcPts val="0"/>
              </a:spcBef>
              <a:spcAft>
                <a:spcPts val="0"/>
              </a:spcAft>
              <a:buNone/>
              <a:defRPr sz="3600">
                <a:solidFill>
                  <a:srgbClr val="FFFFFF"/>
                </a:solidFill>
              </a:defRPr>
            </a:lvl9pPr>
          </a:lstStyle>
          <a:p/>
        </p:txBody>
      </p:sp>
      <p:sp>
        <p:nvSpPr>
          <p:cNvPr id="78" name="Google Shape;78;p13"/>
          <p:cNvSpPr txBox="1"/>
          <p:nvPr>
            <p:ph idx="1" type="subTitle"/>
          </p:nvPr>
        </p:nvSpPr>
        <p:spPr>
          <a:xfrm>
            <a:off x="315900" y="1803775"/>
            <a:ext cx="4242600" cy="738300"/>
          </a:xfrm>
          <a:prstGeom prst="rect">
            <a:avLst/>
          </a:prstGeom>
          <a:noFill/>
        </p:spPr>
        <p:txBody>
          <a:bodyPr anchorCtr="0" anchor="t" bIns="91425" lIns="91425" spcFirstLastPara="1" rIns="91425" wrap="square" tIns="91425">
            <a:noAutofit/>
          </a:bodyPr>
          <a:lstStyle>
            <a:lvl1pPr lvl="0" algn="l">
              <a:lnSpc>
                <a:spcPct val="100000"/>
              </a:lnSpc>
              <a:spcBef>
                <a:spcPts val="0"/>
              </a:spcBef>
              <a:spcAft>
                <a:spcPts val="0"/>
              </a:spcAft>
              <a:buNone/>
              <a:defRPr sz="1600">
                <a:solidFill>
                  <a:srgbClr val="FFFFFF"/>
                </a:solidFill>
                <a:latin typeface="Roboto Slab"/>
                <a:ea typeface="Roboto Slab"/>
                <a:cs typeface="Roboto Slab"/>
                <a:sym typeface="Roboto Slab"/>
              </a:defRPr>
            </a:lvl1pPr>
            <a:lvl2pPr lvl="1" algn="l">
              <a:lnSpc>
                <a:spcPct val="100000"/>
              </a:lnSpc>
              <a:spcBef>
                <a:spcPts val="0"/>
              </a:spcBef>
              <a:spcAft>
                <a:spcPts val="0"/>
              </a:spcAft>
              <a:buNone/>
              <a:defRPr sz="1600">
                <a:solidFill>
                  <a:srgbClr val="FFFFFF"/>
                </a:solidFill>
                <a:latin typeface="Roboto Slab"/>
                <a:ea typeface="Roboto Slab"/>
                <a:cs typeface="Roboto Slab"/>
                <a:sym typeface="Roboto Slab"/>
              </a:defRPr>
            </a:lvl2pPr>
            <a:lvl3pPr lvl="2" algn="l">
              <a:lnSpc>
                <a:spcPct val="100000"/>
              </a:lnSpc>
              <a:spcBef>
                <a:spcPts val="0"/>
              </a:spcBef>
              <a:spcAft>
                <a:spcPts val="0"/>
              </a:spcAft>
              <a:buNone/>
              <a:defRPr sz="1600">
                <a:solidFill>
                  <a:srgbClr val="FFFFFF"/>
                </a:solidFill>
                <a:latin typeface="Roboto Slab"/>
                <a:ea typeface="Roboto Slab"/>
                <a:cs typeface="Roboto Slab"/>
                <a:sym typeface="Roboto Slab"/>
              </a:defRPr>
            </a:lvl3pPr>
            <a:lvl4pPr lvl="3" algn="l">
              <a:lnSpc>
                <a:spcPct val="100000"/>
              </a:lnSpc>
              <a:spcBef>
                <a:spcPts val="0"/>
              </a:spcBef>
              <a:spcAft>
                <a:spcPts val="0"/>
              </a:spcAft>
              <a:buNone/>
              <a:defRPr sz="1600">
                <a:solidFill>
                  <a:srgbClr val="FFFFFF"/>
                </a:solidFill>
                <a:latin typeface="Roboto Slab"/>
                <a:ea typeface="Roboto Slab"/>
                <a:cs typeface="Roboto Slab"/>
                <a:sym typeface="Roboto Slab"/>
              </a:defRPr>
            </a:lvl4pPr>
            <a:lvl5pPr lvl="4" algn="l">
              <a:lnSpc>
                <a:spcPct val="100000"/>
              </a:lnSpc>
              <a:spcBef>
                <a:spcPts val="0"/>
              </a:spcBef>
              <a:spcAft>
                <a:spcPts val="0"/>
              </a:spcAft>
              <a:buNone/>
              <a:defRPr sz="1600">
                <a:solidFill>
                  <a:srgbClr val="FFFFFF"/>
                </a:solidFill>
                <a:latin typeface="Roboto Slab"/>
                <a:ea typeface="Roboto Slab"/>
                <a:cs typeface="Roboto Slab"/>
                <a:sym typeface="Roboto Slab"/>
              </a:defRPr>
            </a:lvl5pPr>
            <a:lvl6pPr lvl="5" algn="l">
              <a:lnSpc>
                <a:spcPct val="100000"/>
              </a:lnSpc>
              <a:spcBef>
                <a:spcPts val="0"/>
              </a:spcBef>
              <a:spcAft>
                <a:spcPts val="0"/>
              </a:spcAft>
              <a:buNone/>
              <a:defRPr sz="1600">
                <a:solidFill>
                  <a:srgbClr val="FFFFFF"/>
                </a:solidFill>
                <a:latin typeface="Roboto Slab"/>
                <a:ea typeface="Roboto Slab"/>
                <a:cs typeface="Roboto Slab"/>
                <a:sym typeface="Roboto Slab"/>
              </a:defRPr>
            </a:lvl6pPr>
            <a:lvl7pPr lvl="6" algn="l">
              <a:lnSpc>
                <a:spcPct val="100000"/>
              </a:lnSpc>
              <a:spcBef>
                <a:spcPts val="0"/>
              </a:spcBef>
              <a:spcAft>
                <a:spcPts val="0"/>
              </a:spcAft>
              <a:buNone/>
              <a:defRPr sz="1600">
                <a:solidFill>
                  <a:srgbClr val="FFFFFF"/>
                </a:solidFill>
                <a:latin typeface="Roboto Slab"/>
                <a:ea typeface="Roboto Slab"/>
                <a:cs typeface="Roboto Slab"/>
                <a:sym typeface="Roboto Slab"/>
              </a:defRPr>
            </a:lvl7pPr>
            <a:lvl8pPr lvl="7" algn="l">
              <a:lnSpc>
                <a:spcPct val="100000"/>
              </a:lnSpc>
              <a:spcBef>
                <a:spcPts val="0"/>
              </a:spcBef>
              <a:spcAft>
                <a:spcPts val="0"/>
              </a:spcAft>
              <a:buNone/>
              <a:defRPr sz="1600">
                <a:solidFill>
                  <a:srgbClr val="FFFFFF"/>
                </a:solidFill>
                <a:latin typeface="Roboto Slab"/>
                <a:ea typeface="Roboto Slab"/>
                <a:cs typeface="Roboto Slab"/>
                <a:sym typeface="Roboto Slab"/>
              </a:defRPr>
            </a:lvl8pPr>
            <a:lvl9pPr lvl="8" algn="l">
              <a:lnSpc>
                <a:spcPct val="100000"/>
              </a:lnSpc>
              <a:spcBef>
                <a:spcPts val="0"/>
              </a:spcBef>
              <a:spcAft>
                <a:spcPts val="0"/>
              </a:spcAft>
              <a:buNone/>
              <a:defRPr sz="1600">
                <a:solidFill>
                  <a:srgbClr val="FFFFFF"/>
                </a:solidFill>
                <a:latin typeface="Roboto Slab"/>
                <a:ea typeface="Roboto Slab"/>
                <a:cs typeface="Roboto Slab"/>
                <a:sym typeface="Roboto Slab"/>
              </a:defRPr>
            </a:lvl9pPr>
          </a:lstStyle>
          <a:p/>
        </p:txBody>
      </p:sp>
      <p:sp>
        <p:nvSpPr>
          <p:cNvPr id="79" name="Google Shape;79;p13"/>
          <p:cNvSpPr txBox="1"/>
          <p:nvPr>
            <p:ph idx="12" type="sldNum"/>
          </p:nvPr>
        </p:nvSpPr>
        <p:spPr>
          <a:xfrm>
            <a:off x="8472458" y="4663217"/>
            <a:ext cx="548700" cy="393600"/>
          </a:xfrm>
          <a:prstGeom prst="rect">
            <a:avLst/>
          </a:prstGeom>
          <a:noFill/>
        </p:spPr>
        <p:txBody>
          <a:bodyPr anchorCtr="0" anchor="ctr" bIns="91425" lIns="91425" spcFirstLastPara="1" rIns="91425" wrap="square" tIns="91425">
            <a:noAutofit/>
          </a:bodyPr>
          <a:lstStyle>
            <a:lvl1pPr lvl="0" algn="r">
              <a:lnSpc>
                <a:spcPct val="100000"/>
              </a:lnSpc>
              <a:spcAft>
                <a:spcPts val="0"/>
              </a:spcAft>
              <a:buNone/>
              <a:defRPr sz="1000">
                <a:solidFill>
                  <a:srgbClr val="FFFFFF"/>
                </a:solidFill>
              </a:defRPr>
            </a:lvl1pPr>
            <a:lvl2pPr lvl="1" algn="r">
              <a:lnSpc>
                <a:spcPct val="100000"/>
              </a:lnSpc>
              <a:spcAft>
                <a:spcPts val="0"/>
              </a:spcAft>
              <a:buNone/>
              <a:defRPr sz="1000">
                <a:solidFill>
                  <a:srgbClr val="FFFFFF"/>
                </a:solidFill>
              </a:defRPr>
            </a:lvl2pPr>
            <a:lvl3pPr lvl="2" algn="r">
              <a:lnSpc>
                <a:spcPct val="100000"/>
              </a:lnSpc>
              <a:spcAft>
                <a:spcPts val="0"/>
              </a:spcAft>
              <a:buNone/>
              <a:defRPr sz="1000">
                <a:solidFill>
                  <a:srgbClr val="FFFFFF"/>
                </a:solidFill>
              </a:defRPr>
            </a:lvl3pPr>
            <a:lvl4pPr lvl="3" algn="r">
              <a:lnSpc>
                <a:spcPct val="100000"/>
              </a:lnSpc>
              <a:spcAft>
                <a:spcPts val="0"/>
              </a:spcAft>
              <a:buNone/>
              <a:defRPr sz="1000">
                <a:solidFill>
                  <a:srgbClr val="FFFFFF"/>
                </a:solidFill>
              </a:defRPr>
            </a:lvl4pPr>
            <a:lvl5pPr lvl="4" algn="r">
              <a:lnSpc>
                <a:spcPct val="100000"/>
              </a:lnSpc>
              <a:spcAft>
                <a:spcPts val="0"/>
              </a:spcAft>
              <a:buNone/>
              <a:defRPr sz="1000">
                <a:solidFill>
                  <a:srgbClr val="FFFFFF"/>
                </a:solidFill>
              </a:defRPr>
            </a:lvl5pPr>
            <a:lvl6pPr lvl="5" algn="r">
              <a:lnSpc>
                <a:spcPct val="100000"/>
              </a:lnSpc>
              <a:spcAft>
                <a:spcPts val="0"/>
              </a:spcAft>
              <a:buNone/>
              <a:defRPr sz="1000">
                <a:solidFill>
                  <a:srgbClr val="FFFFFF"/>
                </a:solidFill>
              </a:defRPr>
            </a:lvl6pPr>
            <a:lvl7pPr lvl="6" algn="r">
              <a:lnSpc>
                <a:spcPct val="100000"/>
              </a:lnSpc>
              <a:spcAft>
                <a:spcPts val="0"/>
              </a:spcAft>
              <a:buNone/>
              <a:defRPr sz="1000">
                <a:solidFill>
                  <a:srgbClr val="FFFFFF"/>
                </a:solidFill>
              </a:defRPr>
            </a:lvl7pPr>
            <a:lvl8pPr lvl="7" algn="r">
              <a:lnSpc>
                <a:spcPct val="100000"/>
              </a:lnSpc>
              <a:spcAft>
                <a:spcPts val="0"/>
              </a:spcAft>
              <a:buNone/>
              <a:defRPr sz="1000">
                <a:solidFill>
                  <a:srgbClr val="FFFFFF"/>
                </a:solidFill>
              </a:defRPr>
            </a:lvl8pPr>
            <a:lvl9pPr lvl="8" algn="r">
              <a:lnSpc>
                <a:spcPct val="100000"/>
              </a:lnSpc>
              <a:spcAft>
                <a:spcPts val="0"/>
              </a:spcAft>
              <a:buNone/>
              <a:defRPr sz="1000">
                <a:solidFill>
                  <a:srgbClr val="FFFFFF"/>
                </a:solidFill>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6" name="Shape 16"/>
        <p:cNvGrpSpPr/>
        <p:nvPr/>
      </p:nvGrpSpPr>
      <p:grpSpPr>
        <a:xfrm>
          <a:off x="0" y="0"/>
          <a:ext cx="0" cy="0"/>
          <a:chOff x="0" y="0"/>
          <a:chExt cx="0" cy="0"/>
        </a:xfrm>
      </p:grpSpPr>
      <p:cxnSp>
        <p:nvCxnSpPr>
          <p:cNvPr id="17" name="Google Shape;17;p3"/>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8" name="Google Shape;18;p3"/>
          <p:cNvSpPr txBox="1"/>
          <p:nvPr>
            <p:ph type="title"/>
          </p:nvPr>
        </p:nvSpPr>
        <p:spPr>
          <a:xfrm>
            <a:off x="480750" y="1764950"/>
            <a:ext cx="8222100" cy="907500"/>
          </a:xfrm>
          <a:prstGeom prst="rect">
            <a:avLst/>
          </a:prstGeom>
        </p:spPr>
        <p:txBody>
          <a:bodyPr anchorCtr="0" anchor="b" bIns="91425" lIns="91425" spcFirstLastPara="1" rIns="91425" wrap="square" tIns="91425">
            <a:no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9" name="Google Shape;19;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cxnSp>
        <p:nvCxnSpPr>
          <p:cNvPr id="21" name="Google Shape;21;p4"/>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2" name="Google Shape;22;p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3" name="Google Shape;23;p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4" name="Google Shape;24;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5" name="Shape 25"/>
        <p:cNvGrpSpPr/>
        <p:nvPr/>
      </p:nvGrpSpPr>
      <p:grpSpPr>
        <a:xfrm>
          <a:off x="0" y="0"/>
          <a:ext cx="0" cy="0"/>
          <a:chOff x="0" y="0"/>
          <a:chExt cx="0" cy="0"/>
        </a:xfrm>
      </p:grpSpPr>
      <p:cxnSp>
        <p:nvCxnSpPr>
          <p:cNvPr id="26" name="Google Shape;26;p5"/>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7" name="Google Shape;27;p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8" name="Google Shape;28;p5"/>
          <p:cNvSpPr txBox="1"/>
          <p:nvPr>
            <p:ph idx="1" type="body"/>
          </p:nvPr>
        </p:nvSpPr>
        <p:spPr>
          <a:xfrm>
            <a:off x="387900" y="1489825"/>
            <a:ext cx="3999900" cy="30789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Google Shape;29;p5"/>
          <p:cNvSpPr txBox="1"/>
          <p:nvPr>
            <p:ph idx="2" type="body"/>
          </p:nvPr>
        </p:nvSpPr>
        <p:spPr>
          <a:xfrm>
            <a:off x="4756200" y="1489825"/>
            <a:ext cx="3999900" cy="30789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0" name="Google Shape;30;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1" name="Shape 31"/>
        <p:cNvGrpSpPr/>
        <p:nvPr/>
      </p:nvGrpSpPr>
      <p:grpSpPr>
        <a:xfrm>
          <a:off x="0" y="0"/>
          <a:ext cx="0" cy="0"/>
          <a:chOff x="0" y="0"/>
          <a:chExt cx="0" cy="0"/>
        </a:xfrm>
      </p:grpSpPr>
      <p:sp>
        <p:nvSpPr>
          <p:cNvPr id="32" name="Google Shape;32;p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3" name="Google Shape;33;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4" name="Shape 34"/>
        <p:cNvGrpSpPr/>
        <p:nvPr/>
      </p:nvGrpSpPr>
      <p:grpSpPr>
        <a:xfrm>
          <a:off x="0" y="0"/>
          <a:ext cx="0" cy="0"/>
          <a:chOff x="0" y="0"/>
          <a:chExt cx="0" cy="0"/>
        </a:xfrm>
      </p:grpSpPr>
      <p:cxnSp>
        <p:nvCxnSpPr>
          <p:cNvPr id="35" name="Google Shape;35;p7"/>
          <p:cNvCxnSpPr/>
          <p:nvPr/>
        </p:nvCxnSpPr>
        <p:spPr>
          <a:xfrm>
            <a:off x="489218" y="1412277"/>
            <a:ext cx="331500" cy="0"/>
          </a:xfrm>
          <a:prstGeom prst="straightConnector1">
            <a:avLst/>
          </a:prstGeom>
          <a:noFill/>
          <a:ln cap="flat" cmpd="sng" w="38100">
            <a:solidFill>
              <a:schemeClr val="accent4"/>
            </a:solidFill>
            <a:prstDash val="solid"/>
            <a:round/>
            <a:headEnd len="sm" w="sm" type="none"/>
            <a:tailEnd len="sm" w="sm" type="none"/>
          </a:ln>
        </p:spPr>
      </p:cxnSp>
      <p:sp>
        <p:nvSpPr>
          <p:cNvPr id="36" name="Google Shape;36;p7"/>
          <p:cNvSpPr txBox="1"/>
          <p:nvPr>
            <p:ph type="title"/>
          </p:nvPr>
        </p:nvSpPr>
        <p:spPr>
          <a:xfrm>
            <a:off x="3879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7" name="Google Shape;37;p7"/>
          <p:cNvSpPr txBox="1"/>
          <p:nvPr>
            <p:ph idx="1" type="body"/>
          </p:nvPr>
        </p:nvSpPr>
        <p:spPr>
          <a:xfrm>
            <a:off x="387900" y="1594025"/>
            <a:ext cx="2808000" cy="26811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8" name="Google Shape;38;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9" name="Shape 39"/>
        <p:cNvGrpSpPr/>
        <p:nvPr/>
      </p:nvGrpSpPr>
      <p:grpSpPr>
        <a:xfrm>
          <a:off x="0" y="0"/>
          <a:ext cx="0" cy="0"/>
          <a:chOff x="0" y="0"/>
          <a:chExt cx="0" cy="0"/>
        </a:xfrm>
      </p:grpSpPr>
      <p:sp>
        <p:nvSpPr>
          <p:cNvPr id="40" name="Google Shape;40;p8"/>
          <p:cNvSpPr txBox="1"/>
          <p:nvPr>
            <p:ph type="title"/>
          </p:nvPr>
        </p:nvSpPr>
        <p:spPr>
          <a:xfrm>
            <a:off x="490250" y="526350"/>
            <a:ext cx="56187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1" name="Google Shape;41;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2" name="Shape 42"/>
        <p:cNvGrpSpPr/>
        <p:nvPr/>
      </p:nvGrpSpPr>
      <p:grpSpPr>
        <a:xfrm>
          <a:off x="0" y="0"/>
          <a:ext cx="0" cy="0"/>
          <a:chOff x="0" y="0"/>
          <a:chExt cx="0" cy="0"/>
        </a:xfrm>
      </p:grpSpPr>
      <p:sp>
        <p:nvSpPr>
          <p:cNvPr id="43" name="Google Shape;43;p9"/>
          <p:cNvSpPr/>
          <p:nvPr/>
        </p:nvSpPr>
        <p:spPr>
          <a:xfrm>
            <a:off x="4572000" y="-7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4" name="Google Shape;44;p9"/>
          <p:cNvCxnSpPr/>
          <p:nvPr/>
        </p:nvCxnSpPr>
        <p:spPr>
          <a:xfrm>
            <a:off x="5029675" y="4495503"/>
            <a:ext cx="540900" cy="0"/>
          </a:xfrm>
          <a:prstGeom prst="straightConnector1">
            <a:avLst/>
          </a:prstGeom>
          <a:noFill/>
          <a:ln cap="flat" cmpd="sng" w="38100">
            <a:solidFill>
              <a:schemeClr val="accent5"/>
            </a:solidFill>
            <a:prstDash val="solid"/>
            <a:round/>
            <a:headEnd len="sm" w="sm" type="none"/>
            <a:tailEnd len="sm" w="sm" type="none"/>
          </a:ln>
        </p:spPr>
      </p:cxnSp>
      <p:sp>
        <p:nvSpPr>
          <p:cNvPr id="45" name="Google Shape;45;p9"/>
          <p:cNvSpPr txBox="1"/>
          <p:nvPr>
            <p:ph type="title"/>
          </p:nvPr>
        </p:nvSpPr>
        <p:spPr>
          <a:xfrm>
            <a:off x="265500" y="1209075"/>
            <a:ext cx="4045200" cy="1506300"/>
          </a:xfrm>
          <a:prstGeom prst="rect">
            <a:avLst/>
          </a:prstGeom>
        </p:spPr>
        <p:txBody>
          <a:bodyPr anchorCtr="0" anchor="b" bIns="91425" lIns="91425" spcFirstLastPara="1" rIns="91425" wrap="square" tIns="91425">
            <a:no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46" name="Google Shape;46;p9"/>
          <p:cNvSpPr txBox="1"/>
          <p:nvPr>
            <p:ph idx="1" type="subTitle"/>
          </p:nvPr>
        </p:nvSpPr>
        <p:spPr>
          <a:xfrm>
            <a:off x="265500" y="2769001"/>
            <a:ext cx="4045200" cy="13455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Clr>
                <a:schemeClr val="accent5"/>
              </a:buClr>
              <a:buSzPts val="2100"/>
              <a:buNone/>
              <a:defRPr sz="2100">
                <a:solidFill>
                  <a:schemeClr val="accent5"/>
                </a:solidFill>
              </a:defRPr>
            </a:lvl1pPr>
            <a:lvl2pPr lvl="1" algn="ctr">
              <a:lnSpc>
                <a:spcPct val="100000"/>
              </a:lnSpc>
              <a:spcBef>
                <a:spcPts val="0"/>
              </a:spcBef>
              <a:spcAft>
                <a:spcPts val="0"/>
              </a:spcAft>
              <a:buClr>
                <a:schemeClr val="accent5"/>
              </a:buClr>
              <a:buSzPts val="2100"/>
              <a:buNone/>
              <a:defRPr sz="2100">
                <a:solidFill>
                  <a:schemeClr val="accent5"/>
                </a:solidFill>
              </a:defRPr>
            </a:lvl2pPr>
            <a:lvl3pPr lvl="2" algn="ctr">
              <a:lnSpc>
                <a:spcPct val="100000"/>
              </a:lnSpc>
              <a:spcBef>
                <a:spcPts val="0"/>
              </a:spcBef>
              <a:spcAft>
                <a:spcPts val="0"/>
              </a:spcAft>
              <a:buClr>
                <a:schemeClr val="accent5"/>
              </a:buClr>
              <a:buSzPts val="2100"/>
              <a:buNone/>
              <a:defRPr sz="2100">
                <a:solidFill>
                  <a:schemeClr val="accent5"/>
                </a:solidFill>
              </a:defRPr>
            </a:lvl3pPr>
            <a:lvl4pPr lvl="3" algn="ctr">
              <a:lnSpc>
                <a:spcPct val="100000"/>
              </a:lnSpc>
              <a:spcBef>
                <a:spcPts val="0"/>
              </a:spcBef>
              <a:spcAft>
                <a:spcPts val="0"/>
              </a:spcAft>
              <a:buClr>
                <a:schemeClr val="accent5"/>
              </a:buClr>
              <a:buSzPts val="2100"/>
              <a:buNone/>
              <a:defRPr sz="2100">
                <a:solidFill>
                  <a:schemeClr val="accent5"/>
                </a:solidFill>
              </a:defRPr>
            </a:lvl4pPr>
            <a:lvl5pPr lvl="4" algn="ctr">
              <a:lnSpc>
                <a:spcPct val="100000"/>
              </a:lnSpc>
              <a:spcBef>
                <a:spcPts val="0"/>
              </a:spcBef>
              <a:spcAft>
                <a:spcPts val="0"/>
              </a:spcAft>
              <a:buClr>
                <a:schemeClr val="accent5"/>
              </a:buClr>
              <a:buSzPts val="2100"/>
              <a:buNone/>
              <a:defRPr sz="2100">
                <a:solidFill>
                  <a:schemeClr val="accent5"/>
                </a:solidFill>
              </a:defRPr>
            </a:lvl5pPr>
            <a:lvl6pPr lvl="5" algn="ctr">
              <a:lnSpc>
                <a:spcPct val="100000"/>
              </a:lnSpc>
              <a:spcBef>
                <a:spcPts val="0"/>
              </a:spcBef>
              <a:spcAft>
                <a:spcPts val="0"/>
              </a:spcAft>
              <a:buClr>
                <a:schemeClr val="accent5"/>
              </a:buClr>
              <a:buSzPts val="2100"/>
              <a:buNone/>
              <a:defRPr sz="2100">
                <a:solidFill>
                  <a:schemeClr val="accent5"/>
                </a:solidFill>
              </a:defRPr>
            </a:lvl6pPr>
            <a:lvl7pPr lvl="6" algn="ctr">
              <a:lnSpc>
                <a:spcPct val="100000"/>
              </a:lnSpc>
              <a:spcBef>
                <a:spcPts val="0"/>
              </a:spcBef>
              <a:spcAft>
                <a:spcPts val="0"/>
              </a:spcAft>
              <a:buClr>
                <a:schemeClr val="accent5"/>
              </a:buClr>
              <a:buSzPts val="2100"/>
              <a:buNone/>
              <a:defRPr sz="2100">
                <a:solidFill>
                  <a:schemeClr val="accent5"/>
                </a:solidFill>
              </a:defRPr>
            </a:lvl7pPr>
            <a:lvl8pPr lvl="7" algn="ctr">
              <a:lnSpc>
                <a:spcPct val="100000"/>
              </a:lnSpc>
              <a:spcBef>
                <a:spcPts val="0"/>
              </a:spcBef>
              <a:spcAft>
                <a:spcPts val="0"/>
              </a:spcAft>
              <a:buClr>
                <a:schemeClr val="accent5"/>
              </a:buClr>
              <a:buSzPts val="2100"/>
              <a:buNone/>
              <a:defRPr sz="2100">
                <a:solidFill>
                  <a:schemeClr val="accent5"/>
                </a:solidFill>
              </a:defRPr>
            </a:lvl8pPr>
            <a:lvl9pPr lvl="8" algn="ctr">
              <a:lnSpc>
                <a:spcPct val="100000"/>
              </a:lnSpc>
              <a:spcBef>
                <a:spcPts val="0"/>
              </a:spcBef>
              <a:spcAft>
                <a:spcPts val="0"/>
              </a:spcAft>
              <a:buClr>
                <a:schemeClr val="accent5"/>
              </a:buClr>
              <a:buSzPts val="2100"/>
              <a:buNone/>
              <a:defRPr sz="2100">
                <a:solidFill>
                  <a:schemeClr val="accent5"/>
                </a:solidFill>
              </a:defRPr>
            </a:lvl9pPr>
          </a:lstStyle>
          <a:p/>
        </p:txBody>
      </p:sp>
      <p:sp>
        <p:nvSpPr>
          <p:cNvPr id="47" name="Google Shape;47;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8" name="Google Shape;48;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9" name="Shape 49"/>
        <p:cNvGrpSpPr/>
        <p:nvPr/>
      </p:nvGrpSpPr>
      <p:grpSpPr>
        <a:xfrm>
          <a:off x="0" y="0"/>
          <a:ext cx="0" cy="0"/>
          <a:chOff x="0" y="0"/>
          <a:chExt cx="0" cy="0"/>
        </a:xfrm>
      </p:grpSpPr>
      <p:sp>
        <p:nvSpPr>
          <p:cNvPr id="50" name="Google Shape;50;p10"/>
          <p:cNvSpPr txBox="1"/>
          <p:nvPr>
            <p:ph idx="1" type="body"/>
          </p:nvPr>
        </p:nvSpPr>
        <p:spPr>
          <a:xfrm>
            <a:off x="319500" y="4233725"/>
            <a:ext cx="5998800" cy="5988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Font typeface="Roboto Slab"/>
              <a:buNone/>
              <a:defRPr>
                <a:latin typeface="Roboto Slab"/>
                <a:ea typeface="Roboto Slab"/>
                <a:cs typeface="Roboto Slab"/>
                <a:sym typeface="Roboto Slab"/>
              </a:defRPr>
            </a:lvl1pPr>
          </a:lstStyle>
          <a:p/>
        </p:txBody>
      </p:sp>
      <p:sp>
        <p:nvSpPr>
          <p:cNvPr id="51" name="Google Shape;51;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arina">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87900" y="458025"/>
            <a:ext cx="8368200" cy="686100"/>
          </a:xfrm>
          <a:prstGeom prst="rect">
            <a:avLst/>
          </a:prstGeom>
          <a:noFill/>
          <a:ln>
            <a:noFill/>
          </a:ln>
        </p:spPr>
        <p:txBody>
          <a:bodyPr anchorCtr="0" anchor="b" bIns="91425" lIns="91425" spcFirstLastPara="1" rIns="91425" wrap="square" tIns="91425">
            <a:noAutofit/>
          </a:bodyPr>
          <a:lstStyle>
            <a:lvl1pPr lv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1pPr>
            <a:lvl2pPr lvl="1">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2pPr>
            <a:lvl3pPr lvl="2">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3pPr>
            <a:lvl4pPr lvl="3">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4pPr>
            <a:lvl5pPr lvl="4">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5pPr>
            <a:lvl6pPr lvl="5">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6pPr>
            <a:lvl7pPr lvl="6">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7pPr>
            <a:lvl8pPr lvl="7">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8pPr>
            <a:lvl9pPr lvl="8">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9pPr>
          </a:lstStyle>
          <a:p/>
        </p:txBody>
      </p:sp>
      <p:sp>
        <p:nvSpPr>
          <p:cNvPr id="7" name="Google Shape;7;p1"/>
          <p:cNvSpPr txBox="1"/>
          <p:nvPr>
            <p:ph idx="1" type="body"/>
          </p:nvPr>
        </p:nvSpPr>
        <p:spPr>
          <a:xfrm>
            <a:off x="387900" y="1489824"/>
            <a:ext cx="8368200" cy="30789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1pPr>
            <a:lvl2pPr indent="-317500" lvl="1" marL="9144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2pPr>
            <a:lvl3pPr indent="-317500" lvl="2" marL="13716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3pPr>
            <a:lvl4pPr indent="-317500" lvl="3" marL="18288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4pPr>
            <a:lvl5pPr indent="-317500" lvl="4" marL="22860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5pPr>
            <a:lvl6pPr indent="-317500" lvl="5" marL="27432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6pPr>
            <a:lvl7pPr indent="-317500" lvl="6" marL="32004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7pPr>
            <a:lvl8pPr indent="-317500" lvl="7" marL="36576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8pPr>
            <a:lvl9pPr indent="-317500" lvl="8" marL="4114800">
              <a:lnSpc>
                <a:spcPct val="115000"/>
              </a:lnSpc>
              <a:spcBef>
                <a:spcPts val="1600"/>
              </a:spcBef>
              <a:spcAft>
                <a:spcPts val="1600"/>
              </a:spcAft>
              <a:buClr>
                <a:schemeClr val="dk1"/>
              </a:buClr>
              <a:buSzPts val="1400"/>
              <a:buFont typeface="Roboto"/>
              <a:buChar char="■"/>
              <a:defRPr>
                <a:solidFill>
                  <a:schemeClr val="dk1"/>
                </a:solidFill>
                <a:latin typeface="Roboto"/>
                <a:ea typeface="Roboto"/>
                <a:cs typeface="Roboto"/>
                <a:sym typeface="Robo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1"/>
                </a:solidFill>
                <a:latin typeface="Roboto"/>
                <a:ea typeface="Roboto"/>
                <a:cs typeface="Roboto"/>
                <a:sym typeface="Roboto"/>
              </a:defRPr>
            </a:lvl1pPr>
            <a:lvl2pPr lvl="1" algn="r">
              <a:buNone/>
              <a:defRPr sz="1000">
                <a:solidFill>
                  <a:schemeClr val="dk1"/>
                </a:solidFill>
                <a:latin typeface="Roboto"/>
                <a:ea typeface="Roboto"/>
                <a:cs typeface="Roboto"/>
                <a:sym typeface="Roboto"/>
              </a:defRPr>
            </a:lvl2pPr>
            <a:lvl3pPr lvl="2" algn="r">
              <a:buNone/>
              <a:defRPr sz="1000">
                <a:solidFill>
                  <a:schemeClr val="dk1"/>
                </a:solidFill>
                <a:latin typeface="Roboto"/>
                <a:ea typeface="Roboto"/>
                <a:cs typeface="Roboto"/>
                <a:sym typeface="Roboto"/>
              </a:defRPr>
            </a:lvl3pPr>
            <a:lvl4pPr lvl="3" algn="r">
              <a:buNone/>
              <a:defRPr sz="1000">
                <a:solidFill>
                  <a:schemeClr val="dk1"/>
                </a:solidFill>
                <a:latin typeface="Roboto"/>
                <a:ea typeface="Roboto"/>
                <a:cs typeface="Roboto"/>
                <a:sym typeface="Roboto"/>
              </a:defRPr>
            </a:lvl4pPr>
            <a:lvl5pPr lvl="4" algn="r">
              <a:buNone/>
              <a:defRPr sz="1000">
                <a:solidFill>
                  <a:schemeClr val="dk1"/>
                </a:solidFill>
                <a:latin typeface="Roboto"/>
                <a:ea typeface="Roboto"/>
                <a:cs typeface="Roboto"/>
                <a:sym typeface="Roboto"/>
              </a:defRPr>
            </a:lvl5pPr>
            <a:lvl6pPr lvl="5" algn="r">
              <a:buNone/>
              <a:defRPr sz="1000">
                <a:solidFill>
                  <a:schemeClr val="dk1"/>
                </a:solidFill>
                <a:latin typeface="Roboto"/>
                <a:ea typeface="Roboto"/>
                <a:cs typeface="Roboto"/>
                <a:sym typeface="Roboto"/>
              </a:defRPr>
            </a:lvl6pPr>
            <a:lvl7pPr lvl="6" algn="r">
              <a:buNone/>
              <a:defRPr sz="1000">
                <a:solidFill>
                  <a:schemeClr val="dk1"/>
                </a:solidFill>
                <a:latin typeface="Roboto"/>
                <a:ea typeface="Roboto"/>
                <a:cs typeface="Roboto"/>
                <a:sym typeface="Roboto"/>
              </a:defRPr>
            </a:lvl7pPr>
            <a:lvl8pPr lvl="7" algn="r">
              <a:buNone/>
              <a:defRPr sz="1000">
                <a:solidFill>
                  <a:schemeClr val="dk1"/>
                </a:solidFill>
                <a:latin typeface="Roboto"/>
                <a:ea typeface="Roboto"/>
                <a:cs typeface="Roboto"/>
                <a:sym typeface="Roboto"/>
              </a:defRPr>
            </a:lvl8pPr>
            <a:lvl9pPr lvl="8" algn="r">
              <a:buNone/>
              <a:defRPr sz="1000">
                <a:solidFill>
                  <a:schemeClr val="dk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6.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xml"/><Relationship Id="rId3" Type="http://schemas.openxmlformats.org/officeDocument/2006/relationships/image" Target="../media/image4.jpg"/><Relationship Id="rId4" Type="http://schemas.openxmlformats.org/officeDocument/2006/relationships/image" Target="../media/image3.jpg"/><Relationship Id="rId5" Type="http://schemas.openxmlformats.org/officeDocument/2006/relationships/image" Target="../media/image5.jpg"/><Relationship Id="rId6" Type="http://schemas.openxmlformats.org/officeDocument/2006/relationships/image" Target="../media/image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4"/>
          <p:cNvSpPr txBox="1"/>
          <p:nvPr>
            <p:ph type="title"/>
          </p:nvPr>
        </p:nvSpPr>
        <p:spPr>
          <a:xfrm>
            <a:off x="311700" y="549250"/>
            <a:ext cx="8512200" cy="12348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s"/>
              <a:t>Banana Fish</a:t>
            </a:r>
            <a:endParaRPr/>
          </a:p>
        </p:txBody>
      </p:sp>
      <p:sp>
        <p:nvSpPr>
          <p:cNvPr id="85" name="Google Shape;85;p14"/>
          <p:cNvSpPr txBox="1"/>
          <p:nvPr>
            <p:ph idx="1" type="subTitle"/>
          </p:nvPr>
        </p:nvSpPr>
        <p:spPr>
          <a:xfrm>
            <a:off x="315900" y="1803775"/>
            <a:ext cx="4242600" cy="738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s"/>
              <a:t>By Elsa Jiménez Gómez </a:t>
            </a:r>
            <a:endParaRPr/>
          </a:p>
        </p:txBody>
      </p:sp>
      <p:pic>
        <p:nvPicPr>
          <p:cNvPr id="86" name="Google Shape;86;p14"/>
          <p:cNvPicPr preferRelativeResize="0"/>
          <p:nvPr/>
        </p:nvPicPr>
        <p:blipFill>
          <a:blip r:embed="rId3">
            <a:alphaModFix/>
          </a:blip>
          <a:stretch>
            <a:fillRect/>
          </a:stretch>
        </p:blipFill>
        <p:spPr>
          <a:xfrm>
            <a:off x="3179000" y="1132925"/>
            <a:ext cx="4339127" cy="3858176"/>
          </a:xfrm>
          <a:prstGeom prst="rect">
            <a:avLst/>
          </a:prstGeom>
          <a:noFill/>
          <a:ln>
            <a:noFill/>
          </a:ln>
        </p:spPr>
      </p:pic>
      <p:sp>
        <p:nvSpPr>
          <p:cNvPr id="87" name="Google Shape;87;p14"/>
          <p:cNvSpPr txBox="1"/>
          <p:nvPr/>
        </p:nvSpPr>
        <p:spPr>
          <a:xfrm>
            <a:off x="5562675" y="3217525"/>
            <a:ext cx="65256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latin typeface="Roboto"/>
              <a:ea typeface="Roboto"/>
              <a:cs typeface="Roboto"/>
              <a:sym typeface="Roboto"/>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5"/>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chemeClr val="dk2"/>
              </a:buClr>
              <a:buSzPts val="1100"/>
              <a:buNone/>
            </a:pPr>
            <a:r>
              <a:rPr lang="es"/>
              <a:t>Title:</a:t>
            </a:r>
            <a:br>
              <a:rPr lang="es"/>
            </a:br>
            <a:r>
              <a:rPr lang="es"/>
              <a:t>banana Fish 1</a:t>
            </a:r>
            <a:endParaRPr/>
          </a:p>
          <a:p>
            <a:pPr indent="0" lvl="0" marL="0" rtl="0" algn="l">
              <a:spcBef>
                <a:spcPts val="1600"/>
              </a:spcBef>
              <a:spcAft>
                <a:spcPts val="0"/>
              </a:spcAft>
              <a:buClr>
                <a:schemeClr val="dk2"/>
              </a:buClr>
              <a:buSzPts val="1100"/>
              <a:buNone/>
            </a:pPr>
            <a:r>
              <a:rPr lang="es"/>
              <a:t>Author:</a:t>
            </a:r>
            <a:br>
              <a:rPr lang="es"/>
            </a:br>
            <a:r>
              <a:rPr lang="es"/>
              <a:t>Akimi Yoshida</a:t>
            </a:r>
            <a:endParaRPr/>
          </a:p>
          <a:p>
            <a:pPr indent="0" lvl="0" marL="0" rtl="0" algn="l">
              <a:spcBef>
                <a:spcPts val="1600"/>
              </a:spcBef>
              <a:spcAft>
                <a:spcPts val="0"/>
              </a:spcAft>
              <a:buClr>
                <a:schemeClr val="dk2"/>
              </a:buClr>
              <a:buSzPts val="1100"/>
              <a:buNone/>
            </a:pPr>
            <a:r>
              <a:rPr lang="es"/>
              <a:t>Editorial:</a:t>
            </a:r>
            <a:endParaRPr/>
          </a:p>
          <a:p>
            <a:pPr indent="0" lvl="0" marL="0" rtl="0" algn="l">
              <a:spcBef>
                <a:spcPts val="1600"/>
              </a:spcBef>
              <a:spcAft>
                <a:spcPts val="0"/>
              </a:spcAft>
              <a:buClr>
                <a:schemeClr val="dk2"/>
              </a:buClr>
              <a:buSzPts val="1100"/>
              <a:buNone/>
            </a:pPr>
            <a:r>
              <a:rPr lang="es"/>
              <a:t>Panini ( Manga)</a:t>
            </a:r>
            <a:endParaRPr/>
          </a:p>
          <a:p>
            <a:pPr indent="0" lvl="0" marL="0" rtl="0" algn="l">
              <a:spcBef>
                <a:spcPts val="1600"/>
              </a:spcBef>
              <a:spcAft>
                <a:spcPts val="1600"/>
              </a:spcAft>
              <a:buClr>
                <a:schemeClr val="dk2"/>
              </a:buClr>
              <a:buSzPts val="1100"/>
              <a:buNone/>
            </a:pPr>
            <a:r>
              <a:rPr lang="es"/>
              <a:t>copyright’s date:</a:t>
            </a:r>
            <a:br>
              <a:rPr lang="es"/>
            </a:br>
            <a:r>
              <a:rPr lang="es"/>
              <a:t>2018</a:t>
            </a:r>
            <a:endParaRPr/>
          </a:p>
        </p:txBody>
      </p:sp>
      <p:sp>
        <p:nvSpPr>
          <p:cNvPr id="93" name="Google Shape;93;p15"/>
          <p:cNvSpPr txBox="1"/>
          <p:nvPr>
            <p:ph type="title"/>
          </p:nvPr>
        </p:nvSpPr>
        <p:spPr>
          <a:xfrm>
            <a:off x="265500" y="1912650"/>
            <a:ext cx="4045200" cy="13182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s"/>
              <a:t>General information</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s"/>
              <a:t>Resume:</a:t>
            </a:r>
            <a:endParaRPr/>
          </a:p>
        </p:txBody>
      </p:sp>
      <p:sp>
        <p:nvSpPr>
          <p:cNvPr id="99" name="Google Shape;99;p16"/>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s"/>
              <a:t>IN 1973, In Vietnam. An American soldier suddenly loses the control after says ``Banana Fish``. after years the soldier’s friends forget the past, as Ash, our protagonist, try to find out the cause of the past trouve using his cunning and his  force playing with the death.</a:t>
            </a:r>
            <a:endParaRPr/>
          </a:p>
        </p:txBody>
      </p:sp>
      <p:pic>
        <p:nvPicPr>
          <p:cNvPr id="100" name="Google Shape;100;p16"/>
          <p:cNvPicPr preferRelativeResize="0"/>
          <p:nvPr/>
        </p:nvPicPr>
        <p:blipFill>
          <a:blip r:embed="rId3">
            <a:alphaModFix/>
          </a:blip>
          <a:stretch>
            <a:fillRect/>
          </a:stretch>
        </p:blipFill>
        <p:spPr>
          <a:xfrm>
            <a:off x="6838875" y="3305575"/>
            <a:ext cx="2076525" cy="1609324"/>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17"/>
          <p:cNvSpPr txBox="1"/>
          <p:nvPr>
            <p:ph idx="4294967295" type="title"/>
          </p:nvPr>
        </p:nvSpPr>
        <p:spPr>
          <a:xfrm>
            <a:off x="311700" y="372500"/>
            <a:ext cx="8520600" cy="7335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s"/>
              <a:t>Context</a:t>
            </a:r>
            <a:endParaRPr/>
          </a:p>
        </p:txBody>
      </p:sp>
      <p:sp>
        <p:nvSpPr>
          <p:cNvPr id="106" name="Google Shape;106;p17"/>
          <p:cNvSpPr txBox="1"/>
          <p:nvPr>
            <p:ph idx="4294967295" type="body"/>
          </p:nvPr>
        </p:nvSpPr>
        <p:spPr>
          <a:xfrm>
            <a:off x="311700" y="1195200"/>
            <a:ext cx="4593900" cy="524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s" sz="2400">
                <a:solidFill>
                  <a:schemeClr val="accent5"/>
                </a:solidFill>
              </a:rPr>
              <a:t>Where develop the history?</a:t>
            </a:r>
            <a:endParaRPr sz="2400">
              <a:solidFill>
                <a:schemeClr val="accent5"/>
              </a:solidFill>
            </a:endParaRPr>
          </a:p>
        </p:txBody>
      </p:sp>
      <p:cxnSp>
        <p:nvCxnSpPr>
          <p:cNvPr id="107" name="Google Shape;107;p17"/>
          <p:cNvCxnSpPr/>
          <p:nvPr/>
        </p:nvCxnSpPr>
        <p:spPr>
          <a:xfrm>
            <a:off x="418675" y="1811883"/>
            <a:ext cx="270900" cy="0"/>
          </a:xfrm>
          <a:prstGeom prst="straightConnector1">
            <a:avLst/>
          </a:prstGeom>
          <a:noFill/>
          <a:ln cap="flat" cmpd="sng" w="9525">
            <a:solidFill>
              <a:schemeClr val="lt2"/>
            </a:solidFill>
            <a:prstDash val="solid"/>
            <a:round/>
            <a:headEnd len="sm" w="sm" type="none"/>
            <a:tailEnd len="sm" w="sm" type="none"/>
          </a:ln>
        </p:spPr>
      </p:cxnSp>
      <p:sp>
        <p:nvSpPr>
          <p:cNvPr id="108" name="Google Shape;108;p17"/>
          <p:cNvSpPr txBox="1"/>
          <p:nvPr>
            <p:ph idx="4294967295" type="body"/>
          </p:nvPr>
        </p:nvSpPr>
        <p:spPr>
          <a:xfrm>
            <a:off x="311700" y="1916330"/>
            <a:ext cx="3853200" cy="27531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s" sz="1400"/>
              <a:t>The history generally develop in </a:t>
            </a:r>
            <a:r>
              <a:rPr lang="es" sz="1400"/>
              <a:t>New York</a:t>
            </a:r>
            <a:r>
              <a:rPr lang="es" sz="1400"/>
              <a:t>, where Ash life with her gang of criminals and with his friends, being in care of Papa Dino.</a:t>
            </a:r>
            <a:endParaRPr sz="1400"/>
          </a:p>
        </p:txBody>
      </p:sp>
      <p:sp>
        <p:nvSpPr>
          <p:cNvPr id="109" name="Google Shape;109;p17"/>
          <p:cNvSpPr txBox="1"/>
          <p:nvPr>
            <p:ph idx="4294967295" type="body"/>
          </p:nvPr>
        </p:nvSpPr>
        <p:spPr>
          <a:xfrm>
            <a:off x="4905750" y="1201619"/>
            <a:ext cx="3853200" cy="524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s" sz="2400">
                <a:solidFill>
                  <a:schemeClr val="accent5"/>
                </a:solidFill>
              </a:rPr>
              <a:t>When?</a:t>
            </a:r>
            <a:endParaRPr sz="2400">
              <a:solidFill>
                <a:schemeClr val="accent5"/>
              </a:solidFill>
            </a:endParaRPr>
          </a:p>
        </p:txBody>
      </p:sp>
      <p:cxnSp>
        <p:nvCxnSpPr>
          <p:cNvPr id="110" name="Google Shape;110;p17"/>
          <p:cNvCxnSpPr/>
          <p:nvPr/>
        </p:nvCxnSpPr>
        <p:spPr>
          <a:xfrm>
            <a:off x="5012725" y="1811883"/>
            <a:ext cx="270900" cy="0"/>
          </a:xfrm>
          <a:prstGeom prst="straightConnector1">
            <a:avLst/>
          </a:prstGeom>
          <a:noFill/>
          <a:ln cap="flat" cmpd="sng" w="9525">
            <a:solidFill>
              <a:schemeClr val="lt2"/>
            </a:solidFill>
            <a:prstDash val="solid"/>
            <a:round/>
            <a:headEnd len="sm" w="sm" type="none"/>
            <a:tailEnd len="sm" w="sm" type="none"/>
          </a:ln>
        </p:spPr>
      </p:cxnSp>
      <p:sp>
        <p:nvSpPr>
          <p:cNvPr id="111" name="Google Shape;111;p17"/>
          <p:cNvSpPr txBox="1"/>
          <p:nvPr>
            <p:ph idx="4294967295" type="body"/>
          </p:nvPr>
        </p:nvSpPr>
        <p:spPr>
          <a:xfrm>
            <a:off x="4905750" y="1916330"/>
            <a:ext cx="3853200" cy="27531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s" sz="1400"/>
              <a:t>In 1985, fulfilling more years, as we watch our protagonist, Ash, growing and maturing.</a:t>
            </a:r>
            <a:endParaRPr sz="14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18"/>
          <p:cNvSpPr/>
          <p:nvPr/>
        </p:nvSpPr>
        <p:spPr>
          <a:xfrm>
            <a:off x="0" y="0"/>
            <a:ext cx="9161100" cy="24846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8"/>
          <p:cNvSpPr txBox="1"/>
          <p:nvPr>
            <p:ph idx="4294967295" type="title"/>
          </p:nvPr>
        </p:nvSpPr>
        <p:spPr>
          <a:xfrm>
            <a:off x="311700" y="417825"/>
            <a:ext cx="8520600" cy="7335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s">
                <a:solidFill>
                  <a:schemeClr val="accent1"/>
                </a:solidFill>
              </a:rPr>
              <a:t>principals characters:</a:t>
            </a:r>
            <a:endParaRPr>
              <a:solidFill>
                <a:schemeClr val="accent1"/>
              </a:solidFill>
            </a:endParaRPr>
          </a:p>
        </p:txBody>
      </p:sp>
      <p:sp>
        <p:nvSpPr>
          <p:cNvPr id="118" name="Google Shape;118;p18"/>
          <p:cNvSpPr txBox="1"/>
          <p:nvPr>
            <p:ph idx="4294967295" type="body"/>
          </p:nvPr>
        </p:nvSpPr>
        <p:spPr>
          <a:xfrm>
            <a:off x="164950" y="3108900"/>
            <a:ext cx="2177400" cy="4362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lang="es" sz="2100">
                <a:solidFill>
                  <a:schemeClr val="accent5"/>
                </a:solidFill>
              </a:rPr>
              <a:t>Ash</a:t>
            </a:r>
            <a:endParaRPr sz="2100">
              <a:solidFill>
                <a:schemeClr val="accent5"/>
              </a:solidFill>
            </a:endParaRPr>
          </a:p>
        </p:txBody>
      </p:sp>
      <p:cxnSp>
        <p:nvCxnSpPr>
          <p:cNvPr id="119" name="Google Shape;119;p18"/>
          <p:cNvCxnSpPr/>
          <p:nvPr/>
        </p:nvCxnSpPr>
        <p:spPr>
          <a:xfrm>
            <a:off x="1118175" y="3613373"/>
            <a:ext cx="270900" cy="0"/>
          </a:xfrm>
          <a:prstGeom prst="straightConnector1">
            <a:avLst/>
          </a:prstGeom>
          <a:noFill/>
          <a:ln cap="flat" cmpd="sng" w="9525">
            <a:solidFill>
              <a:schemeClr val="lt2"/>
            </a:solidFill>
            <a:prstDash val="solid"/>
            <a:round/>
            <a:headEnd len="sm" w="sm" type="none"/>
            <a:tailEnd len="sm" w="sm" type="none"/>
          </a:ln>
        </p:spPr>
      </p:cxnSp>
      <p:sp>
        <p:nvSpPr>
          <p:cNvPr id="120" name="Google Shape;120;p18"/>
          <p:cNvSpPr txBox="1"/>
          <p:nvPr>
            <p:ph idx="4294967295" type="body"/>
          </p:nvPr>
        </p:nvSpPr>
        <p:spPr>
          <a:xfrm>
            <a:off x="164925" y="3641661"/>
            <a:ext cx="2177400" cy="11538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s" sz="1100"/>
              <a:t>Our protagonist. More clever and strong than the others. With a problematic childhood.</a:t>
            </a:r>
            <a:endParaRPr sz="1100"/>
          </a:p>
        </p:txBody>
      </p:sp>
      <p:sp>
        <p:nvSpPr>
          <p:cNvPr id="121" name="Google Shape;121;p18"/>
          <p:cNvSpPr txBox="1"/>
          <p:nvPr>
            <p:ph idx="4294967295" type="body"/>
          </p:nvPr>
        </p:nvSpPr>
        <p:spPr>
          <a:xfrm>
            <a:off x="2374559" y="3108900"/>
            <a:ext cx="2177400" cy="4362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lang="es" sz="2100">
                <a:solidFill>
                  <a:schemeClr val="accent5"/>
                </a:solidFill>
              </a:rPr>
              <a:t>Papa Dino</a:t>
            </a:r>
            <a:endParaRPr sz="2100">
              <a:solidFill>
                <a:schemeClr val="accent5"/>
              </a:solidFill>
            </a:endParaRPr>
          </a:p>
        </p:txBody>
      </p:sp>
      <p:cxnSp>
        <p:nvCxnSpPr>
          <p:cNvPr id="122" name="Google Shape;122;p18"/>
          <p:cNvCxnSpPr/>
          <p:nvPr/>
        </p:nvCxnSpPr>
        <p:spPr>
          <a:xfrm>
            <a:off x="3327800" y="3613373"/>
            <a:ext cx="270900" cy="0"/>
          </a:xfrm>
          <a:prstGeom prst="straightConnector1">
            <a:avLst/>
          </a:prstGeom>
          <a:noFill/>
          <a:ln cap="flat" cmpd="sng" w="9525">
            <a:solidFill>
              <a:schemeClr val="lt2"/>
            </a:solidFill>
            <a:prstDash val="solid"/>
            <a:round/>
            <a:headEnd len="sm" w="sm" type="none"/>
            <a:tailEnd len="sm" w="sm" type="none"/>
          </a:ln>
        </p:spPr>
      </p:cxnSp>
      <p:sp>
        <p:nvSpPr>
          <p:cNvPr id="123" name="Google Shape;123;p18"/>
          <p:cNvSpPr txBox="1"/>
          <p:nvPr>
            <p:ph idx="4294967295" type="body"/>
          </p:nvPr>
        </p:nvSpPr>
        <p:spPr>
          <a:xfrm>
            <a:off x="2374545" y="3641661"/>
            <a:ext cx="2177400" cy="11538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lang="es" sz="1100"/>
              <a:t>He become to be the Ash’s father, the strong </a:t>
            </a:r>
            <a:r>
              <a:rPr lang="es" sz="1100"/>
              <a:t>mafia’s</a:t>
            </a:r>
            <a:r>
              <a:rPr lang="es" sz="1100"/>
              <a:t> boss.  </a:t>
            </a:r>
            <a:endParaRPr sz="1100"/>
          </a:p>
        </p:txBody>
      </p:sp>
      <p:sp>
        <p:nvSpPr>
          <p:cNvPr id="124" name="Google Shape;124;p18"/>
          <p:cNvSpPr txBox="1"/>
          <p:nvPr>
            <p:ph idx="4294967295" type="body"/>
          </p:nvPr>
        </p:nvSpPr>
        <p:spPr>
          <a:xfrm>
            <a:off x="4584180" y="3108900"/>
            <a:ext cx="2177400" cy="4362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lang="es" sz="2100">
                <a:solidFill>
                  <a:schemeClr val="accent5"/>
                </a:solidFill>
              </a:rPr>
              <a:t>Eiji</a:t>
            </a:r>
            <a:endParaRPr sz="2100">
              <a:solidFill>
                <a:schemeClr val="accent5"/>
              </a:solidFill>
            </a:endParaRPr>
          </a:p>
        </p:txBody>
      </p:sp>
      <p:cxnSp>
        <p:nvCxnSpPr>
          <p:cNvPr id="125" name="Google Shape;125;p18"/>
          <p:cNvCxnSpPr/>
          <p:nvPr/>
        </p:nvCxnSpPr>
        <p:spPr>
          <a:xfrm>
            <a:off x="5554075" y="3613373"/>
            <a:ext cx="270900" cy="0"/>
          </a:xfrm>
          <a:prstGeom prst="straightConnector1">
            <a:avLst/>
          </a:prstGeom>
          <a:noFill/>
          <a:ln cap="flat" cmpd="sng" w="9525">
            <a:solidFill>
              <a:schemeClr val="lt2"/>
            </a:solidFill>
            <a:prstDash val="solid"/>
            <a:round/>
            <a:headEnd len="sm" w="sm" type="none"/>
            <a:tailEnd len="sm" w="sm" type="none"/>
          </a:ln>
        </p:spPr>
      </p:cxnSp>
      <p:sp>
        <p:nvSpPr>
          <p:cNvPr id="126" name="Google Shape;126;p18"/>
          <p:cNvSpPr txBox="1"/>
          <p:nvPr>
            <p:ph idx="4294967295" type="body"/>
          </p:nvPr>
        </p:nvSpPr>
        <p:spPr>
          <a:xfrm>
            <a:off x="4584169" y="3641661"/>
            <a:ext cx="2177400" cy="11538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lang="es" sz="1100"/>
              <a:t>The Japanese who with his, companion, a </a:t>
            </a:r>
            <a:r>
              <a:rPr lang="es" sz="1100"/>
              <a:t>photographer,</a:t>
            </a:r>
            <a:r>
              <a:rPr lang="es" sz="1100"/>
              <a:t> travel to New York where Eiji become to be the Ash’s fiend.</a:t>
            </a:r>
            <a:endParaRPr sz="1100"/>
          </a:p>
        </p:txBody>
      </p:sp>
      <p:sp>
        <p:nvSpPr>
          <p:cNvPr id="127" name="Google Shape;127;p18"/>
          <p:cNvSpPr txBox="1"/>
          <p:nvPr>
            <p:ph idx="4294967295" type="body"/>
          </p:nvPr>
        </p:nvSpPr>
        <p:spPr>
          <a:xfrm>
            <a:off x="6793801" y="3108900"/>
            <a:ext cx="2177400" cy="4362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lang="es" sz="2100">
                <a:solidFill>
                  <a:schemeClr val="accent5"/>
                </a:solidFill>
              </a:rPr>
              <a:t>Max wolf</a:t>
            </a:r>
            <a:endParaRPr sz="2100">
              <a:solidFill>
                <a:schemeClr val="accent5"/>
              </a:solidFill>
            </a:endParaRPr>
          </a:p>
        </p:txBody>
      </p:sp>
      <p:cxnSp>
        <p:nvCxnSpPr>
          <p:cNvPr id="128" name="Google Shape;128;p18"/>
          <p:cNvCxnSpPr/>
          <p:nvPr/>
        </p:nvCxnSpPr>
        <p:spPr>
          <a:xfrm>
            <a:off x="7747050" y="3613373"/>
            <a:ext cx="270900" cy="0"/>
          </a:xfrm>
          <a:prstGeom prst="straightConnector1">
            <a:avLst/>
          </a:prstGeom>
          <a:noFill/>
          <a:ln cap="flat" cmpd="sng" w="9525">
            <a:solidFill>
              <a:schemeClr val="lt2"/>
            </a:solidFill>
            <a:prstDash val="solid"/>
            <a:round/>
            <a:headEnd len="sm" w="sm" type="none"/>
            <a:tailEnd len="sm" w="sm" type="none"/>
          </a:ln>
        </p:spPr>
      </p:cxnSp>
      <p:sp>
        <p:nvSpPr>
          <p:cNvPr id="129" name="Google Shape;129;p18"/>
          <p:cNvSpPr txBox="1"/>
          <p:nvPr>
            <p:ph idx="4294967295" type="body"/>
          </p:nvPr>
        </p:nvSpPr>
        <p:spPr>
          <a:xfrm>
            <a:off x="6793795" y="3641661"/>
            <a:ext cx="2177400" cy="11538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lang="es" sz="1100"/>
              <a:t>A journalist who was soldier in the Vietnam war and friend of the soldier who loses the control.</a:t>
            </a:r>
            <a:endParaRPr sz="1100"/>
          </a:p>
        </p:txBody>
      </p:sp>
      <p:pic>
        <p:nvPicPr>
          <p:cNvPr id="130" name="Google Shape;130;p18"/>
          <p:cNvPicPr preferRelativeResize="0"/>
          <p:nvPr/>
        </p:nvPicPr>
        <p:blipFill>
          <a:blip r:embed="rId3">
            <a:alphaModFix/>
          </a:blip>
          <a:stretch>
            <a:fillRect/>
          </a:stretch>
        </p:blipFill>
        <p:spPr>
          <a:xfrm flipH="1">
            <a:off x="3024925" y="1256000"/>
            <a:ext cx="1268825" cy="1644301"/>
          </a:xfrm>
          <a:prstGeom prst="rect">
            <a:avLst/>
          </a:prstGeom>
          <a:noFill/>
          <a:ln>
            <a:noFill/>
          </a:ln>
        </p:spPr>
      </p:pic>
      <p:pic>
        <p:nvPicPr>
          <p:cNvPr id="131" name="Google Shape;131;p18"/>
          <p:cNvPicPr preferRelativeResize="0"/>
          <p:nvPr/>
        </p:nvPicPr>
        <p:blipFill>
          <a:blip r:embed="rId4">
            <a:alphaModFix/>
          </a:blip>
          <a:stretch>
            <a:fillRect/>
          </a:stretch>
        </p:blipFill>
        <p:spPr>
          <a:xfrm>
            <a:off x="311700" y="1106000"/>
            <a:ext cx="1450149" cy="1794301"/>
          </a:xfrm>
          <a:prstGeom prst="rect">
            <a:avLst/>
          </a:prstGeom>
          <a:noFill/>
          <a:ln>
            <a:noFill/>
          </a:ln>
        </p:spPr>
      </p:pic>
      <p:pic>
        <p:nvPicPr>
          <p:cNvPr id="132" name="Google Shape;132;p18"/>
          <p:cNvPicPr preferRelativeResize="0"/>
          <p:nvPr/>
        </p:nvPicPr>
        <p:blipFill>
          <a:blip r:embed="rId5">
            <a:alphaModFix/>
          </a:blip>
          <a:stretch>
            <a:fillRect/>
          </a:stretch>
        </p:blipFill>
        <p:spPr>
          <a:xfrm>
            <a:off x="4882925" y="1307975"/>
            <a:ext cx="1450151" cy="1592325"/>
          </a:xfrm>
          <a:prstGeom prst="rect">
            <a:avLst/>
          </a:prstGeom>
          <a:noFill/>
          <a:ln>
            <a:noFill/>
          </a:ln>
        </p:spPr>
      </p:pic>
      <p:pic>
        <p:nvPicPr>
          <p:cNvPr id="133" name="Google Shape;133;p18"/>
          <p:cNvPicPr preferRelativeResize="0"/>
          <p:nvPr/>
        </p:nvPicPr>
        <p:blipFill>
          <a:blip r:embed="rId6">
            <a:alphaModFix/>
          </a:blip>
          <a:stretch>
            <a:fillRect/>
          </a:stretch>
        </p:blipFill>
        <p:spPr>
          <a:xfrm>
            <a:off x="6876575" y="1311350"/>
            <a:ext cx="2143125" cy="16443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19"/>
          <p:cNvSpPr txBox="1"/>
          <p:nvPr>
            <p:ph type="title"/>
          </p:nvPr>
        </p:nvSpPr>
        <p:spPr>
          <a:xfrm>
            <a:off x="265500" y="1818600"/>
            <a:ext cx="4045200" cy="15063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s"/>
              <a:t>Conflict</a:t>
            </a:r>
            <a:endParaRPr/>
          </a:p>
        </p:txBody>
      </p:sp>
      <p:sp>
        <p:nvSpPr>
          <p:cNvPr id="139" name="Google Shape;139;p1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p>
            <a:pPr indent="0" lvl="0" marL="0" rtl="0" algn="l">
              <a:spcBef>
                <a:spcPts val="0"/>
              </a:spcBef>
              <a:spcAft>
                <a:spcPts val="1600"/>
              </a:spcAft>
              <a:buNone/>
            </a:pPr>
            <a:r>
              <a:rPr lang="es"/>
              <a:t>Ash have a problem with his gang. He loses the </a:t>
            </a:r>
            <a:r>
              <a:rPr lang="es"/>
              <a:t>leadership</a:t>
            </a:r>
            <a:r>
              <a:rPr lang="es"/>
              <a:t> when other of the gang want to start a war for her leadership, scape of a persecution, when he meet Eiji. He go to the jail and he meet Max Lobo there who help to socialize with the other people in the jail.</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20"/>
          <p:cNvSpPr txBox="1"/>
          <p:nvPr>
            <p:ph idx="2" type="body"/>
          </p:nvPr>
        </p:nvSpPr>
        <p:spPr>
          <a:xfrm>
            <a:off x="4984800" y="667575"/>
            <a:ext cx="3837000" cy="3695100"/>
          </a:xfrm>
          <a:prstGeom prst="rect">
            <a:avLst/>
          </a:prstGeom>
        </p:spPr>
        <p:txBody>
          <a:bodyPr anchorCtr="0" anchor="ctr" bIns="91425" lIns="91425" spcFirstLastPara="1" rIns="91425" wrap="square" tIns="91425">
            <a:noAutofit/>
          </a:bodyPr>
          <a:lstStyle/>
          <a:p>
            <a:pPr indent="0" lvl="0" marL="0" rtl="0" algn="l">
              <a:spcBef>
                <a:spcPts val="0"/>
              </a:spcBef>
              <a:spcAft>
                <a:spcPts val="1600"/>
              </a:spcAft>
              <a:buNone/>
            </a:pPr>
            <a:r>
              <a:rPr lang="es"/>
              <a:t>It is not possible to go out to the jail, he get into a fight with others in the jail,  he win with the Max’s help, who has an idea to escape of the jail.</a:t>
            </a:r>
            <a:endParaRPr/>
          </a:p>
        </p:txBody>
      </p:sp>
      <p:sp>
        <p:nvSpPr>
          <p:cNvPr id="145" name="Google Shape;145;p20"/>
          <p:cNvSpPr txBox="1"/>
          <p:nvPr>
            <p:ph type="title"/>
          </p:nvPr>
        </p:nvSpPr>
        <p:spPr>
          <a:xfrm>
            <a:off x="265500" y="1818600"/>
            <a:ext cx="4045200" cy="15063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s"/>
              <a:t>Outcome:</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21"/>
          <p:cNvSpPr txBox="1"/>
          <p:nvPr>
            <p:ph type="title"/>
          </p:nvPr>
        </p:nvSpPr>
        <p:spPr>
          <a:xfrm>
            <a:off x="490250" y="526350"/>
            <a:ext cx="7822800" cy="40908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s" sz="2500"/>
              <a:t>It is not the end, I think that it transmit the love of the friends and the family.</a:t>
            </a:r>
            <a:endParaRPr sz="25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22"/>
          <p:cNvSpPr/>
          <p:nvPr/>
        </p:nvSpPr>
        <p:spPr>
          <a:xfrm>
            <a:off x="0" y="0"/>
            <a:ext cx="9231300" cy="24846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22"/>
          <p:cNvSpPr txBox="1"/>
          <p:nvPr>
            <p:ph idx="4294967295" type="title"/>
          </p:nvPr>
        </p:nvSpPr>
        <p:spPr>
          <a:xfrm>
            <a:off x="311700" y="372500"/>
            <a:ext cx="8520600" cy="7335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s">
                <a:solidFill>
                  <a:schemeClr val="accent1"/>
                </a:solidFill>
              </a:rPr>
              <a:t>Opinion</a:t>
            </a:r>
            <a:endParaRPr>
              <a:solidFill>
                <a:schemeClr val="accent1"/>
              </a:solidFill>
            </a:endParaRPr>
          </a:p>
        </p:txBody>
      </p:sp>
      <p:grpSp>
        <p:nvGrpSpPr>
          <p:cNvPr id="157" name="Google Shape;157;p22"/>
          <p:cNvGrpSpPr/>
          <p:nvPr/>
        </p:nvGrpSpPr>
        <p:grpSpPr>
          <a:xfrm>
            <a:off x="1211307" y="1705030"/>
            <a:ext cx="1233485" cy="1233485"/>
            <a:chOff x="1700550" y="1498632"/>
            <a:chExt cx="1053900" cy="1053900"/>
          </a:xfrm>
        </p:grpSpPr>
        <p:sp>
          <p:nvSpPr>
            <p:cNvPr id="158" name="Google Shape;158;p22"/>
            <p:cNvSpPr/>
            <p:nvPr/>
          </p:nvSpPr>
          <p:spPr>
            <a:xfrm>
              <a:off x="1700550" y="1498632"/>
              <a:ext cx="1053900" cy="1053900"/>
            </a:xfrm>
            <a:prstGeom prst="ellips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9" name="Google Shape;159;p22"/>
            <p:cNvSpPr/>
            <p:nvPr/>
          </p:nvSpPr>
          <p:spPr>
            <a:xfrm>
              <a:off x="1956450" y="1729405"/>
              <a:ext cx="542100" cy="515400"/>
            </a:xfrm>
            <a:prstGeom prst="star5">
              <a:avLst>
                <a:gd fmla="val 19098" name="adj"/>
                <a:gd fmla="val 105146" name="hf"/>
                <a:gd fmla="val 110557" name="vf"/>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0" name="Google Shape;160;p22"/>
          <p:cNvGrpSpPr/>
          <p:nvPr/>
        </p:nvGrpSpPr>
        <p:grpSpPr>
          <a:xfrm>
            <a:off x="2583323" y="1705030"/>
            <a:ext cx="1233485" cy="1233485"/>
            <a:chOff x="2872812" y="1498619"/>
            <a:chExt cx="1053900" cy="1053900"/>
          </a:xfrm>
        </p:grpSpPr>
        <p:sp>
          <p:nvSpPr>
            <p:cNvPr id="161" name="Google Shape;161;p22"/>
            <p:cNvSpPr/>
            <p:nvPr/>
          </p:nvSpPr>
          <p:spPr>
            <a:xfrm>
              <a:off x="2872812" y="1498619"/>
              <a:ext cx="1053900" cy="1053900"/>
            </a:xfrm>
            <a:prstGeom prst="ellips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22"/>
            <p:cNvSpPr/>
            <p:nvPr/>
          </p:nvSpPr>
          <p:spPr>
            <a:xfrm>
              <a:off x="3128712" y="1729418"/>
              <a:ext cx="542100" cy="515400"/>
            </a:xfrm>
            <a:prstGeom prst="star5">
              <a:avLst>
                <a:gd fmla="val 19098" name="adj"/>
                <a:gd fmla="val 105146" name="hf"/>
                <a:gd fmla="val 110557" name="vf"/>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3" name="Google Shape;163;p22"/>
          <p:cNvGrpSpPr/>
          <p:nvPr/>
        </p:nvGrpSpPr>
        <p:grpSpPr>
          <a:xfrm>
            <a:off x="3955309" y="1705030"/>
            <a:ext cx="1233485" cy="1233485"/>
            <a:chOff x="4045050" y="1484544"/>
            <a:chExt cx="1053900" cy="1053900"/>
          </a:xfrm>
        </p:grpSpPr>
        <p:sp>
          <p:nvSpPr>
            <p:cNvPr id="164" name="Google Shape;164;p22"/>
            <p:cNvSpPr/>
            <p:nvPr/>
          </p:nvSpPr>
          <p:spPr>
            <a:xfrm>
              <a:off x="4045050" y="1484544"/>
              <a:ext cx="1053900" cy="1053900"/>
            </a:xfrm>
            <a:prstGeom prst="ellips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22"/>
            <p:cNvSpPr/>
            <p:nvPr/>
          </p:nvSpPr>
          <p:spPr>
            <a:xfrm>
              <a:off x="4300950" y="1715343"/>
              <a:ext cx="542100" cy="515400"/>
            </a:xfrm>
            <a:prstGeom prst="star5">
              <a:avLst>
                <a:gd fmla="val 19098" name="adj"/>
                <a:gd fmla="val 105146" name="hf"/>
                <a:gd fmla="val 110557" name="vf"/>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6" name="Google Shape;166;p22"/>
          <p:cNvGrpSpPr/>
          <p:nvPr/>
        </p:nvGrpSpPr>
        <p:grpSpPr>
          <a:xfrm>
            <a:off x="5327311" y="1705030"/>
            <a:ext cx="1233485" cy="1233485"/>
            <a:chOff x="5217300" y="1498632"/>
            <a:chExt cx="1053900" cy="1053900"/>
          </a:xfrm>
        </p:grpSpPr>
        <p:sp>
          <p:nvSpPr>
            <p:cNvPr id="167" name="Google Shape;167;p22"/>
            <p:cNvSpPr/>
            <p:nvPr/>
          </p:nvSpPr>
          <p:spPr>
            <a:xfrm>
              <a:off x="5217300" y="1498632"/>
              <a:ext cx="1053900" cy="1053900"/>
            </a:xfrm>
            <a:prstGeom prst="ellips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22"/>
            <p:cNvSpPr/>
            <p:nvPr/>
          </p:nvSpPr>
          <p:spPr>
            <a:xfrm>
              <a:off x="5473200" y="1729430"/>
              <a:ext cx="542100" cy="515400"/>
            </a:xfrm>
            <a:prstGeom prst="star5">
              <a:avLst>
                <a:gd fmla="val 19098" name="adj"/>
                <a:gd fmla="val 105146" name="hf"/>
                <a:gd fmla="val 110557" name="vf"/>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9" name="Google Shape;169;p22"/>
          <p:cNvGrpSpPr/>
          <p:nvPr/>
        </p:nvGrpSpPr>
        <p:grpSpPr>
          <a:xfrm>
            <a:off x="6699312" y="1705030"/>
            <a:ext cx="1233485" cy="1233485"/>
            <a:chOff x="6389550" y="1498632"/>
            <a:chExt cx="1053900" cy="1053900"/>
          </a:xfrm>
        </p:grpSpPr>
        <p:sp>
          <p:nvSpPr>
            <p:cNvPr id="170" name="Google Shape;170;p22"/>
            <p:cNvSpPr/>
            <p:nvPr/>
          </p:nvSpPr>
          <p:spPr>
            <a:xfrm>
              <a:off x="6389550" y="1498632"/>
              <a:ext cx="1053900" cy="1053900"/>
            </a:xfrm>
            <a:prstGeom prst="ellips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22"/>
            <p:cNvSpPr/>
            <p:nvPr/>
          </p:nvSpPr>
          <p:spPr>
            <a:xfrm>
              <a:off x="6645450" y="1729430"/>
              <a:ext cx="542100" cy="515400"/>
            </a:xfrm>
            <a:prstGeom prst="star5">
              <a:avLst>
                <a:gd fmla="val 19098" name="adj"/>
                <a:gd fmla="val 105146" name="hf"/>
                <a:gd fmla="val 110557" name="vf"/>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72" name="Google Shape;172;p22"/>
          <p:cNvSpPr txBox="1"/>
          <p:nvPr>
            <p:ph idx="4294967295" type="body"/>
          </p:nvPr>
        </p:nvSpPr>
        <p:spPr>
          <a:xfrm>
            <a:off x="311700" y="2682775"/>
            <a:ext cx="8520600" cy="21939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lang="es" sz="2400"/>
              <a:t> This manga has a great history</a:t>
            </a:r>
            <a:r>
              <a:rPr lang="es" sz="2400"/>
              <a:t>, and characters</a:t>
            </a:r>
            <a:r>
              <a:rPr lang="es" sz="2400"/>
              <a:t>. It has intrigue in the end of capitules. (It is just the first capitule of this serie).</a:t>
            </a:r>
            <a:endParaRPr sz="24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