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58" r:id="rId3"/>
  </p:sldMasterIdLst>
  <p:notesMasterIdLst>
    <p:notesMasterId r:id="rId19"/>
  </p:notesMasterIdLst>
  <p:handoutMasterIdLst>
    <p:handoutMasterId r:id="rId20"/>
  </p:handoutMasterIdLst>
  <p:sldIdLst>
    <p:sldId id="276" r:id="rId4"/>
    <p:sldId id="341" r:id="rId5"/>
    <p:sldId id="338" r:id="rId6"/>
    <p:sldId id="339" r:id="rId7"/>
    <p:sldId id="298" r:id="rId8"/>
    <p:sldId id="329" r:id="rId9"/>
    <p:sldId id="325" r:id="rId10"/>
    <p:sldId id="330" r:id="rId11"/>
    <p:sldId id="318" r:id="rId12"/>
    <p:sldId id="340" r:id="rId13"/>
    <p:sldId id="319" r:id="rId14"/>
    <p:sldId id="342" r:id="rId15"/>
    <p:sldId id="337" r:id="rId16"/>
    <p:sldId id="343" r:id="rId17"/>
    <p:sldId id="344" r:id="rId18"/>
  </p:sldIdLst>
  <p:sldSz cx="9144000" cy="6858000" type="screen4x3"/>
  <p:notesSz cx="6805613" cy="9944100"/>
  <p:defaultTextStyle>
    <a:defPPr>
      <a:defRPr lang="en-GB"/>
    </a:defPPr>
    <a:lvl1pPr algn="l" rtl="0" fontAlgn="base">
      <a:lnSpc>
        <a:spcPts val="1800"/>
      </a:lnSpc>
      <a:spcBef>
        <a:spcPct val="0"/>
      </a:spcBef>
      <a:spcAft>
        <a:spcPct val="0"/>
      </a:spcAft>
      <a:defRPr sz="1400" kern="1200">
        <a:solidFill>
          <a:schemeClr val="tx1"/>
        </a:solidFill>
        <a:latin typeface="Georgia" pitchFamily="18" charset="0"/>
        <a:ea typeface="+mn-ea"/>
        <a:cs typeface="+mn-cs"/>
      </a:defRPr>
    </a:lvl1pPr>
    <a:lvl2pPr marL="457200" algn="l" rtl="0" fontAlgn="base">
      <a:lnSpc>
        <a:spcPts val="1800"/>
      </a:lnSpc>
      <a:spcBef>
        <a:spcPct val="0"/>
      </a:spcBef>
      <a:spcAft>
        <a:spcPct val="0"/>
      </a:spcAft>
      <a:defRPr sz="1400" kern="1200">
        <a:solidFill>
          <a:schemeClr val="tx1"/>
        </a:solidFill>
        <a:latin typeface="Georgia" pitchFamily="18" charset="0"/>
        <a:ea typeface="+mn-ea"/>
        <a:cs typeface="+mn-cs"/>
      </a:defRPr>
    </a:lvl2pPr>
    <a:lvl3pPr marL="914400" algn="l" rtl="0" fontAlgn="base">
      <a:lnSpc>
        <a:spcPts val="1800"/>
      </a:lnSpc>
      <a:spcBef>
        <a:spcPct val="0"/>
      </a:spcBef>
      <a:spcAft>
        <a:spcPct val="0"/>
      </a:spcAft>
      <a:defRPr sz="1400" kern="1200">
        <a:solidFill>
          <a:schemeClr val="tx1"/>
        </a:solidFill>
        <a:latin typeface="Georgia" pitchFamily="18" charset="0"/>
        <a:ea typeface="+mn-ea"/>
        <a:cs typeface="+mn-cs"/>
      </a:defRPr>
    </a:lvl3pPr>
    <a:lvl4pPr marL="1371600" algn="l" rtl="0" fontAlgn="base">
      <a:lnSpc>
        <a:spcPts val="1800"/>
      </a:lnSpc>
      <a:spcBef>
        <a:spcPct val="0"/>
      </a:spcBef>
      <a:spcAft>
        <a:spcPct val="0"/>
      </a:spcAft>
      <a:defRPr sz="1400" kern="1200">
        <a:solidFill>
          <a:schemeClr val="tx1"/>
        </a:solidFill>
        <a:latin typeface="Georgia" pitchFamily="18" charset="0"/>
        <a:ea typeface="+mn-ea"/>
        <a:cs typeface="+mn-cs"/>
      </a:defRPr>
    </a:lvl4pPr>
    <a:lvl5pPr marL="1828800" algn="l" rtl="0" fontAlgn="base">
      <a:lnSpc>
        <a:spcPts val="1800"/>
      </a:lnSpc>
      <a:spcBef>
        <a:spcPct val="0"/>
      </a:spcBef>
      <a:spcAft>
        <a:spcPct val="0"/>
      </a:spcAft>
      <a:defRPr sz="1400" kern="1200">
        <a:solidFill>
          <a:schemeClr val="tx1"/>
        </a:solidFill>
        <a:latin typeface="Georgia" pitchFamily="18" charset="0"/>
        <a:ea typeface="+mn-ea"/>
        <a:cs typeface="+mn-cs"/>
      </a:defRPr>
    </a:lvl5pPr>
    <a:lvl6pPr marL="2286000" algn="l" defTabSz="914400" rtl="0" eaLnBrk="1" latinLnBrk="0" hangingPunct="1">
      <a:defRPr sz="1400" kern="1200">
        <a:solidFill>
          <a:schemeClr val="tx1"/>
        </a:solidFill>
        <a:latin typeface="Georgia" pitchFamily="18" charset="0"/>
        <a:ea typeface="+mn-ea"/>
        <a:cs typeface="+mn-cs"/>
      </a:defRPr>
    </a:lvl6pPr>
    <a:lvl7pPr marL="2743200" algn="l" defTabSz="914400" rtl="0" eaLnBrk="1" latinLnBrk="0" hangingPunct="1">
      <a:defRPr sz="1400" kern="1200">
        <a:solidFill>
          <a:schemeClr val="tx1"/>
        </a:solidFill>
        <a:latin typeface="Georgia" pitchFamily="18" charset="0"/>
        <a:ea typeface="+mn-ea"/>
        <a:cs typeface="+mn-cs"/>
      </a:defRPr>
    </a:lvl7pPr>
    <a:lvl8pPr marL="3200400" algn="l" defTabSz="914400" rtl="0" eaLnBrk="1" latinLnBrk="0" hangingPunct="1">
      <a:defRPr sz="1400" kern="1200">
        <a:solidFill>
          <a:schemeClr val="tx1"/>
        </a:solidFill>
        <a:latin typeface="Georgia" pitchFamily="18" charset="0"/>
        <a:ea typeface="+mn-ea"/>
        <a:cs typeface="+mn-cs"/>
      </a:defRPr>
    </a:lvl8pPr>
    <a:lvl9pPr marL="3657600" algn="l" defTabSz="914400" rtl="0" eaLnBrk="1" latinLnBrk="0" hangingPunct="1">
      <a:defRPr sz="1400" kern="1200">
        <a:solidFill>
          <a:schemeClr val="tx1"/>
        </a:solidFill>
        <a:latin typeface="Georgia" pitchFamily="18" charset="0"/>
        <a:ea typeface="+mn-ea"/>
        <a:cs typeface="+mn-cs"/>
      </a:defRPr>
    </a:lvl9pPr>
  </p:defaultTextStyle>
  <p:extLst>
    <p:ext uri="{EFAFB233-063F-42B5-8137-9DF3F51BA10A}">
      <p15:sldGuideLst xmlns:p15="http://schemas.microsoft.com/office/powerpoint/2012/main">
        <p15:guide id="1" orient="horz" pos="3669">
          <p15:clr>
            <a:srgbClr val="A4A3A4"/>
          </p15:clr>
        </p15:guide>
        <p15:guide id="2" orient="horz" pos="1570">
          <p15:clr>
            <a:srgbClr val="A4A3A4"/>
          </p15:clr>
        </p15:guide>
        <p15:guide id="3" pos="272">
          <p15:clr>
            <a:srgbClr val="A4A3A4"/>
          </p15:clr>
        </p15:guide>
        <p15:guide id="4" pos="5488">
          <p15:clr>
            <a:srgbClr val="A4A3A4"/>
          </p15:clr>
        </p15:guide>
        <p15:guide id="5" pos="2925">
          <p15:clr>
            <a:srgbClr val="A4A3A4"/>
          </p15:clr>
        </p15:guide>
        <p15:guide id="6" pos="2835">
          <p15:clr>
            <a:srgbClr val="A4A3A4"/>
          </p15:clr>
        </p15:guide>
      </p15:sldGuideLst>
    </p:ext>
    <p:ext uri="{2D200454-40CA-4A62-9FC3-DE9A4176ACB9}">
      <p15:notesGuideLst xmlns:p15="http://schemas.microsoft.com/office/powerpoint/2012/main">
        <p15:guide id="1" orient="horz" pos="3132">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AB54"/>
    <a:srgbClr val="339933"/>
    <a:srgbClr val="FF9966"/>
    <a:srgbClr val="FF6600"/>
    <a:srgbClr val="FF9900"/>
    <a:srgbClr val="CC9900"/>
    <a:srgbClr val="3366CC"/>
    <a:srgbClr val="0066FF"/>
    <a:srgbClr val="6699FF"/>
    <a:srgbClr val="537B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12" autoAdjust="0"/>
    <p:restoredTop sz="79228" autoAdjust="0"/>
  </p:normalViewPr>
  <p:slideViewPr>
    <p:cSldViewPr>
      <p:cViewPr>
        <p:scale>
          <a:sx n="74" d="100"/>
          <a:sy n="74" d="100"/>
        </p:scale>
        <p:origin x="2496" y="120"/>
      </p:cViewPr>
      <p:guideLst>
        <p:guide orient="horz" pos="3669"/>
        <p:guide orient="horz" pos="1570"/>
        <p:guide pos="272"/>
        <p:guide pos="5488"/>
        <p:guide pos="2925"/>
        <p:guide pos="28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198" y="-90"/>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872278-B39B-4F67-B1F5-40B87D5B6662}" type="doc">
      <dgm:prSet loTypeId="urn:microsoft.com/office/officeart/2005/8/layout/rings+Icon" loCatId="relationship" qsTypeId="urn:microsoft.com/office/officeart/2005/8/quickstyle/simple1" qsCatId="simple" csTypeId="urn:microsoft.com/office/officeart/2005/8/colors/colorful1" csCatId="colorful" phldr="1"/>
      <dgm:spPr/>
      <dgm:t>
        <a:bodyPr/>
        <a:lstStyle/>
        <a:p>
          <a:endParaRPr lang="da-DK"/>
        </a:p>
      </dgm:t>
    </dgm:pt>
    <dgm:pt modelId="{CF13F519-3D59-42C2-BDED-C36953D692E9}">
      <dgm:prSet phldrT="[Tekst]"/>
      <dgm:spPr>
        <a:xfrm>
          <a:off x="1233220" y="1632792"/>
          <a:ext cx="2396947" cy="2397240"/>
        </a:xfrm>
        <a:solidFill>
          <a:srgbClr val="9BBB59">
            <a:lumMod val="60000"/>
            <a:lumOff val="40000"/>
            <a:alpha val="50000"/>
          </a:srgbClr>
        </a:solidFill>
        <a:ln w="25400" cap="flat" cmpd="sng" algn="ctr">
          <a:solidFill>
            <a:sysClr val="window" lastClr="FFFFFF">
              <a:hueOff val="0"/>
              <a:satOff val="0"/>
              <a:lumOff val="0"/>
              <a:alphaOff val="0"/>
            </a:sysClr>
          </a:solidFill>
          <a:prstDash val="solid"/>
        </a:ln>
        <a:effectLst/>
      </dgm:spPr>
      <dgm:t>
        <a:bodyPr/>
        <a:lstStyle/>
        <a:p>
          <a:r>
            <a:rPr lang="da-DK" noProof="0" dirty="0" err="1">
              <a:solidFill>
                <a:sysClr val="windowText" lastClr="000000"/>
              </a:solidFill>
              <a:latin typeface="Garamond"/>
              <a:ea typeface="+mn-ea"/>
              <a:cs typeface="+mn-cs"/>
            </a:rPr>
            <a:t>Lack</a:t>
          </a:r>
          <a:r>
            <a:rPr lang="da-DK" noProof="0" dirty="0">
              <a:solidFill>
                <a:sysClr val="windowText" lastClr="000000"/>
              </a:solidFill>
              <a:latin typeface="Garamond"/>
              <a:ea typeface="+mn-ea"/>
              <a:cs typeface="+mn-cs"/>
            </a:rPr>
            <a:t> of IT-</a:t>
          </a:r>
          <a:r>
            <a:rPr lang="da-DK" noProof="0" dirty="0" err="1">
              <a:solidFill>
                <a:sysClr val="windowText" lastClr="000000"/>
              </a:solidFill>
              <a:latin typeface="Garamond"/>
              <a:ea typeface="+mn-ea"/>
              <a:cs typeface="+mn-cs"/>
            </a:rPr>
            <a:t>infrastructure</a:t>
          </a:r>
          <a:endParaRPr lang="da-DK" noProof="0" dirty="0">
            <a:solidFill>
              <a:sysClr val="windowText" lastClr="000000"/>
            </a:solidFill>
            <a:latin typeface="Garamond"/>
            <a:ea typeface="+mn-ea"/>
            <a:cs typeface="+mn-cs"/>
          </a:endParaRPr>
        </a:p>
      </dgm:t>
    </dgm:pt>
    <dgm:pt modelId="{CBECAD96-F0BE-4CA3-82B2-7E5995A61587}" type="parTrans" cxnId="{2C474238-E73A-42C1-A11A-86F30816B12A}">
      <dgm:prSet/>
      <dgm:spPr/>
      <dgm:t>
        <a:bodyPr/>
        <a:lstStyle/>
        <a:p>
          <a:endParaRPr lang="da-DK"/>
        </a:p>
      </dgm:t>
    </dgm:pt>
    <dgm:pt modelId="{7CF836F0-4948-4D14-93F3-7790FB548476}" type="sibTrans" cxnId="{2C474238-E73A-42C1-A11A-86F30816B12A}">
      <dgm:prSet/>
      <dgm:spPr/>
      <dgm:t>
        <a:bodyPr/>
        <a:lstStyle/>
        <a:p>
          <a:endParaRPr lang="da-DK"/>
        </a:p>
      </dgm:t>
    </dgm:pt>
    <dgm:pt modelId="{7A925819-760E-4668-B949-10186B710705}">
      <dgm:prSet/>
      <dgm:spPr>
        <a:xfrm>
          <a:off x="2465831" y="33966"/>
          <a:ext cx="2396947" cy="2397240"/>
        </a:xfrm>
        <a:solidFill>
          <a:srgbClr val="92D050">
            <a:alpha val="50000"/>
          </a:srgbClr>
        </a:solidFill>
        <a:ln w="25400" cap="flat" cmpd="sng" algn="ctr">
          <a:solidFill>
            <a:sysClr val="window" lastClr="FFFFFF">
              <a:hueOff val="0"/>
              <a:satOff val="0"/>
              <a:lumOff val="0"/>
              <a:alphaOff val="0"/>
            </a:sysClr>
          </a:solidFill>
          <a:prstDash val="solid"/>
        </a:ln>
        <a:effectLst/>
      </dgm:spPr>
      <dgm:t>
        <a:bodyPr/>
        <a:lstStyle/>
        <a:p>
          <a:r>
            <a:rPr lang="da-DK" noProof="0" dirty="0" err="1">
              <a:solidFill>
                <a:sysClr val="windowText" lastClr="000000"/>
              </a:solidFill>
              <a:latin typeface="Garamond"/>
              <a:ea typeface="+mn-ea"/>
              <a:cs typeface="+mn-cs"/>
            </a:rPr>
            <a:t>Lack</a:t>
          </a:r>
          <a:r>
            <a:rPr lang="da-DK" noProof="0" dirty="0">
              <a:solidFill>
                <a:sysClr val="windowText" lastClr="000000"/>
              </a:solidFill>
              <a:latin typeface="Garamond"/>
              <a:ea typeface="+mn-ea"/>
              <a:cs typeface="+mn-cs"/>
            </a:rPr>
            <a:t> of </a:t>
          </a:r>
          <a:r>
            <a:rPr lang="da-DK" noProof="0" dirty="0" err="1">
              <a:solidFill>
                <a:sysClr val="windowText" lastClr="000000"/>
              </a:solidFill>
              <a:latin typeface="Garamond"/>
              <a:ea typeface="+mn-ea"/>
              <a:cs typeface="+mn-cs"/>
            </a:rPr>
            <a:t>network</a:t>
          </a:r>
          <a:r>
            <a:rPr lang="da-DK" noProof="0" dirty="0">
              <a:solidFill>
                <a:sysClr val="windowText" lastClr="000000"/>
              </a:solidFill>
              <a:latin typeface="Garamond"/>
              <a:ea typeface="+mn-ea"/>
              <a:cs typeface="+mn-cs"/>
            </a:rPr>
            <a:t>, </a:t>
          </a:r>
          <a:r>
            <a:rPr lang="da-DK" noProof="0" dirty="0" err="1">
              <a:solidFill>
                <a:sysClr val="windowText" lastClr="000000"/>
              </a:solidFill>
              <a:latin typeface="Garamond"/>
              <a:ea typeface="+mn-ea"/>
              <a:cs typeface="+mn-cs"/>
            </a:rPr>
            <a:t>competences</a:t>
          </a:r>
          <a:r>
            <a:rPr lang="da-DK" noProof="0" dirty="0">
              <a:solidFill>
                <a:sysClr val="windowText" lastClr="000000"/>
              </a:solidFill>
              <a:latin typeface="Garamond"/>
              <a:ea typeface="+mn-ea"/>
              <a:cs typeface="+mn-cs"/>
            </a:rPr>
            <a:t> and </a:t>
          </a:r>
          <a:r>
            <a:rPr lang="da-DK" noProof="0" dirty="0" err="1">
              <a:solidFill>
                <a:sysClr val="windowText" lastClr="000000"/>
              </a:solidFill>
              <a:latin typeface="Garamond"/>
              <a:ea typeface="+mn-ea"/>
              <a:cs typeface="+mn-cs"/>
            </a:rPr>
            <a:t>knowledge</a:t>
          </a:r>
          <a:r>
            <a:rPr lang="da-DK" noProof="0" dirty="0">
              <a:solidFill>
                <a:sysClr val="windowText" lastClr="000000"/>
              </a:solidFill>
              <a:latin typeface="Garamond"/>
              <a:ea typeface="+mn-ea"/>
              <a:cs typeface="+mn-cs"/>
            </a:rPr>
            <a:t> </a:t>
          </a:r>
          <a:r>
            <a:rPr lang="da-DK" noProof="0" dirty="0" err="1">
              <a:solidFill>
                <a:sysClr val="windowText" lastClr="000000"/>
              </a:solidFill>
              <a:latin typeface="Garamond"/>
              <a:ea typeface="+mn-ea"/>
              <a:cs typeface="+mn-cs"/>
            </a:rPr>
            <a:t>sharing</a:t>
          </a:r>
          <a:endParaRPr lang="da-DK" noProof="0" dirty="0">
            <a:solidFill>
              <a:sysClr val="windowText" lastClr="000000"/>
            </a:solidFill>
            <a:latin typeface="Garamond"/>
            <a:ea typeface="+mn-ea"/>
            <a:cs typeface="+mn-cs"/>
          </a:endParaRPr>
        </a:p>
      </dgm:t>
    </dgm:pt>
    <dgm:pt modelId="{46E9427A-9930-46DF-925E-4BF508537A46}" type="parTrans" cxnId="{BCAB02F0-4E60-4886-8EF5-253AA129409E}">
      <dgm:prSet/>
      <dgm:spPr/>
      <dgm:t>
        <a:bodyPr/>
        <a:lstStyle/>
        <a:p>
          <a:endParaRPr lang="da-DK"/>
        </a:p>
      </dgm:t>
    </dgm:pt>
    <dgm:pt modelId="{8C1F3B32-5593-405D-AEAE-FE2C8820EECB}" type="sibTrans" cxnId="{BCAB02F0-4E60-4886-8EF5-253AA129409E}">
      <dgm:prSet/>
      <dgm:spPr/>
      <dgm:t>
        <a:bodyPr/>
        <a:lstStyle/>
        <a:p>
          <a:endParaRPr lang="da-DK"/>
        </a:p>
      </dgm:t>
    </dgm:pt>
    <dgm:pt modelId="{E813EBF0-D4AF-4E4B-BEA3-EAC6C2CFA816}">
      <dgm:prSet/>
      <dgm:spPr>
        <a:xfrm>
          <a:off x="3699052" y="1632792"/>
          <a:ext cx="2396947" cy="2397240"/>
        </a:xfrm>
        <a:solidFill>
          <a:srgbClr val="4F81BD">
            <a:alpha val="50000"/>
          </a:srgbClr>
        </a:solidFill>
        <a:ln w="25400" cap="flat" cmpd="sng" algn="ctr">
          <a:solidFill>
            <a:sysClr val="window" lastClr="FFFFFF">
              <a:hueOff val="0"/>
              <a:satOff val="0"/>
              <a:lumOff val="0"/>
              <a:alphaOff val="0"/>
            </a:sysClr>
          </a:solidFill>
          <a:prstDash val="solid"/>
        </a:ln>
        <a:effectLst/>
      </dgm:spPr>
      <dgm:t>
        <a:bodyPr/>
        <a:lstStyle/>
        <a:p>
          <a:r>
            <a:rPr lang="da-DK" b="0" noProof="0" dirty="0" err="1">
              <a:solidFill>
                <a:sysClr val="windowText" lastClr="000000"/>
              </a:solidFill>
              <a:latin typeface="Garamond"/>
              <a:ea typeface="+mn-ea"/>
              <a:cs typeface="+mn-cs"/>
            </a:rPr>
            <a:t>Lack</a:t>
          </a:r>
          <a:r>
            <a:rPr lang="da-DK" b="0" noProof="0" dirty="0">
              <a:solidFill>
                <a:sysClr val="windowText" lastClr="000000"/>
              </a:solidFill>
              <a:latin typeface="Garamond"/>
              <a:ea typeface="+mn-ea"/>
              <a:cs typeface="+mn-cs"/>
            </a:rPr>
            <a:t> of a </a:t>
          </a:r>
          <a:r>
            <a:rPr lang="da-DK" b="0" noProof="0" dirty="0" err="1">
              <a:solidFill>
                <a:sysClr val="windowText" lastClr="000000"/>
              </a:solidFill>
              <a:latin typeface="Garamond"/>
              <a:ea typeface="+mn-ea"/>
              <a:cs typeface="+mn-cs"/>
            </a:rPr>
            <a:t>market</a:t>
          </a:r>
          <a:r>
            <a:rPr lang="da-DK" b="0" noProof="0" dirty="0">
              <a:solidFill>
                <a:sysClr val="windowText" lastClr="000000"/>
              </a:solidFill>
              <a:latin typeface="Garamond"/>
              <a:ea typeface="+mn-ea"/>
              <a:cs typeface="+mn-cs"/>
            </a:rPr>
            <a:t> for digital </a:t>
          </a:r>
          <a:r>
            <a:rPr lang="da-DK" b="0" noProof="0" dirty="0" err="1">
              <a:solidFill>
                <a:sysClr val="windowText" lastClr="000000"/>
              </a:solidFill>
              <a:latin typeface="Garamond"/>
              <a:ea typeface="+mn-ea"/>
              <a:cs typeface="+mn-cs"/>
            </a:rPr>
            <a:t>learning</a:t>
          </a:r>
          <a:r>
            <a:rPr lang="da-DK" b="0" noProof="0" dirty="0">
              <a:solidFill>
                <a:sysClr val="windowText" lastClr="000000"/>
              </a:solidFill>
              <a:latin typeface="Garamond"/>
              <a:ea typeface="+mn-ea"/>
              <a:cs typeface="+mn-cs"/>
            </a:rPr>
            <a:t> ressources</a:t>
          </a:r>
        </a:p>
      </dgm:t>
    </dgm:pt>
    <dgm:pt modelId="{67A21BFB-5A87-48D2-B2C6-6A45AF5A7419}" type="parTrans" cxnId="{51FF86D1-BEAE-4523-AF04-D629400D1773}">
      <dgm:prSet/>
      <dgm:spPr/>
      <dgm:t>
        <a:bodyPr/>
        <a:lstStyle/>
        <a:p>
          <a:endParaRPr lang="da-DK"/>
        </a:p>
      </dgm:t>
    </dgm:pt>
    <dgm:pt modelId="{1B27FBDB-54B9-4EA9-B2F0-8C8563DF7481}" type="sibTrans" cxnId="{51FF86D1-BEAE-4523-AF04-D629400D1773}">
      <dgm:prSet/>
      <dgm:spPr/>
      <dgm:t>
        <a:bodyPr/>
        <a:lstStyle/>
        <a:p>
          <a:endParaRPr lang="da-DK"/>
        </a:p>
      </dgm:t>
    </dgm:pt>
    <dgm:pt modelId="{D5863CC9-8D4F-4C73-B49B-AC599452ACFD}">
      <dgm:prSet/>
      <dgm:spPr>
        <a:xfrm>
          <a:off x="0" y="33966"/>
          <a:ext cx="2396947" cy="2397240"/>
        </a:xfrm>
        <a:solidFill>
          <a:srgbClr val="C0504D">
            <a:lumMod val="40000"/>
            <a:lumOff val="60000"/>
            <a:alpha val="50000"/>
          </a:srgbClr>
        </a:solidFill>
        <a:ln w="25400" cap="flat" cmpd="sng" algn="ctr">
          <a:solidFill>
            <a:sysClr val="window" lastClr="FFFFFF">
              <a:hueOff val="0"/>
              <a:satOff val="0"/>
              <a:lumOff val="0"/>
              <a:alphaOff val="0"/>
            </a:sysClr>
          </a:solidFill>
          <a:prstDash val="solid"/>
        </a:ln>
        <a:effectLst/>
      </dgm:spPr>
      <dgm:t>
        <a:bodyPr/>
        <a:lstStyle/>
        <a:p>
          <a:r>
            <a:rPr lang="da-DK" noProof="0" dirty="0" err="1">
              <a:solidFill>
                <a:sysClr val="windowText" lastClr="000000"/>
              </a:solidFill>
              <a:latin typeface="Garamond"/>
              <a:ea typeface="+mn-ea"/>
              <a:cs typeface="+mn-cs"/>
            </a:rPr>
            <a:t>Lack</a:t>
          </a:r>
          <a:r>
            <a:rPr lang="da-DK" noProof="0" dirty="0">
              <a:solidFill>
                <a:sysClr val="windowText" lastClr="000000"/>
              </a:solidFill>
              <a:latin typeface="Garamond"/>
              <a:ea typeface="+mn-ea"/>
              <a:cs typeface="+mn-cs"/>
            </a:rPr>
            <a:t> of Research and </a:t>
          </a:r>
          <a:r>
            <a:rPr lang="da-DK" noProof="0" dirty="0" err="1">
              <a:solidFill>
                <a:sysClr val="windowText" lastClr="000000"/>
              </a:solidFill>
              <a:latin typeface="Garamond"/>
              <a:ea typeface="+mn-ea"/>
              <a:cs typeface="+mn-cs"/>
            </a:rPr>
            <a:t>knowledge</a:t>
          </a:r>
          <a:endParaRPr lang="da-DK" noProof="0" dirty="0">
            <a:solidFill>
              <a:sysClr val="windowText" lastClr="000000"/>
            </a:solidFill>
            <a:latin typeface="Garamond"/>
            <a:ea typeface="+mn-ea"/>
            <a:cs typeface="+mn-cs"/>
          </a:endParaRPr>
        </a:p>
      </dgm:t>
    </dgm:pt>
    <dgm:pt modelId="{0D6A9C25-58E5-4563-97EE-6B520EDCCE1B}" type="parTrans" cxnId="{36199E92-6DA5-45A1-BA7A-F52CCFE2B344}">
      <dgm:prSet/>
      <dgm:spPr/>
      <dgm:t>
        <a:bodyPr/>
        <a:lstStyle/>
        <a:p>
          <a:endParaRPr lang="da-DK"/>
        </a:p>
      </dgm:t>
    </dgm:pt>
    <dgm:pt modelId="{E56B9A9B-F677-4E39-ABA3-D221135D536B}" type="sibTrans" cxnId="{36199E92-6DA5-45A1-BA7A-F52CCFE2B344}">
      <dgm:prSet/>
      <dgm:spPr/>
      <dgm:t>
        <a:bodyPr/>
        <a:lstStyle/>
        <a:p>
          <a:endParaRPr lang="da-DK"/>
        </a:p>
      </dgm:t>
    </dgm:pt>
    <dgm:pt modelId="{AD3D9BE2-8586-4F28-920B-3572FA2D6F24}" type="pres">
      <dgm:prSet presAssocID="{66872278-B39B-4F67-B1F5-40B87D5B6662}" presName="Name0" presStyleCnt="0">
        <dgm:presLayoutVars>
          <dgm:chMax val="7"/>
          <dgm:dir/>
          <dgm:resizeHandles val="exact"/>
        </dgm:presLayoutVars>
      </dgm:prSet>
      <dgm:spPr/>
    </dgm:pt>
    <dgm:pt modelId="{C16EF188-7E8C-465F-B55B-072D22832C31}" type="pres">
      <dgm:prSet presAssocID="{66872278-B39B-4F67-B1F5-40B87D5B6662}" presName="ellipse1" presStyleLbl="vennNode1" presStyleIdx="0" presStyleCnt="4" custLinFactNeighborX="14158">
        <dgm:presLayoutVars>
          <dgm:bulletEnabled val="1"/>
        </dgm:presLayoutVars>
      </dgm:prSet>
      <dgm:spPr>
        <a:prstGeom prst="ellipse">
          <a:avLst/>
        </a:prstGeom>
      </dgm:spPr>
    </dgm:pt>
    <dgm:pt modelId="{F7AFE6B0-A7EE-415E-A333-CD475799E851}" type="pres">
      <dgm:prSet presAssocID="{66872278-B39B-4F67-B1F5-40B87D5B6662}" presName="ellipse2" presStyleLbl="vennNode1" presStyleIdx="1" presStyleCnt="4">
        <dgm:presLayoutVars>
          <dgm:bulletEnabled val="1"/>
        </dgm:presLayoutVars>
      </dgm:prSet>
      <dgm:spPr>
        <a:prstGeom prst="ellipse">
          <a:avLst/>
        </a:prstGeom>
      </dgm:spPr>
    </dgm:pt>
    <dgm:pt modelId="{521EBC3B-EE2A-4EF2-8BCC-63590AE4DAB0}" type="pres">
      <dgm:prSet presAssocID="{66872278-B39B-4F67-B1F5-40B87D5B6662}" presName="ellipse3" presStyleLbl="vennNode1" presStyleIdx="2" presStyleCnt="4">
        <dgm:presLayoutVars>
          <dgm:bulletEnabled val="1"/>
        </dgm:presLayoutVars>
      </dgm:prSet>
      <dgm:spPr>
        <a:prstGeom prst="ellipse">
          <a:avLst/>
        </a:prstGeom>
      </dgm:spPr>
    </dgm:pt>
    <dgm:pt modelId="{F40CF4A4-D7EA-490D-A4EB-90615D8080A3}" type="pres">
      <dgm:prSet presAssocID="{66872278-B39B-4F67-B1F5-40B87D5B6662}" presName="ellipse4" presStyleLbl="vennNode1" presStyleIdx="3" presStyleCnt="4" custLinFactNeighborX="-4979">
        <dgm:presLayoutVars>
          <dgm:bulletEnabled val="1"/>
        </dgm:presLayoutVars>
      </dgm:prSet>
      <dgm:spPr>
        <a:prstGeom prst="ellipse">
          <a:avLst/>
        </a:prstGeom>
      </dgm:spPr>
    </dgm:pt>
  </dgm:ptLst>
  <dgm:cxnLst>
    <dgm:cxn modelId="{2C474238-E73A-42C1-A11A-86F30816B12A}" srcId="{66872278-B39B-4F67-B1F5-40B87D5B6662}" destId="{CF13F519-3D59-42C2-BDED-C36953D692E9}" srcOrd="1" destOrd="0" parTransId="{CBECAD96-F0BE-4CA3-82B2-7E5995A61587}" sibTransId="{7CF836F0-4948-4D14-93F3-7790FB548476}"/>
    <dgm:cxn modelId="{9E096A49-4C78-4594-8AE8-60AC5B940777}" type="presOf" srcId="{66872278-B39B-4F67-B1F5-40B87D5B6662}" destId="{AD3D9BE2-8586-4F28-920B-3572FA2D6F24}" srcOrd="0" destOrd="0" presId="urn:microsoft.com/office/officeart/2005/8/layout/rings+Icon"/>
    <dgm:cxn modelId="{3DA9366B-33AD-4440-B2DE-981D8EE6F125}" type="presOf" srcId="{E813EBF0-D4AF-4E4B-BEA3-EAC6C2CFA816}" destId="{F40CF4A4-D7EA-490D-A4EB-90615D8080A3}" srcOrd="0" destOrd="0" presId="urn:microsoft.com/office/officeart/2005/8/layout/rings+Icon"/>
    <dgm:cxn modelId="{36199E92-6DA5-45A1-BA7A-F52CCFE2B344}" srcId="{66872278-B39B-4F67-B1F5-40B87D5B6662}" destId="{D5863CC9-8D4F-4C73-B49B-AC599452ACFD}" srcOrd="0" destOrd="0" parTransId="{0D6A9C25-58E5-4563-97EE-6B520EDCCE1B}" sibTransId="{E56B9A9B-F677-4E39-ABA3-D221135D536B}"/>
    <dgm:cxn modelId="{68BC1594-9290-4631-8479-720E2E9D4DC7}" type="presOf" srcId="{CF13F519-3D59-42C2-BDED-C36953D692E9}" destId="{F7AFE6B0-A7EE-415E-A333-CD475799E851}" srcOrd="0" destOrd="0" presId="urn:microsoft.com/office/officeart/2005/8/layout/rings+Icon"/>
    <dgm:cxn modelId="{92C4BBAD-3DD5-4677-AA8E-D8034564FD43}" type="presOf" srcId="{D5863CC9-8D4F-4C73-B49B-AC599452ACFD}" destId="{C16EF188-7E8C-465F-B55B-072D22832C31}" srcOrd="0" destOrd="0" presId="urn:microsoft.com/office/officeart/2005/8/layout/rings+Icon"/>
    <dgm:cxn modelId="{51FF86D1-BEAE-4523-AF04-D629400D1773}" srcId="{66872278-B39B-4F67-B1F5-40B87D5B6662}" destId="{E813EBF0-D4AF-4E4B-BEA3-EAC6C2CFA816}" srcOrd="3" destOrd="0" parTransId="{67A21BFB-5A87-48D2-B2C6-6A45AF5A7419}" sibTransId="{1B27FBDB-54B9-4EA9-B2F0-8C8563DF7481}"/>
    <dgm:cxn modelId="{B30B37DB-153D-4704-A2A2-5ACFAE92D1D0}" type="presOf" srcId="{7A925819-760E-4668-B949-10186B710705}" destId="{521EBC3B-EE2A-4EF2-8BCC-63590AE4DAB0}" srcOrd="0" destOrd="0" presId="urn:microsoft.com/office/officeart/2005/8/layout/rings+Icon"/>
    <dgm:cxn modelId="{BCAB02F0-4E60-4886-8EF5-253AA129409E}" srcId="{66872278-B39B-4F67-B1F5-40B87D5B6662}" destId="{7A925819-760E-4668-B949-10186B710705}" srcOrd="2" destOrd="0" parTransId="{46E9427A-9930-46DF-925E-4BF508537A46}" sibTransId="{8C1F3B32-5593-405D-AEAE-FE2C8820EECB}"/>
    <dgm:cxn modelId="{51C11CD1-AC1F-4646-BC74-6BCD9F9203EE}" type="presParOf" srcId="{AD3D9BE2-8586-4F28-920B-3572FA2D6F24}" destId="{C16EF188-7E8C-465F-B55B-072D22832C31}" srcOrd="0" destOrd="0" presId="urn:microsoft.com/office/officeart/2005/8/layout/rings+Icon"/>
    <dgm:cxn modelId="{BFC61464-A477-4233-95AF-E1AE988DA56F}" type="presParOf" srcId="{AD3D9BE2-8586-4F28-920B-3572FA2D6F24}" destId="{F7AFE6B0-A7EE-415E-A333-CD475799E851}" srcOrd="1" destOrd="0" presId="urn:microsoft.com/office/officeart/2005/8/layout/rings+Icon"/>
    <dgm:cxn modelId="{90F64223-B0C2-42CA-96D5-99338653E819}" type="presParOf" srcId="{AD3D9BE2-8586-4F28-920B-3572FA2D6F24}" destId="{521EBC3B-EE2A-4EF2-8BCC-63590AE4DAB0}" srcOrd="2" destOrd="0" presId="urn:microsoft.com/office/officeart/2005/8/layout/rings+Icon"/>
    <dgm:cxn modelId="{A700A8C0-3623-484A-9109-657CB5DFAB79}" type="presParOf" srcId="{AD3D9BE2-8586-4F28-920B-3572FA2D6F24}" destId="{F40CF4A4-D7EA-490D-A4EB-90615D8080A3}" srcOrd="3"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085A22-FDB2-473A-9E85-FC7B881DF61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a-DK"/>
        </a:p>
      </dgm:t>
    </dgm:pt>
    <dgm:pt modelId="{9D5F7F8E-00B4-4C0F-ADD1-4DBDE41E1D6F}">
      <dgm:prSet phldrT="[Tekst]"/>
      <dgm:spPr/>
      <dgm:t>
        <a:bodyPr/>
        <a:lstStyle/>
        <a:p>
          <a:r>
            <a:rPr lang="da-DK" dirty="0"/>
            <a:t>1 Projects in the </a:t>
          </a:r>
          <a:r>
            <a:rPr lang="da-DK" dirty="0" err="1"/>
            <a:t>classroom</a:t>
          </a:r>
          <a:endParaRPr lang="da-DK" dirty="0"/>
        </a:p>
      </dgm:t>
    </dgm:pt>
    <dgm:pt modelId="{BCE426F3-5A3D-4B55-A6FE-77D7658EAB8F}" type="parTrans" cxnId="{D7AD4AF2-BF11-41B0-A083-256B82D8B889}">
      <dgm:prSet/>
      <dgm:spPr/>
      <dgm:t>
        <a:bodyPr/>
        <a:lstStyle/>
        <a:p>
          <a:endParaRPr lang="da-DK"/>
        </a:p>
      </dgm:t>
    </dgm:pt>
    <dgm:pt modelId="{15E5E613-F125-4A02-B99B-C4A4197551B4}" type="sibTrans" cxnId="{D7AD4AF2-BF11-41B0-A083-256B82D8B889}">
      <dgm:prSet/>
      <dgm:spPr/>
      <dgm:t>
        <a:bodyPr/>
        <a:lstStyle/>
        <a:p>
          <a:endParaRPr lang="da-DK"/>
        </a:p>
      </dgm:t>
    </dgm:pt>
    <dgm:pt modelId="{1DC54C7E-F447-440B-9816-55E138D3F4D9}">
      <dgm:prSet phldrT="[Tekst]"/>
      <dgm:spPr/>
      <dgm:t>
        <a:bodyPr/>
        <a:lstStyle/>
        <a:p>
          <a:r>
            <a:rPr lang="da-DK" dirty="0"/>
            <a:t>2 </a:t>
          </a:r>
          <a:r>
            <a:rPr lang="da-DK" dirty="0" err="1"/>
            <a:t>Municipality</a:t>
          </a:r>
          <a:r>
            <a:rPr lang="da-DK" dirty="0"/>
            <a:t> </a:t>
          </a:r>
          <a:r>
            <a:rPr lang="da-DK" dirty="0" err="1"/>
            <a:t>competitions</a:t>
          </a:r>
          <a:endParaRPr lang="da-DK" dirty="0"/>
        </a:p>
      </dgm:t>
    </dgm:pt>
    <dgm:pt modelId="{E9512741-BFAC-4543-BC14-80D3653C1087}" type="parTrans" cxnId="{E30BB457-7A16-44C9-A399-22231ABFD736}">
      <dgm:prSet/>
      <dgm:spPr/>
      <dgm:t>
        <a:bodyPr/>
        <a:lstStyle/>
        <a:p>
          <a:endParaRPr lang="da-DK"/>
        </a:p>
      </dgm:t>
    </dgm:pt>
    <dgm:pt modelId="{6ABF5540-6D79-4E56-85E9-74C9F20495F8}" type="sibTrans" cxnId="{E30BB457-7A16-44C9-A399-22231ABFD736}">
      <dgm:prSet/>
      <dgm:spPr/>
      <dgm:t>
        <a:bodyPr/>
        <a:lstStyle/>
        <a:p>
          <a:endParaRPr lang="da-DK"/>
        </a:p>
      </dgm:t>
    </dgm:pt>
    <dgm:pt modelId="{0CBC9BB3-8B1C-41D7-AD57-F106CAF0531D}">
      <dgm:prSet phldrT="[Tekst]"/>
      <dgm:spPr/>
      <dgm:t>
        <a:bodyPr/>
        <a:lstStyle/>
        <a:p>
          <a:r>
            <a:rPr lang="da-DK" dirty="0"/>
            <a:t>3 </a:t>
          </a:r>
          <a:r>
            <a:rPr lang="da-DK" dirty="0" err="1"/>
            <a:t>Finals</a:t>
          </a:r>
          <a:r>
            <a:rPr lang="da-DK" dirty="0"/>
            <a:t> at the National Learning Festival (8.000 </a:t>
          </a:r>
          <a:r>
            <a:rPr lang="da-DK" dirty="0" err="1"/>
            <a:t>visitors</a:t>
          </a:r>
          <a:r>
            <a:rPr lang="da-DK" dirty="0"/>
            <a:t>)   </a:t>
          </a:r>
        </a:p>
      </dgm:t>
    </dgm:pt>
    <dgm:pt modelId="{FBB09D17-9753-4E6D-80A4-4FC3DD006D32}" type="parTrans" cxnId="{C271757E-1FCE-4D2A-B40F-9FEC78BAB1D1}">
      <dgm:prSet/>
      <dgm:spPr/>
      <dgm:t>
        <a:bodyPr/>
        <a:lstStyle/>
        <a:p>
          <a:endParaRPr lang="da-DK"/>
        </a:p>
      </dgm:t>
    </dgm:pt>
    <dgm:pt modelId="{424AD00D-4B67-4C31-9E3D-A33302D9C6CD}" type="sibTrans" cxnId="{C271757E-1FCE-4D2A-B40F-9FEC78BAB1D1}">
      <dgm:prSet/>
      <dgm:spPr/>
      <dgm:t>
        <a:bodyPr/>
        <a:lstStyle/>
        <a:p>
          <a:endParaRPr lang="da-DK"/>
        </a:p>
      </dgm:t>
    </dgm:pt>
    <dgm:pt modelId="{E239E79A-BB41-4EC3-8B80-40E7B6A86807}" type="pres">
      <dgm:prSet presAssocID="{B8085A22-FDB2-473A-9E85-FC7B881DF617}" presName="Name0" presStyleCnt="0">
        <dgm:presLayoutVars>
          <dgm:chMax val="7"/>
          <dgm:chPref val="7"/>
          <dgm:dir/>
        </dgm:presLayoutVars>
      </dgm:prSet>
      <dgm:spPr/>
    </dgm:pt>
    <dgm:pt modelId="{590292FA-6868-47FB-AF16-331F137B8A91}" type="pres">
      <dgm:prSet presAssocID="{B8085A22-FDB2-473A-9E85-FC7B881DF617}" presName="Name1" presStyleCnt="0"/>
      <dgm:spPr/>
    </dgm:pt>
    <dgm:pt modelId="{4101FE85-8084-4E68-98FF-453F2AE254C0}" type="pres">
      <dgm:prSet presAssocID="{B8085A22-FDB2-473A-9E85-FC7B881DF617}" presName="cycle" presStyleCnt="0"/>
      <dgm:spPr/>
    </dgm:pt>
    <dgm:pt modelId="{07EF0BA6-1D01-4D40-BC6B-390BFC2CA691}" type="pres">
      <dgm:prSet presAssocID="{B8085A22-FDB2-473A-9E85-FC7B881DF617}" presName="srcNode" presStyleLbl="node1" presStyleIdx="0" presStyleCnt="3"/>
      <dgm:spPr/>
    </dgm:pt>
    <dgm:pt modelId="{19AE749E-EE26-49B1-8EC5-21DB084DA71D}" type="pres">
      <dgm:prSet presAssocID="{B8085A22-FDB2-473A-9E85-FC7B881DF617}" presName="conn" presStyleLbl="parChTrans1D2" presStyleIdx="0" presStyleCnt="1"/>
      <dgm:spPr/>
    </dgm:pt>
    <dgm:pt modelId="{95EFA9D2-D81A-427E-9799-2235D889ECDA}" type="pres">
      <dgm:prSet presAssocID="{B8085A22-FDB2-473A-9E85-FC7B881DF617}" presName="extraNode" presStyleLbl="node1" presStyleIdx="0" presStyleCnt="3"/>
      <dgm:spPr/>
    </dgm:pt>
    <dgm:pt modelId="{BD8C584F-3657-4C33-BB6A-387652563BC6}" type="pres">
      <dgm:prSet presAssocID="{B8085A22-FDB2-473A-9E85-FC7B881DF617}" presName="dstNode" presStyleLbl="node1" presStyleIdx="0" presStyleCnt="3"/>
      <dgm:spPr/>
    </dgm:pt>
    <dgm:pt modelId="{4C39AEC1-E0F3-4760-9DE5-8974AD3F9B46}" type="pres">
      <dgm:prSet presAssocID="{9D5F7F8E-00B4-4C0F-ADD1-4DBDE41E1D6F}" presName="text_1" presStyleLbl="node1" presStyleIdx="0" presStyleCnt="3">
        <dgm:presLayoutVars>
          <dgm:bulletEnabled val="1"/>
        </dgm:presLayoutVars>
      </dgm:prSet>
      <dgm:spPr/>
    </dgm:pt>
    <dgm:pt modelId="{2515136B-8284-40C7-B461-BFC8B5808F8C}" type="pres">
      <dgm:prSet presAssocID="{9D5F7F8E-00B4-4C0F-ADD1-4DBDE41E1D6F}" presName="accent_1" presStyleCnt="0"/>
      <dgm:spPr/>
    </dgm:pt>
    <dgm:pt modelId="{8B792D24-268C-4ACB-8F98-BEFD25857217}" type="pres">
      <dgm:prSet presAssocID="{9D5F7F8E-00B4-4C0F-ADD1-4DBDE41E1D6F}" presName="accentRepeatNode" presStyleLbl="solidFgAcc1" presStyleIdx="0" presStyleCnt="3"/>
      <dgm:spPr/>
    </dgm:pt>
    <dgm:pt modelId="{D1A6F56A-15F1-42F7-94AB-AC59B5AE98DD}" type="pres">
      <dgm:prSet presAssocID="{1DC54C7E-F447-440B-9816-55E138D3F4D9}" presName="text_2" presStyleLbl="node1" presStyleIdx="1" presStyleCnt="3">
        <dgm:presLayoutVars>
          <dgm:bulletEnabled val="1"/>
        </dgm:presLayoutVars>
      </dgm:prSet>
      <dgm:spPr/>
    </dgm:pt>
    <dgm:pt modelId="{CC29B40B-0FF3-4A99-9AFC-76F95D92DBB9}" type="pres">
      <dgm:prSet presAssocID="{1DC54C7E-F447-440B-9816-55E138D3F4D9}" presName="accent_2" presStyleCnt="0"/>
      <dgm:spPr/>
    </dgm:pt>
    <dgm:pt modelId="{2B119669-5F6F-4FC5-B52C-ED9EFB9D43AC}" type="pres">
      <dgm:prSet presAssocID="{1DC54C7E-F447-440B-9816-55E138D3F4D9}" presName="accentRepeatNode" presStyleLbl="solidFgAcc1" presStyleIdx="1" presStyleCnt="3"/>
      <dgm:spPr/>
    </dgm:pt>
    <dgm:pt modelId="{5F339766-42F8-4F1C-8EF3-CA9934D09AF4}" type="pres">
      <dgm:prSet presAssocID="{0CBC9BB3-8B1C-41D7-AD57-F106CAF0531D}" presName="text_3" presStyleLbl="node1" presStyleIdx="2" presStyleCnt="3">
        <dgm:presLayoutVars>
          <dgm:bulletEnabled val="1"/>
        </dgm:presLayoutVars>
      </dgm:prSet>
      <dgm:spPr/>
    </dgm:pt>
    <dgm:pt modelId="{1CBD8AA7-09A4-4750-B326-7B6530B5074C}" type="pres">
      <dgm:prSet presAssocID="{0CBC9BB3-8B1C-41D7-AD57-F106CAF0531D}" presName="accent_3" presStyleCnt="0"/>
      <dgm:spPr/>
    </dgm:pt>
    <dgm:pt modelId="{8ECF18E6-7F66-4CCE-8B94-EB0135F8D61A}" type="pres">
      <dgm:prSet presAssocID="{0CBC9BB3-8B1C-41D7-AD57-F106CAF0531D}" presName="accentRepeatNode" presStyleLbl="solidFgAcc1" presStyleIdx="2" presStyleCnt="3"/>
      <dgm:spPr/>
    </dgm:pt>
  </dgm:ptLst>
  <dgm:cxnLst>
    <dgm:cxn modelId="{58252610-DDC1-4035-AAAA-242F738A7E2F}" type="presOf" srcId="{0CBC9BB3-8B1C-41D7-AD57-F106CAF0531D}" destId="{5F339766-42F8-4F1C-8EF3-CA9934D09AF4}" srcOrd="0" destOrd="0" presId="urn:microsoft.com/office/officeart/2008/layout/VerticalCurvedList"/>
    <dgm:cxn modelId="{0EE2182C-FD04-4B20-B593-14EA59C61710}" type="presOf" srcId="{15E5E613-F125-4A02-B99B-C4A4197551B4}" destId="{19AE749E-EE26-49B1-8EC5-21DB084DA71D}" srcOrd="0" destOrd="0" presId="urn:microsoft.com/office/officeart/2008/layout/VerticalCurvedList"/>
    <dgm:cxn modelId="{E30BB457-7A16-44C9-A399-22231ABFD736}" srcId="{B8085A22-FDB2-473A-9E85-FC7B881DF617}" destId="{1DC54C7E-F447-440B-9816-55E138D3F4D9}" srcOrd="1" destOrd="0" parTransId="{E9512741-BFAC-4543-BC14-80D3653C1087}" sibTransId="{6ABF5540-6D79-4E56-85E9-74C9F20495F8}"/>
    <dgm:cxn modelId="{F3E6E46A-62E3-4067-8E69-FC644059C5DE}" type="presOf" srcId="{9D5F7F8E-00B4-4C0F-ADD1-4DBDE41E1D6F}" destId="{4C39AEC1-E0F3-4760-9DE5-8974AD3F9B46}" srcOrd="0" destOrd="0" presId="urn:microsoft.com/office/officeart/2008/layout/VerticalCurvedList"/>
    <dgm:cxn modelId="{C271757E-1FCE-4D2A-B40F-9FEC78BAB1D1}" srcId="{B8085A22-FDB2-473A-9E85-FC7B881DF617}" destId="{0CBC9BB3-8B1C-41D7-AD57-F106CAF0531D}" srcOrd="2" destOrd="0" parTransId="{FBB09D17-9753-4E6D-80A4-4FC3DD006D32}" sibTransId="{424AD00D-4B67-4C31-9E3D-A33302D9C6CD}"/>
    <dgm:cxn modelId="{2749B1D6-9576-4C51-A4BE-3F9443F17AD4}" type="presOf" srcId="{B8085A22-FDB2-473A-9E85-FC7B881DF617}" destId="{E239E79A-BB41-4EC3-8B80-40E7B6A86807}" srcOrd="0" destOrd="0" presId="urn:microsoft.com/office/officeart/2008/layout/VerticalCurvedList"/>
    <dgm:cxn modelId="{74FFEAD8-73DD-4810-93FD-9BD2E4C11A5C}" type="presOf" srcId="{1DC54C7E-F447-440B-9816-55E138D3F4D9}" destId="{D1A6F56A-15F1-42F7-94AB-AC59B5AE98DD}" srcOrd="0" destOrd="0" presId="urn:microsoft.com/office/officeart/2008/layout/VerticalCurvedList"/>
    <dgm:cxn modelId="{D7AD4AF2-BF11-41B0-A083-256B82D8B889}" srcId="{B8085A22-FDB2-473A-9E85-FC7B881DF617}" destId="{9D5F7F8E-00B4-4C0F-ADD1-4DBDE41E1D6F}" srcOrd="0" destOrd="0" parTransId="{BCE426F3-5A3D-4B55-A6FE-77D7658EAB8F}" sibTransId="{15E5E613-F125-4A02-B99B-C4A4197551B4}"/>
    <dgm:cxn modelId="{5B85C673-5FCC-4587-80EF-38D99E240D8D}" type="presParOf" srcId="{E239E79A-BB41-4EC3-8B80-40E7B6A86807}" destId="{590292FA-6868-47FB-AF16-331F137B8A91}" srcOrd="0" destOrd="0" presId="urn:microsoft.com/office/officeart/2008/layout/VerticalCurvedList"/>
    <dgm:cxn modelId="{DB472E97-3FBC-435D-9AE3-813F7DD52F75}" type="presParOf" srcId="{590292FA-6868-47FB-AF16-331F137B8A91}" destId="{4101FE85-8084-4E68-98FF-453F2AE254C0}" srcOrd="0" destOrd="0" presId="urn:microsoft.com/office/officeart/2008/layout/VerticalCurvedList"/>
    <dgm:cxn modelId="{EC364459-B8F8-4AA1-B947-C6822FCEB856}" type="presParOf" srcId="{4101FE85-8084-4E68-98FF-453F2AE254C0}" destId="{07EF0BA6-1D01-4D40-BC6B-390BFC2CA691}" srcOrd="0" destOrd="0" presId="urn:microsoft.com/office/officeart/2008/layout/VerticalCurvedList"/>
    <dgm:cxn modelId="{72364991-A74F-4C63-A59B-3DB6A68CEA42}" type="presParOf" srcId="{4101FE85-8084-4E68-98FF-453F2AE254C0}" destId="{19AE749E-EE26-49B1-8EC5-21DB084DA71D}" srcOrd="1" destOrd="0" presId="urn:microsoft.com/office/officeart/2008/layout/VerticalCurvedList"/>
    <dgm:cxn modelId="{3D612A85-5987-426E-8B4A-ABCCF14B4674}" type="presParOf" srcId="{4101FE85-8084-4E68-98FF-453F2AE254C0}" destId="{95EFA9D2-D81A-427E-9799-2235D889ECDA}" srcOrd="2" destOrd="0" presId="urn:microsoft.com/office/officeart/2008/layout/VerticalCurvedList"/>
    <dgm:cxn modelId="{E533A9A6-7A4F-479C-91E5-02B6D6E9E7BD}" type="presParOf" srcId="{4101FE85-8084-4E68-98FF-453F2AE254C0}" destId="{BD8C584F-3657-4C33-BB6A-387652563BC6}" srcOrd="3" destOrd="0" presId="urn:microsoft.com/office/officeart/2008/layout/VerticalCurvedList"/>
    <dgm:cxn modelId="{42C5407C-F4B0-45F9-BA16-82FB6C90EB23}" type="presParOf" srcId="{590292FA-6868-47FB-AF16-331F137B8A91}" destId="{4C39AEC1-E0F3-4760-9DE5-8974AD3F9B46}" srcOrd="1" destOrd="0" presId="urn:microsoft.com/office/officeart/2008/layout/VerticalCurvedList"/>
    <dgm:cxn modelId="{FB779A47-C5B3-4F62-BB50-7FEF4EB1059F}" type="presParOf" srcId="{590292FA-6868-47FB-AF16-331F137B8A91}" destId="{2515136B-8284-40C7-B461-BFC8B5808F8C}" srcOrd="2" destOrd="0" presId="urn:microsoft.com/office/officeart/2008/layout/VerticalCurvedList"/>
    <dgm:cxn modelId="{3A6E9DC8-1437-43B2-8A35-C5C6B730E5AC}" type="presParOf" srcId="{2515136B-8284-40C7-B461-BFC8B5808F8C}" destId="{8B792D24-268C-4ACB-8F98-BEFD25857217}" srcOrd="0" destOrd="0" presId="urn:microsoft.com/office/officeart/2008/layout/VerticalCurvedList"/>
    <dgm:cxn modelId="{0E4D25BF-B4F3-4841-9BF8-A3C72F140431}" type="presParOf" srcId="{590292FA-6868-47FB-AF16-331F137B8A91}" destId="{D1A6F56A-15F1-42F7-94AB-AC59B5AE98DD}" srcOrd="3" destOrd="0" presId="urn:microsoft.com/office/officeart/2008/layout/VerticalCurvedList"/>
    <dgm:cxn modelId="{A3625F1B-58ED-44A0-9019-52DFF2902CC8}" type="presParOf" srcId="{590292FA-6868-47FB-AF16-331F137B8A91}" destId="{CC29B40B-0FF3-4A99-9AFC-76F95D92DBB9}" srcOrd="4" destOrd="0" presId="urn:microsoft.com/office/officeart/2008/layout/VerticalCurvedList"/>
    <dgm:cxn modelId="{EB5FB1CD-187F-4C1C-A509-B1099A9235B5}" type="presParOf" srcId="{CC29B40B-0FF3-4A99-9AFC-76F95D92DBB9}" destId="{2B119669-5F6F-4FC5-B52C-ED9EFB9D43AC}" srcOrd="0" destOrd="0" presId="urn:microsoft.com/office/officeart/2008/layout/VerticalCurvedList"/>
    <dgm:cxn modelId="{5D97E5B1-F581-416F-B8E7-8DFE807EC651}" type="presParOf" srcId="{590292FA-6868-47FB-AF16-331F137B8A91}" destId="{5F339766-42F8-4F1C-8EF3-CA9934D09AF4}" srcOrd="5" destOrd="0" presId="urn:microsoft.com/office/officeart/2008/layout/VerticalCurvedList"/>
    <dgm:cxn modelId="{D21B9503-0362-4002-B313-020F93ECD776}" type="presParOf" srcId="{590292FA-6868-47FB-AF16-331F137B8A91}" destId="{1CBD8AA7-09A4-4750-B326-7B6530B5074C}" srcOrd="6" destOrd="0" presId="urn:microsoft.com/office/officeart/2008/layout/VerticalCurvedList"/>
    <dgm:cxn modelId="{7B8FFBB3-01A1-4A16-B313-4234D18EA848}" type="presParOf" srcId="{1CBD8AA7-09A4-4750-B326-7B6530B5074C}" destId="{8ECF18E6-7F66-4CCE-8B94-EB0135F8D61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EF188-7E8C-465F-B55B-072D22832C31}">
      <dsp:nvSpPr>
        <dsp:cNvPr id="0" name=""/>
        <dsp:cNvSpPr/>
      </dsp:nvSpPr>
      <dsp:spPr>
        <a:xfrm>
          <a:off x="328707" y="32900"/>
          <a:ext cx="2321710" cy="2321994"/>
        </a:xfrm>
        <a:prstGeom prst="ellipse">
          <a:avLst/>
        </a:prstGeom>
        <a:solidFill>
          <a:srgbClr val="C0504D">
            <a:lumMod val="40000"/>
            <a:lumOff val="60000"/>
            <a:alpha val="5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noProof="0" dirty="0" err="1">
              <a:solidFill>
                <a:sysClr val="windowText" lastClr="000000"/>
              </a:solidFill>
              <a:latin typeface="Garamond"/>
              <a:ea typeface="+mn-ea"/>
              <a:cs typeface="+mn-cs"/>
            </a:rPr>
            <a:t>Lack</a:t>
          </a:r>
          <a:r>
            <a:rPr lang="da-DK" sz="2000" kern="1200" noProof="0" dirty="0">
              <a:solidFill>
                <a:sysClr val="windowText" lastClr="000000"/>
              </a:solidFill>
              <a:latin typeface="Garamond"/>
              <a:ea typeface="+mn-ea"/>
              <a:cs typeface="+mn-cs"/>
            </a:rPr>
            <a:t> of Research and </a:t>
          </a:r>
          <a:r>
            <a:rPr lang="da-DK" sz="2000" kern="1200" noProof="0" dirty="0" err="1">
              <a:solidFill>
                <a:sysClr val="windowText" lastClr="000000"/>
              </a:solidFill>
              <a:latin typeface="Garamond"/>
              <a:ea typeface="+mn-ea"/>
              <a:cs typeface="+mn-cs"/>
            </a:rPr>
            <a:t>knowledge</a:t>
          </a:r>
          <a:endParaRPr lang="da-DK" sz="2000" kern="1200" noProof="0" dirty="0">
            <a:solidFill>
              <a:sysClr val="windowText" lastClr="000000"/>
            </a:solidFill>
            <a:latin typeface="Garamond"/>
            <a:ea typeface="+mn-ea"/>
            <a:cs typeface="+mn-cs"/>
          </a:endParaRPr>
        </a:p>
      </dsp:txBody>
      <dsp:txXfrm>
        <a:off x="668714" y="372948"/>
        <a:ext cx="1641696" cy="1641898"/>
      </dsp:txXfrm>
    </dsp:sp>
    <dsp:sp modelId="{F7AFE6B0-A7EE-415E-A333-CD475799E851}">
      <dsp:nvSpPr>
        <dsp:cNvPr id="0" name=""/>
        <dsp:cNvSpPr/>
      </dsp:nvSpPr>
      <dsp:spPr>
        <a:xfrm>
          <a:off x="1194511" y="1581541"/>
          <a:ext cx="2321710" cy="2321994"/>
        </a:xfrm>
        <a:prstGeom prst="ellipse">
          <a:avLst/>
        </a:prstGeom>
        <a:solidFill>
          <a:srgbClr val="9BBB59">
            <a:lumMod val="60000"/>
            <a:lumOff val="40000"/>
            <a:alpha val="5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noProof="0" dirty="0" err="1">
              <a:solidFill>
                <a:sysClr val="windowText" lastClr="000000"/>
              </a:solidFill>
              <a:latin typeface="Garamond"/>
              <a:ea typeface="+mn-ea"/>
              <a:cs typeface="+mn-cs"/>
            </a:rPr>
            <a:t>Lack</a:t>
          </a:r>
          <a:r>
            <a:rPr lang="da-DK" sz="2000" kern="1200" noProof="0" dirty="0">
              <a:solidFill>
                <a:sysClr val="windowText" lastClr="000000"/>
              </a:solidFill>
              <a:latin typeface="Garamond"/>
              <a:ea typeface="+mn-ea"/>
              <a:cs typeface="+mn-cs"/>
            </a:rPr>
            <a:t> of IT-</a:t>
          </a:r>
          <a:r>
            <a:rPr lang="da-DK" sz="2000" kern="1200" noProof="0" dirty="0" err="1">
              <a:solidFill>
                <a:sysClr val="windowText" lastClr="000000"/>
              </a:solidFill>
              <a:latin typeface="Garamond"/>
              <a:ea typeface="+mn-ea"/>
              <a:cs typeface="+mn-cs"/>
            </a:rPr>
            <a:t>infrastructure</a:t>
          </a:r>
          <a:endParaRPr lang="da-DK" sz="2000" kern="1200" noProof="0" dirty="0">
            <a:solidFill>
              <a:sysClr val="windowText" lastClr="000000"/>
            </a:solidFill>
            <a:latin typeface="Garamond"/>
            <a:ea typeface="+mn-ea"/>
            <a:cs typeface="+mn-cs"/>
          </a:endParaRPr>
        </a:p>
      </dsp:txBody>
      <dsp:txXfrm>
        <a:off x="1534518" y="1921589"/>
        <a:ext cx="1641696" cy="1641898"/>
      </dsp:txXfrm>
    </dsp:sp>
    <dsp:sp modelId="{521EBC3B-EE2A-4EF2-8BCC-63590AE4DAB0}">
      <dsp:nvSpPr>
        <dsp:cNvPr id="0" name=""/>
        <dsp:cNvSpPr/>
      </dsp:nvSpPr>
      <dsp:spPr>
        <a:xfrm>
          <a:off x="2388433" y="32900"/>
          <a:ext cx="2321710" cy="2321994"/>
        </a:xfrm>
        <a:prstGeom prst="ellipse">
          <a:avLst/>
        </a:prstGeom>
        <a:solidFill>
          <a:srgbClr val="92D050">
            <a:alpha val="5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noProof="0" dirty="0" err="1">
              <a:solidFill>
                <a:sysClr val="windowText" lastClr="000000"/>
              </a:solidFill>
              <a:latin typeface="Garamond"/>
              <a:ea typeface="+mn-ea"/>
              <a:cs typeface="+mn-cs"/>
            </a:rPr>
            <a:t>Lack</a:t>
          </a:r>
          <a:r>
            <a:rPr lang="da-DK" sz="2000" kern="1200" noProof="0" dirty="0">
              <a:solidFill>
                <a:sysClr val="windowText" lastClr="000000"/>
              </a:solidFill>
              <a:latin typeface="Garamond"/>
              <a:ea typeface="+mn-ea"/>
              <a:cs typeface="+mn-cs"/>
            </a:rPr>
            <a:t> of </a:t>
          </a:r>
          <a:r>
            <a:rPr lang="da-DK" sz="2000" kern="1200" noProof="0" dirty="0" err="1">
              <a:solidFill>
                <a:sysClr val="windowText" lastClr="000000"/>
              </a:solidFill>
              <a:latin typeface="Garamond"/>
              <a:ea typeface="+mn-ea"/>
              <a:cs typeface="+mn-cs"/>
            </a:rPr>
            <a:t>network</a:t>
          </a:r>
          <a:r>
            <a:rPr lang="da-DK" sz="2000" kern="1200" noProof="0" dirty="0">
              <a:solidFill>
                <a:sysClr val="windowText" lastClr="000000"/>
              </a:solidFill>
              <a:latin typeface="Garamond"/>
              <a:ea typeface="+mn-ea"/>
              <a:cs typeface="+mn-cs"/>
            </a:rPr>
            <a:t>, </a:t>
          </a:r>
          <a:r>
            <a:rPr lang="da-DK" sz="2000" kern="1200" noProof="0" dirty="0" err="1">
              <a:solidFill>
                <a:sysClr val="windowText" lastClr="000000"/>
              </a:solidFill>
              <a:latin typeface="Garamond"/>
              <a:ea typeface="+mn-ea"/>
              <a:cs typeface="+mn-cs"/>
            </a:rPr>
            <a:t>competences</a:t>
          </a:r>
          <a:r>
            <a:rPr lang="da-DK" sz="2000" kern="1200" noProof="0" dirty="0">
              <a:solidFill>
                <a:sysClr val="windowText" lastClr="000000"/>
              </a:solidFill>
              <a:latin typeface="Garamond"/>
              <a:ea typeface="+mn-ea"/>
              <a:cs typeface="+mn-cs"/>
            </a:rPr>
            <a:t> and </a:t>
          </a:r>
          <a:r>
            <a:rPr lang="da-DK" sz="2000" kern="1200" noProof="0" dirty="0" err="1">
              <a:solidFill>
                <a:sysClr val="windowText" lastClr="000000"/>
              </a:solidFill>
              <a:latin typeface="Garamond"/>
              <a:ea typeface="+mn-ea"/>
              <a:cs typeface="+mn-cs"/>
            </a:rPr>
            <a:t>knowledge</a:t>
          </a:r>
          <a:r>
            <a:rPr lang="da-DK" sz="2000" kern="1200" noProof="0" dirty="0">
              <a:solidFill>
                <a:sysClr val="windowText" lastClr="000000"/>
              </a:solidFill>
              <a:latin typeface="Garamond"/>
              <a:ea typeface="+mn-ea"/>
              <a:cs typeface="+mn-cs"/>
            </a:rPr>
            <a:t> </a:t>
          </a:r>
          <a:r>
            <a:rPr lang="da-DK" sz="2000" kern="1200" noProof="0" dirty="0" err="1">
              <a:solidFill>
                <a:sysClr val="windowText" lastClr="000000"/>
              </a:solidFill>
              <a:latin typeface="Garamond"/>
              <a:ea typeface="+mn-ea"/>
              <a:cs typeface="+mn-cs"/>
            </a:rPr>
            <a:t>sharing</a:t>
          </a:r>
          <a:endParaRPr lang="da-DK" sz="2000" kern="1200" noProof="0" dirty="0">
            <a:solidFill>
              <a:sysClr val="windowText" lastClr="000000"/>
            </a:solidFill>
            <a:latin typeface="Garamond"/>
            <a:ea typeface="+mn-ea"/>
            <a:cs typeface="+mn-cs"/>
          </a:endParaRPr>
        </a:p>
      </dsp:txBody>
      <dsp:txXfrm>
        <a:off x="2728440" y="372948"/>
        <a:ext cx="1641696" cy="1641898"/>
      </dsp:txXfrm>
    </dsp:sp>
    <dsp:sp modelId="{F40CF4A4-D7EA-490D-A4EB-90615D8080A3}">
      <dsp:nvSpPr>
        <dsp:cNvPr id="0" name=""/>
        <dsp:cNvSpPr/>
      </dsp:nvSpPr>
      <dsp:spPr>
        <a:xfrm>
          <a:off x="3467347" y="1581541"/>
          <a:ext cx="2321710" cy="2321994"/>
        </a:xfrm>
        <a:prstGeom prst="ellipse">
          <a:avLst/>
        </a:prstGeom>
        <a:solidFill>
          <a:srgbClr val="4F81BD">
            <a:alpha val="5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b="0" kern="1200" noProof="0" dirty="0" err="1">
              <a:solidFill>
                <a:sysClr val="windowText" lastClr="000000"/>
              </a:solidFill>
              <a:latin typeface="Garamond"/>
              <a:ea typeface="+mn-ea"/>
              <a:cs typeface="+mn-cs"/>
            </a:rPr>
            <a:t>Lack</a:t>
          </a:r>
          <a:r>
            <a:rPr lang="da-DK" sz="2000" b="0" kern="1200" noProof="0" dirty="0">
              <a:solidFill>
                <a:sysClr val="windowText" lastClr="000000"/>
              </a:solidFill>
              <a:latin typeface="Garamond"/>
              <a:ea typeface="+mn-ea"/>
              <a:cs typeface="+mn-cs"/>
            </a:rPr>
            <a:t> of a </a:t>
          </a:r>
          <a:r>
            <a:rPr lang="da-DK" sz="2000" b="0" kern="1200" noProof="0" dirty="0" err="1">
              <a:solidFill>
                <a:sysClr val="windowText" lastClr="000000"/>
              </a:solidFill>
              <a:latin typeface="Garamond"/>
              <a:ea typeface="+mn-ea"/>
              <a:cs typeface="+mn-cs"/>
            </a:rPr>
            <a:t>market</a:t>
          </a:r>
          <a:r>
            <a:rPr lang="da-DK" sz="2000" b="0" kern="1200" noProof="0" dirty="0">
              <a:solidFill>
                <a:sysClr val="windowText" lastClr="000000"/>
              </a:solidFill>
              <a:latin typeface="Garamond"/>
              <a:ea typeface="+mn-ea"/>
              <a:cs typeface="+mn-cs"/>
            </a:rPr>
            <a:t> for digital </a:t>
          </a:r>
          <a:r>
            <a:rPr lang="da-DK" sz="2000" b="0" kern="1200" noProof="0" dirty="0" err="1">
              <a:solidFill>
                <a:sysClr val="windowText" lastClr="000000"/>
              </a:solidFill>
              <a:latin typeface="Garamond"/>
              <a:ea typeface="+mn-ea"/>
              <a:cs typeface="+mn-cs"/>
            </a:rPr>
            <a:t>learning</a:t>
          </a:r>
          <a:r>
            <a:rPr lang="da-DK" sz="2000" b="0" kern="1200" noProof="0" dirty="0">
              <a:solidFill>
                <a:sysClr val="windowText" lastClr="000000"/>
              </a:solidFill>
              <a:latin typeface="Garamond"/>
              <a:ea typeface="+mn-ea"/>
              <a:cs typeface="+mn-cs"/>
            </a:rPr>
            <a:t> ressources</a:t>
          </a:r>
        </a:p>
      </dsp:txBody>
      <dsp:txXfrm>
        <a:off x="3807354" y="1921589"/>
        <a:ext cx="1641696" cy="16418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E749E-EE26-49B1-8EC5-21DB084DA71D}">
      <dsp:nvSpPr>
        <dsp:cNvPr id="0" name=""/>
        <dsp:cNvSpPr/>
      </dsp:nvSpPr>
      <dsp:spPr>
        <a:xfrm>
          <a:off x="-3843270" y="-590226"/>
          <a:ext cx="4580604" cy="4580604"/>
        </a:xfrm>
        <a:prstGeom prst="blockArc">
          <a:avLst>
            <a:gd name="adj1" fmla="val 18900000"/>
            <a:gd name="adj2" fmla="val 2700000"/>
            <a:gd name="adj3" fmla="val 47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39AEC1-E0F3-4760-9DE5-8974AD3F9B46}">
      <dsp:nvSpPr>
        <dsp:cNvPr id="0" name=""/>
        <dsp:cNvSpPr/>
      </dsp:nvSpPr>
      <dsp:spPr>
        <a:xfrm>
          <a:off x="474161" y="340015"/>
          <a:ext cx="4401344" cy="68003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774" tIns="53340" rIns="53340" bIns="53340" numCol="1" spcCol="1270" anchor="ctr" anchorCtr="0">
          <a:noAutofit/>
        </a:bodyPr>
        <a:lstStyle/>
        <a:p>
          <a:pPr marL="0" lvl="0" indent="0" algn="l" defTabSz="933450">
            <a:lnSpc>
              <a:spcPct val="90000"/>
            </a:lnSpc>
            <a:spcBef>
              <a:spcPct val="0"/>
            </a:spcBef>
            <a:spcAft>
              <a:spcPct val="35000"/>
            </a:spcAft>
            <a:buNone/>
          </a:pPr>
          <a:r>
            <a:rPr lang="da-DK" sz="2100" kern="1200" dirty="0"/>
            <a:t>1 Projects in the </a:t>
          </a:r>
          <a:r>
            <a:rPr lang="da-DK" sz="2100" kern="1200" dirty="0" err="1"/>
            <a:t>classroom</a:t>
          </a:r>
          <a:endParaRPr lang="da-DK" sz="2100" kern="1200" dirty="0"/>
        </a:p>
      </dsp:txBody>
      <dsp:txXfrm>
        <a:off x="474161" y="340015"/>
        <a:ext cx="4401344" cy="680030"/>
      </dsp:txXfrm>
    </dsp:sp>
    <dsp:sp modelId="{8B792D24-268C-4ACB-8F98-BEFD25857217}">
      <dsp:nvSpPr>
        <dsp:cNvPr id="0" name=""/>
        <dsp:cNvSpPr/>
      </dsp:nvSpPr>
      <dsp:spPr>
        <a:xfrm>
          <a:off x="49142" y="255011"/>
          <a:ext cx="850038" cy="85003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A6F56A-15F1-42F7-94AB-AC59B5AE98DD}">
      <dsp:nvSpPr>
        <dsp:cNvPr id="0" name=""/>
        <dsp:cNvSpPr/>
      </dsp:nvSpPr>
      <dsp:spPr>
        <a:xfrm>
          <a:off x="721352" y="1360060"/>
          <a:ext cx="4154153" cy="68003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774" tIns="53340" rIns="53340" bIns="53340" numCol="1" spcCol="1270" anchor="ctr" anchorCtr="0">
          <a:noAutofit/>
        </a:bodyPr>
        <a:lstStyle/>
        <a:p>
          <a:pPr marL="0" lvl="0" indent="0" algn="l" defTabSz="933450">
            <a:lnSpc>
              <a:spcPct val="90000"/>
            </a:lnSpc>
            <a:spcBef>
              <a:spcPct val="0"/>
            </a:spcBef>
            <a:spcAft>
              <a:spcPct val="35000"/>
            </a:spcAft>
            <a:buNone/>
          </a:pPr>
          <a:r>
            <a:rPr lang="da-DK" sz="2100" kern="1200" dirty="0"/>
            <a:t>2 </a:t>
          </a:r>
          <a:r>
            <a:rPr lang="da-DK" sz="2100" kern="1200" dirty="0" err="1"/>
            <a:t>Municipality</a:t>
          </a:r>
          <a:r>
            <a:rPr lang="da-DK" sz="2100" kern="1200" dirty="0"/>
            <a:t> </a:t>
          </a:r>
          <a:r>
            <a:rPr lang="da-DK" sz="2100" kern="1200" dirty="0" err="1"/>
            <a:t>competitions</a:t>
          </a:r>
          <a:endParaRPr lang="da-DK" sz="2100" kern="1200" dirty="0"/>
        </a:p>
      </dsp:txBody>
      <dsp:txXfrm>
        <a:off x="721352" y="1360060"/>
        <a:ext cx="4154153" cy="680030"/>
      </dsp:txXfrm>
    </dsp:sp>
    <dsp:sp modelId="{2B119669-5F6F-4FC5-B52C-ED9EFB9D43AC}">
      <dsp:nvSpPr>
        <dsp:cNvPr id="0" name=""/>
        <dsp:cNvSpPr/>
      </dsp:nvSpPr>
      <dsp:spPr>
        <a:xfrm>
          <a:off x="296333" y="1275057"/>
          <a:ext cx="850038" cy="85003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339766-42F8-4F1C-8EF3-CA9934D09AF4}">
      <dsp:nvSpPr>
        <dsp:cNvPr id="0" name=""/>
        <dsp:cNvSpPr/>
      </dsp:nvSpPr>
      <dsp:spPr>
        <a:xfrm>
          <a:off x="474161" y="2380106"/>
          <a:ext cx="4401344" cy="68003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774" tIns="53340" rIns="53340" bIns="53340" numCol="1" spcCol="1270" anchor="ctr" anchorCtr="0">
          <a:noAutofit/>
        </a:bodyPr>
        <a:lstStyle/>
        <a:p>
          <a:pPr marL="0" lvl="0" indent="0" algn="l" defTabSz="933450">
            <a:lnSpc>
              <a:spcPct val="90000"/>
            </a:lnSpc>
            <a:spcBef>
              <a:spcPct val="0"/>
            </a:spcBef>
            <a:spcAft>
              <a:spcPct val="35000"/>
            </a:spcAft>
            <a:buNone/>
          </a:pPr>
          <a:r>
            <a:rPr lang="da-DK" sz="2100" kern="1200" dirty="0"/>
            <a:t>3 </a:t>
          </a:r>
          <a:r>
            <a:rPr lang="da-DK" sz="2100" kern="1200" dirty="0" err="1"/>
            <a:t>Finals</a:t>
          </a:r>
          <a:r>
            <a:rPr lang="da-DK" sz="2100" kern="1200" dirty="0"/>
            <a:t> at the National Learning Festival (8.000 </a:t>
          </a:r>
          <a:r>
            <a:rPr lang="da-DK" sz="2100" kern="1200" dirty="0" err="1"/>
            <a:t>visitors</a:t>
          </a:r>
          <a:r>
            <a:rPr lang="da-DK" sz="2100" kern="1200" dirty="0"/>
            <a:t>)   </a:t>
          </a:r>
        </a:p>
      </dsp:txBody>
      <dsp:txXfrm>
        <a:off x="474161" y="2380106"/>
        <a:ext cx="4401344" cy="680030"/>
      </dsp:txXfrm>
    </dsp:sp>
    <dsp:sp modelId="{8ECF18E6-7F66-4CCE-8B94-EB0135F8D61A}">
      <dsp:nvSpPr>
        <dsp:cNvPr id="0" name=""/>
        <dsp:cNvSpPr/>
      </dsp:nvSpPr>
      <dsp:spPr>
        <a:xfrm>
          <a:off x="49142" y="2295102"/>
          <a:ext cx="850038" cy="85003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Forbundne ringe"/>
  <dgm:desc val="Bruges til at vise overlappende eller nært tilknyttede ideer eller koncepter. De første syv niveauer med Niveau 1-tekst svarer til en cirkel. Ubenyttet tekst vises ikke, men forbliver tilgængeligt, hvis du skifter layout.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9099" cy="4972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200">
                <a:latin typeface="Arial" charset="0"/>
              </a:defRPr>
            </a:lvl1pPr>
          </a:lstStyle>
          <a:p>
            <a:endParaRPr lang="da-DK"/>
          </a:p>
        </p:txBody>
      </p:sp>
      <p:sp>
        <p:nvSpPr>
          <p:cNvPr id="8195" name="Rectangle 3"/>
          <p:cNvSpPr>
            <a:spLocks noGrp="1" noChangeArrowheads="1"/>
          </p:cNvSpPr>
          <p:nvPr>
            <p:ph type="dt" sz="quarter" idx="1"/>
          </p:nvPr>
        </p:nvSpPr>
        <p:spPr bwMode="auto">
          <a:xfrm>
            <a:off x="3854939" y="0"/>
            <a:ext cx="2949099" cy="4972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200">
                <a:latin typeface="Arial" charset="0"/>
              </a:defRPr>
            </a:lvl1pPr>
          </a:lstStyle>
          <a:p>
            <a:endParaRPr lang="da-DK"/>
          </a:p>
        </p:txBody>
      </p:sp>
      <p:sp>
        <p:nvSpPr>
          <p:cNvPr id="8196" name="Rectangle 4"/>
          <p:cNvSpPr>
            <a:spLocks noGrp="1" noChangeArrowheads="1"/>
          </p:cNvSpPr>
          <p:nvPr>
            <p:ph type="ftr" sz="quarter" idx="2"/>
          </p:nvPr>
        </p:nvSpPr>
        <p:spPr bwMode="auto">
          <a:xfrm>
            <a:off x="0" y="9445169"/>
            <a:ext cx="2949099" cy="49720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200">
                <a:latin typeface="Arial" charset="0"/>
              </a:defRPr>
            </a:lvl1pPr>
          </a:lstStyle>
          <a:p>
            <a:endParaRPr lang="da-DK"/>
          </a:p>
        </p:txBody>
      </p:sp>
      <p:sp>
        <p:nvSpPr>
          <p:cNvPr id="8197" name="Rectangle 5"/>
          <p:cNvSpPr>
            <a:spLocks noGrp="1" noChangeArrowheads="1"/>
          </p:cNvSpPr>
          <p:nvPr>
            <p:ph type="sldNum" sz="quarter" idx="3"/>
          </p:nvPr>
        </p:nvSpPr>
        <p:spPr bwMode="auto">
          <a:xfrm>
            <a:off x="3854939" y="9445169"/>
            <a:ext cx="2949099" cy="49720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200">
                <a:latin typeface="Arial" charset="0"/>
              </a:defRPr>
            </a:lvl1pPr>
          </a:lstStyle>
          <a:p>
            <a:fld id="{C2C03116-8872-4E4E-BD71-D868663E5430}" type="slidenum">
              <a:rPr lang="da-DK"/>
              <a:pPr/>
              <a:t>‹nr.›</a:t>
            </a:fld>
            <a:endParaRPr lang="da-DK"/>
          </a:p>
        </p:txBody>
      </p:sp>
    </p:spTree>
    <p:extLst>
      <p:ext uri="{BB962C8B-B14F-4D97-AF65-F5344CB8AC3E}">
        <p14:creationId xmlns:p14="http://schemas.microsoft.com/office/powerpoint/2010/main" val="2875818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9099" cy="4972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200">
                <a:latin typeface="Arial" charset="0"/>
              </a:defRPr>
            </a:lvl1pPr>
          </a:lstStyle>
          <a:p>
            <a:endParaRPr lang="da-DK"/>
          </a:p>
        </p:txBody>
      </p:sp>
      <p:sp>
        <p:nvSpPr>
          <p:cNvPr id="9219" name="Rectangle 3"/>
          <p:cNvSpPr>
            <a:spLocks noGrp="1" noChangeArrowheads="1"/>
          </p:cNvSpPr>
          <p:nvPr>
            <p:ph type="dt" idx="1"/>
          </p:nvPr>
        </p:nvSpPr>
        <p:spPr bwMode="auto">
          <a:xfrm>
            <a:off x="3854939" y="0"/>
            <a:ext cx="2949099" cy="4972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200">
                <a:latin typeface="Arial" charset="0"/>
              </a:defRPr>
            </a:lvl1pPr>
          </a:lstStyle>
          <a:p>
            <a:endParaRPr lang="da-DK"/>
          </a:p>
        </p:txBody>
      </p:sp>
      <p:sp>
        <p:nvSpPr>
          <p:cNvPr id="9220" name="Rectangle 4"/>
          <p:cNvSpPr>
            <a:spLocks noGrp="1" noRot="1" noChangeAspect="1" noChangeArrowheads="1" noTextEdit="1"/>
          </p:cNvSpPr>
          <p:nvPr>
            <p:ph type="sldImg" idx="2"/>
          </p:nvPr>
        </p:nvSpPr>
        <p:spPr bwMode="auto">
          <a:xfrm>
            <a:off x="917575" y="746125"/>
            <a:ext cx="4972050" cy="3729038"/>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680562" y="4723448"/>
            <a:ext cx="5444490" cy="44748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9222" name="Rectangle 6"/>
          <p:cNvSpPr>
            <a:spLocks noGrp="1" noChangeArrowheads="1"/>
          </p:cNvSpPr>
          <p:nvPr>
            <p:ph type="ftr" sz="quarter" idx="4"/>
          </p:nvPr>
        </p:nvSpPr>
        <p:spPr bwMode="auto">
          <a:xfrm>
            <a:off x="0" y="9445169"/>
            <a:ext cx="2949099" cy="49720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200">
                <a:latin typeface="Arial" charset="0"/>
              </a:defRPr>
            </a:lvl1pPr>
          </a:lstStyle>
          <a:p>
            <a:endParaRPr lang="da-DK"/>
          </a:p>
        </p:txBody>
      </p:sp>
      <p:sp>
        <p:nvSpPr>
          <p:cNvPr id="9223" name="Rectangle 7"/>
          <p:cNvSpPr>
            <a:spLocks noGrp="1" noChangeArrowheads="1"/>
          </p:cNvSpPr>
          <p:nvPr>
            <p:ph type="sldNum" sz="quarter" idx="5"/>
          </p:nvPr>
        </p:nvSpPr>
        <p:spPr bwMode="auto">
          <a:xfrm>
            <a:off x="3854939" y="9445169"/>
            <a:ext cx="2949099" cy="49720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200">
                <a:latin typeface="Arial" charset="0"/>
              </a:defRPr>
            </a:lvl1pPr>
          </a:lstStyle>
          <a:p>
            <a:fld id="{3477FD34-E586-4161-AD40-242107BE3476}" type="slidenum">
              <a:rPr lang="da-DK"/>
              <a:pPr/>
              <a:t>‹nr.›</a:t>
            </a:fld>
            <a:endParaRPr lang="da-DK"/>
          </a:p>
        </p:txBody>
      </p:sp>
    </p:spTree>
    <p:extLst>
      <p:ext uri="{BB962C8B-B14F-4D97-AF65-F5344CB8AC3E}">
        <p14:creationId xmlns:p14="http://schemas.microsoft.com/office/powerpoint/2010/main" val="20176981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15865-33C4-416D-81D3-66A683110EA7}" type="slidenum">
              <a:rPr lang="da-DK"/>
              <a:pPr/>
              <a:t>1</a:t>
            </a:fld>
            <a:endParaRPr lang="da-DK"/>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900" kern="1200" dirty="0">
                <a:solidFill>
                  <a:schemeClr val="tx1"/>
                </a:solidFill>
                <a:effectLst/>
                <a:latin typeface="Arial" charset="0"/>
                <a:ea typeface="+mn-ea"/>
                <a:cs typeface="+mn-cs"/>
              </a:rPr>
              <a:t>During the recent years, </a:t>
            </a:r>
            <a:r>
              <a:rPr lang="en-US" sz="900" b="1" kern="1200" dirty="0">
                <a:solidFill>
                  <a:schemeClr val="tx1"/>
                </a:solidFill>
                <a:effectLst/>
                <a:latin typeface="Arial" charset="0"/>
                <a:ea typeface="+mn-ea"/>
                <a:cs typeface="+mn-cs"/>
              </a:rPr>
              <a:t>the use of ICT in the schools is a still greater priority for the Danish government</a:t>
            </a:r>
            <a:r>
              <a:rPr lang="en-US" sz="900" kern="1200" dirty="0">
                <a:solidFill>
                  <a:schemeClr val="tx1"/>
                </a:solidFill>
                <a:effectLst/>
                <a:latin typeface="Arial" charset="0"/>
                <a:ea typeface="+mn-ea"/>
                <a:cs typeface="+mn-cs"/>
              </a:rPr>
              <a:t>.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a-DK" sz="9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900" kern="1200" dirty="0">
                <a:solidFill>
                  <a:schemeClr val="tx1"/>
                </a:solidFill>
                <a:effectLst/>
                <a:latin typeface="Arial" charset="0"/>
                <a:ea typeface="+mn-ea"/>
                <a:cs typeface="+mn-cs"/>
              </a:rPr>
              <a:t>Most recently ICT and digital learning resources have become a substantial part of the political agreement on the </a:t>
            </a:r>
            <a:r>
              <a:rPr lang="en-US" sz="900" b="1" kern="1200" dirty="0">
                <a:solidFill>
                  <a:schemeClr val="tx1"/>
                </a:solidFill>
                <a:effectLst/>
                <a:latin typeface="Arial" charset="0"/>
                <a:ea typeface="+mn-ea"/>
                <a:cs typeface="+mn-cs"/>
              </a:rPr>
              <a:t>reform of the Danish public school</a:t>
            </a:r>
            <a:r>
              <a:rPr lang="en-US" sz="900" kern="1200" dirty="0">
                <a:solidFill>
                  <a:schemeClr val="tx1"/>
                </a:solidFill>
                <a:effectLst/>
                <a:latin typeface="Arial" charset="0"/>
                <a:ea typeface="+mn-ea"/>
                <a:cs typeface="+mn-cs"/>
              </a:rPr>
              <a:t>.</a:t>
            </a:r>
          </a:p>
          <a:p>
            <a:pPr marL="0" lvl="0" indent="0">
              <a:buFont typeface="Arial" panose="020B0604020202020204" pitchFamily="34" charset="0"/>
              <a:buNone/>
            </a:pPr>
            <a:endParaRPr lang="da-DK" sz="9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900" b="1" kern="1200" dirty="0">
                <a:solidFill>
                  <a:schemeClr val="tx1"/>
                </a:solidFill>
                <a:effectLst/>
                <a:latin typeface="Arial" charset="0"/>
                <a:ea typeface="+mn-ea"/>
                <a:cs typeface="+mn-cs"/>
              </a:rPr>
              <a:t>Central aim in the reform which came into effect summer 2014: The public school must challenge all students to reach their full potential.</a:t>
            </a:r>
          </a:p>
          <a:p>
            <a:pPr marL="0" indent="0">
              <a:buFont typeface="Arial" panose="020B0604020202020204" pitchFamily="34" charset="0"/>
              <a:buNone/>
            </a:pPr>
            <a:endParaRPr lang="en-US" sz="9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900" kern="1200" baseline="0" dirty="0">
                <a:solidFill>
                  <a:schemeClr val="tx1"/>
                </a:solidFill>
                <a:effectLst/>
                <a:latin typeface="Arial" charset="0"/>
                <a:ea typeface="+mn-ea"/>
                <a:cs typeface="+mn-cs"/>
              </a:rPr>
              <a:t>We need to develop new ways of organizing the teaching and new ways of learning – but with the </a:t>
            </a:r>
            <a:r>
              <a:rPr lang="en-US" sz="900" b="1" kern="1200" baseline="0" dirty="0">
                <a:solidFill>
                  <a:schemeClr val="tx1"/>
                </a:solidFill>
                <a:effectLst/>
                <a:latin typeface="Arial" charset="0"/>
                <a:ea typeface="+mn-ea"/>
                <a:cs typeface="+mn-cs"/>
              </a:rPr>
              <a:t>same amount of resources</a:t>
            </a:r>
            <a:r>
              <a:rPr lang="en-US" sz="900" kern="1200" baseline="0" dirty="0">
                <a:solidFill>
                  <a:schemeClr val="tx1"/>
                </a:solidFill>
                <a:effectLst/>
                <a:latin typeface="Arial" charset="0"/>
                <a:ea typeface="+mn-ea"/>
                <a:cs typeface="+mn-cs"/>
              </a:rPr>
              <a:t>. We have to start </a:t>
            </a:r>
            <a:r>
              <a:rPr lang="en-US" sz="900" b="1" kern="1200" baseline="0" dirty="0">
                <a:solidFill>
                  <a:schemeClr val="tx1"/>
                </a:solidFill>
                <a:effectLst/>
                <a:latin typeface="Arial" charset="0"/>
                <a:ea typeface="+mn-ea"/>
                <a:cs typeface="+mn-cs"/>
              </a:rPr>
              <a:t>thinking in a new way</a:t>
            </a:r>
            <a:r>
              <a:rPr lang="en-US" sz="900" kern="1200" baseline="0" dirty="0">
                <a:solidFill>
                  <a:schemeClr val="tx1"/>
                </a:solidFill>
                <a:effectLst/>
                <a:latin typeface="Arial" charset="0"/>
                <a:ea typeface="+mn-ea"/>
                <a:cs typeface="+mn-cs"/>
              </a:rPr>
              <a:t>. </a:t>
            </a:r>
            <a:endParaRPr lang="en-US" sz="900" kern="1200" dirty="0">
              <a:solidFill>
                <a:schemeClr val="tx1"/>
              </a:solidFill>
              <a:effectLst/>
              <a:latin typeface="Arial" charset="0"/>
              <a:ea typeface="+mn-ea"/>
              <a:cs typeface="+mn-cs"/>
            </a:endParaRPr>
          </a:p>
          <a:p>
            <a:pPr marL="171450" lvl="0" indent="-171450">
              <a:buFont typeface="Arial" panose="020B0604020202020204" pitchFamily="34" charset="0"/>
              <a:buChar char="•"/>
            </a:pPr>
            <a:endParaRPr lang="en-US" sz="900" kern="1200" dirty="0">
              <a:solidFill>
                <a:schemeClr val="tx1"/>
              </a:solidFill>
              <a:effectLst/>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kern="1200" dirty="0">
                <a:solidFill>
                  <a:schemeClr val="tx1"/>
                </a:solidFill>
                <a:effectLst/>
                <a:latin typeface="Arial" charset="0"/>
                <a:ea typeface="+mn-ea"/>
                <a:cs typeface="+mn-cs"/>
              </a:rPr>
              <a:t>The use of</a:t>
            </a:r>
            <a:r>
              <a:rPr lang="en-US" sz="900" kern="1200" baseline="0" dirty="0">
                <a:solidFill>
                  <a:schemeClr val="tx1"/>
                </a:solidFill>
                <a:effectLst/>
                <a:latin typeface="Arial" charset="0"/>
                <a:ea typeface="+mn-ea"/>
                <a:cs typeface="+mn-cs"/>
              </a:rPr>
              <a:t> ICT can </a:t>
            </a:r>
            <a:r>
              <a:rPr lang="en-US" sz="900" b="1" kern="1200" baseline="0" dirty="0">
                <a:solidFill>
                  <a:schemeClr val="tx1"/>
                </a:solidFill>
                <a:effectLst/>
                <a:latin typeface="Arial" charset="0"/>
                <a:ea typeface="+mn-ea"/>
                <a:cs typeface="+mn-cs"/>
              </a:rPr>
              <a:t>help us reach our goals</a:t>
            </a:r>
            <a:r>
              <a:rPr lang="en-US" sz="900" kern="1200" baseline="0" dirty="0">
                <a:solidFill>
                  <a:schemeClr val="tx1"/>
                </a:solidFill>
                <a:effectLst/>
                <a:latin typeface="Arial" charset="0"/>
                <a:ea typeface="+mn-ea"/>
                <a:cs typeface="+mn-cs"/>
              </a:rPr>
              <a:t>.</a:t>
            </a:r>
          </a:p>
          <a:p>
            <a:pPr marL="171450" lvl="0" indent="-171450">
              <a:buFont typeface="Arial" panose="020B0604020202020204" pitchFamily="34" charset="0"/>
              <a:buChar char="•"/>
            </a:pPr>
            <a:endParaRPr lang="en-US" sz="900" kern="1200" dirty="0">
              <a:solidFill>
                <a:schemeClr val="tx1"/>
              </a:solidFill>
              <a:effectLst/>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kern="1200" dirty="0">
                <a:solidFill>
                  <a:schemeClr val="tx1"/>
                </a:solidFill>
                <a:effectLst/>
                <a:latin typeface="Arial" charset="0"/>
                <a:ea typeface="+mn-ea"/>
                <a:cs typeface="+mn-cs"/>
              </a:rPr>
              <a:t>There is a </a:t>
            </a:r>
            <a:r>
              <a:rPr lang="en-US" sz="900" b="1" kern="1200" dirty="0">
                <a:solidFill>
                  <a:schemeClr val="tx1"/>
                </a:solidFill>
                <a:effectLst/>
                <a:latin typeface="Arial" charset="0"/>
                <a:ea typeface="+mn-ea"/>
                <a:cs typeface="+mn-cs"/>
              </a:rPr>
              <a:t>big unexploited</a:t>
            </a:r>
            <a:r>
              <a:rPr lang="en-US" sz="900" b="1" kern="1200" baseline="0" dirty="0">
                <a:solidFill>
                  <a:schemeClr val="tx1"/>
                </a:solidFill>
                <a:effectLst/>
                <a:latin typeface="Arial" charset="0"/>
                <a:ea typeface="+mn-ea"/>
                <a:cs typeface="+mn-cs"/>
              </a:rPr>
              <a:t> potential </a:t>
            </a:r>
            <a:r>
              <a:rPr lang="en-US" sz="900" b="0" kern="1200" baseline="0" dirty="0">
                <a:solidFill>
                  <a:schemeClr val="tx1"/>
                </a:solidFill>
                <a:effectLst/>
                <a:latin typeface="Arial" charset="0"/>
                <a:ea typeface="+mn-ea"/>
                <a:cs typeface="+mn-cs"/>
              </a:rPr>
              <a:t>within ICT and digital learning resources.</a:t>
            </a:r>
            <a:endParaRPr lang="da-DK" sz="900" b="0" kern="1200" dirty="0">
              <a:solidFill>
                <a:schemeClr val="tx1"/>
              </a:solidFill>
              <a:effectLst/>
              <a:latin typeface="Arial" charset="0"/>
              <a:ea typeface="+mn-ea"/>
              <a:cs typeface="+mn-cs"/>
            </a:endParaRPr>
          </a:p>
          <a:p>
            <a:pPr marL="171450" lvl="0" indent="-171450">
              <a:buFont typeface="Arial" panose="020B0604020202020204" pitchFamily="34" charset="0"/>
              <a:buChar char="•"/>
            </a:pPr>
            <a:endParaRPr lang="en-US" sz="9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900" kern="1200" dirty="0">
                <a:solidFill>
                  <a:schemeClr val="tx1"/>
                </a:solidFill>
                <a:effectLst/>
                <a:latin typeface="Arial" charset="0"/>
                <a:ea typeface="+mn-ea"/>
                <a:cs typeface="+mn-cs"/>
              </a:rPr>
              <a:t>The use of ICT can provide more </a:t>
            </a:r>
            <a:r>
              <a:rPr lang="en-US" sz="900" b="1" kern="1200" dirty="0">
                <a:solidFill>
                  <a:schemeClr val="tx1"/>
                </a:solidFill>
                <a:effectLst/>
                <a:latin typeface="Arial" charset="0"/>
                <a:ea typeface="+mn-ea"/>
                <a:cs typeface="+mn-cs"/>
              </a:rPr>
              <a:t>variation during the school day</a:t>
            </a:r>
            <a:r>
              <a:rPr lang="en-US" sz="900" kern="1200" dirty="0">
                <a:solidFill>
                  <a:schemeClr val="tx1"/>
                </a:solidFill>
                <a:effectLst/>
                <a:latin typeface="Arial" charset="0"/>
                <a:ea typeface="+mn-ea"/>
                <a:cs typeface="+mn-cs"/>
              </a:rPr>
              <a:t> and offer </a:t>
            </a:r>
            <a:r>
              <a:rPr lang="en-US" sz="900" b="1" kern="1200" dirty="0">
                <a:solidFill>
                  <a:schemeClr val="tx1"/>
                </a:solidFill>
                <a:effectLst/>
                <a:latin typeface="Arial" charset="0"/>
                <a:ea typeface="+mn-ea"/>
                <a:cs typeface="+mn-cs"/>
              </a:rPr>
              <a:t>integration of play and action in the learning process</a:t>
            </a:r>
          </a:p>
          <a:p>
            <a:pPr marL="0" lvl="0" indent="0">
              <a:buFont typeface="Arial" panose="020B0604020202020204" pitchFamily="34" charset="0"/>
              <a:buNone/>
            </a:pPr>
            <a:endParaRPr lang="da-DK" sz="9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Arial" charset="0"/>
                <a:ea typeface="+mn-ea"/>
                <a:cs typeface="+mn-cs"/>
              </a:rPr>
              <a:t>Digital learning resources can contribute to </a:t>
            </a:r>
            <a:r>
              <a:rPr lang="en-US" sz="900" b="1" kern="1200" dirty="0">
                <a:solidFill>
                  <a:schemeClr val="tx1"/>
                </a:solidFill>
                <a:effectLst/>
                <a:latin typeface="Arial" charset="0"/>
                <a:ea typeface="+mn-ea"/>
                <a:cs typeface="+mn-cs"/>
              </a:rPr>
              <a:t>new ways of organizing the teaching</a:t>
            </a:r>
            <a:r>
              <a:rPr lang="en-US" sz="900" kern="1200" dirty="0">
                <a:solidFill>
                  <a:schemeClr val="tx1"/>
                </a:solidFill>
                <a:effectLst/>
                <a:latin typeface="Arial" charset="0"/>
                <a:ea typeface="+mn-ea"/>
                <a:cs typeface="+mn-cs"/>
              </a:rPr>
              <a:t> and </a:t>
            </a:r>
            <a:r>
              <a:rPr lang="en-US" sz="900" b="1" kern="1200" dirty="0">
                <a:solidFill>
                  <a:schemeClr val="tx1"/>
                </a:solidFill>
                <a:effectLst/>
                <a:latin typeface="Arial" charset="0"/>
                <a:ea typeface="+mn-ea"/>
                <a:cs typeface="+mn-cs"/>
              </a:rPr>
              <a:t>new ways of learning </a:t>
            </a:r>
            <a:r>
              <a:rPr lang="en-US" sz="900" kern="1200" dirty="0">
                <a:solidFill>
                  <a:schemeClr val="tx1"/>
                </a:solidFill>
                <a:effectLst/>
                <a:latin typeface="Arial" charset="0"/>
                <a:ea typeface="+mn-ea"/>
                <a:cs typeface="+mn-cs"/>
              </a:rPr>
              <a:t>– e.g.:</a:t>
            </a:r>
          </a:p>
          <a:p>
            <a:pPr marL="628650" lvl="1" indent="-171450">
              <a:buFont typeface="Arial" panose="020B0604020202020204" pitchFamily="34" charset="0"/>
              <a:buChar char="•"/>
            </a:pPr>
            <a:r>
              <a:rPr lang="en-US" sz="900" kern="1200" dirty="0">
                <a:solidFill>
                  <a:schemeClr val="tx1"/>
                </a:solidFill>
                <a:effectLst/>
                <a:latin typeface="Arial" charset="0"/>
                <a:ea typeface="+mn-ea"/>
                <a:cs typeface="+mn-cs"/>
              </a:rPr>
              <a:t>Working with </a:t>
            </a:r>
            <a:r>
              <a:rPr lang="en-US" sz="900" b="1" kern="1200" dirty="0">
                <a:solidFill>
                  <a:schemeClr val="tx1"/>
                </a:solidFill>
                <a:effectLst/>
                <a:latin typeface="Arial" charset="0"/>
                <a:ea typeface="+mn-ea"/>
                <a:cs typeface="+mn-cs"/>
              </a:rPr>
              <a:t>21</a:t>
            </a:r>
            <a:r>
              <a:rPr lang="en-US" sz="900" b="1" kern="1200" baseline="30000" dirty="0">
                <a:solidFill>
                  <a:schemeClr val="tx1"/>
                </a:solidFill>
                <a:effectLst/>
                <a:latin typeface="Arial" charset="0"/>
                <a:ea typeface="+mn-ea"/>
                <a:cs typeface="+mn-cs"/>
              </a:rPr>
              <a:t>st</a:t>
            </a:r>
            <a:r>
              <a:rPr lang="en-US" sz="900" b="1" kern="1200" dirty="0">
                <a:solidFill>
                  <a:schemeClr val="tx1"/>
                </a:solidFill>
                <a:effectLst/>
                <a:latin typeface="Arial" charset="0"/>
                <a:ea typeface="+mn-ea"/>
                <a:cs typeface="+mn-cs"/>
              </a:rPr>
              <a:t> century skills</a:t>
            </a:r>
            <a:r>
              <a:rPr lang="en-US" sz="900" kern="1200" dirty="0">
                <a:solidFill>
                  <a:schemeClr val="tx1"/>
                </a:solidFill>
                <a:effectLst/>
                <a:latin typeface="Arial" charset="0"/>
                <a:ea typeface="+mn-ea"/>
                <a:cs typeface="+mn-cs"/>
              </a:rPr>
              <a:t>, e.g. teamwork and collaboration, problem solving, creativity and innovation - thus reflecting the work fields that the students will meet in the future</a:t>
            </a:r>
            <a:endParaRPr lang="da-DK" sz="900" kern="1200" dirty="0">
              <a:solidFill>
                <a:schemeClr val="tx1"/>
              </a:solidFill>
              <a:effectLst/>
              <a:latin typeface="Arial" charset="0"/>
              <a:ea typeface="+mn-ea"/>
              <a:cs typeface="+mn-cs"/>
            </a:endParaRPr>
          </a:p>
          <a:p>
            <a:pPr marL="628650" lvl="1" indent="-171450">
              <a:buFont typeface="Arial" panose="020B0604020202020204" pitchFamily="34" charset="0"/>
              <a:buChar char="•"/>
            </a:pPr>
            <a:r>
              <a:rPr lang="en-US" sz="900" kern="1200" dirty="0">
                <a:solidFill>
                  <a:schemeClr val="tx1"/>
                </a:solidFill>
                <a:effectLst/>
                <a:latin typeface="Arial" charset="0"/>
                <a:ea typeface="+mn-ea"/>
                <a:cs typeface="+mn-cs"/>
              </a:rPr>
              <a:t>Working with </a:t>
            </a:r>
            <a:r>
              <a:rPr lang="en-US" sz="900" b="1" kern="1200" dirty="0">
                <a:solidFill>
                  <a:schemeClr val="tx1"/>
                </a:solidFill>
                <a:effectLst/>
                <a:latin typeface="Arial" charset="0"/>
                <a:ea typeface="+mn-ea"/>
                <a:cs typeface="+mn-cs"/>
              </a:rPr>
              <a:t>differentiated teaching</a:t>
            </a:r>
          </a:p>
          <a:p>
            <a:pPr marL="628650" lvl="1" indent="-171450">
              <a:buFont typeface="Arial" panose="020B0604020202020204" pitchFamily="34" charset="0"/>
              <a:buChar char="•"/>
            </a:pPr>
            <a:r>
              <a:rPr lang="en-US" sz="900" kern="1200" dirty="0">
                <a:solidFill>
                  <a:schemeClr val="tx1"/>
                </a:solidFill>
                <a:effectLst/>
                <a:latin typeface="Arial" charset="0"/>
                <a:ea typeface="+mn-ea"/>
                <a:cs typeface="+mn-cs"/>
              </a:rPr>
              <a:t>Working with </a:t>
            </a:r>
            <a:r>
              <a:rPr lang="en-US" sz="900" b="1" kern="1200" dirty="0">
                <a:solidFill>
                  <a:schemeClr val="tx1"/>
                </a:solidFill>
                <a:effectLst/>
                <a:latin typeface="Arial" charset="0"/>
                <a:ea typeface="+mn-ea"/>
                <a:cs typeface="+mn-cs"/>
              </a:rPr>
              <a:t>authentic learning</a:t>
            </a:r>
            <a:r>
              <a:rPr lang="en-US" sz="900" kern="1200" dirty="0">
                <a:solidFill>
                  <a:schemeClr val="tx1"/>
                </a:solidFill>
                <a:effectLst/>
                <a:latin typeface="Arial" charset="0"/>
                <a:ea typeface="+mn-ea"/>
                <a:cs typeface="+mn-cs"/>
              </a:rPr>
              <a:t> – solving problems that origin in themes that students meet in life</a:t>
            </a:r>
            <a:r>
              <a:rPr lang="da-DK" sz="900" kern="1200" dirty="0">
                <a:solidFill>
                  <a:schemeClr val="tx1"/>
                </a:solidFill>
                <a:effectLst/>
                <a:latin typeface="Arial" charset="0"/>
                <a:ea typeface="+mn-ea"/>
                <a:cs typeface="+mn-cs"/>
              </a:rPr>
              <a:t>.</a:t>
            </a:r>
            <a:endParaRPr lang="en-US" sz="900" kern="1200" dirty="0">
              <a:solidFill>
                <a:schemeClr val="tx1"/>
              </a:solidFill>
              <a:effectLst/>
              <a:latin typeface="Arial" charset="0"/>
              <a:ea typeface="+mn-ea"/>
              <a:cs typeface="+mn-cs"/>
            </a:endParaRPr>
          </a:p>
          <a:p>
            <a:endParaRPr lang="da-DK" sz="900" dirty="0"/>
          </a:p>
          <a:p>
            <a:endParaRPr lang="da-DK" sz="9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dirty="0">
                <a:effectLst/>
              </a:rPr>
              <a:t>Denmark has long been at the forefront regarding use of ICT in education. But in recent years many other countries have caught up with us and several have even overtaken us.</a:t>
            </a:r>
            <a:br>
              <a:rPr lang="en-US" dirty="0">
                <a:effectLst/>
              </a:rPr>
            </a:br>
            <a:r>
              <a:rPr lang="en-US" dirty="0">
                <a:effectLst/>
              </a:rPr>
              <a:t>- Danish primary school pupils use the computer more often than average, but they are not that advanced in their use of ICT (ICILS, 2013)</a:t>
            </a:r>
            <a:br>
              <a:rPr lang="en-US" dirty="0">
                <a:effectLst/>
              </a:rPr>
            </a:br>
            <a:r>
              <a:rPr lang="en-US" dirty="0">
                <a:effectLst/>
              </a:rPr>
              <a:t>- Danish upper secondary school students source critical readiness and abilities to reflect on ethical aspects of digital media are limited (EVA, 2015)</a:t>
            </a:r>
            <a:br>
              <a:rPr lang="en-US" dirty="0">
                <a:effectLst/>
              </a:rPr>
            </a:br>
            <a:r>
              <a:rPr lang="en-US" dirty="0">
                <a:effectLst/>
              </a:rPr>
              <a:t>- Danish teachers are in the top regarding integration of ICT in teaching and in student activities, but ICT is used for traditional types of teaching (ICILS, 2013)</a:t>
            </a:r>
            <a:br>
              <a:rPr lang="en-US" dirty="0">
                <a:effectLst/>
              </a:rPr>
            </a:br>
            <a:r>
              <a:rPr lang="en-US" dirty="0">
                <a:effectLst/>
              </a:rPr>
              <a:t>- Denmark is below average for OECD countries regarding teachers' ICT skills (OECD, 2016)</a:t>
            </a:r>
          </a:p>
          <a:p>
            <a:pPr marL="0" indent="0">
              <a:lnSpc>
                <a:spcPct val="100000"/>
              </a:lnSpc>
              <a:buFont typeface="Arial" panose="020B0604020202020204" pitchFamily="34" charset="0"/>
              <a:buNone/>
            </a:pPr>
            <a:endParaRPr lang="en-US" dirty="0">
              <a:effectLst/>
            </a:endParaRPr>
          </a:p>
        </p:txBody>
      </p:sp>
      <p:sp>
        <p:nvSpPr>
          <p:cNvPr id="4" name="Pladsholder til diasnummer 3"/>
          <p:cNvSpPr>
            <a:spLocks noGrp="1"/>
          </p:cNvSpPr>
          <p:nvPr>
            <p:ph type="sldNum" sz="quarter" idx="10"/>
          </p:nvPr>
        </p:nvSpPr>
        <p:spPr/>
        <p:txBody>
          <a:bodyPr/>
          <a:lstStyle/>
          <a:p>
            <a:fld id="{3477FD34-E586-4161-AD40-242107BE3476}" type="slidenum">
              <a:rPr lang="da-DK" smtClean="0"/>
              <a:pPr/>
              <a:t>5</a:t>
            </a:fld>
            <a:endParaRPr lang="da-DK"/>
          </a:p>
        </p:txBody>
      </p:sp>
    </p:spTree>
    <p:extLst>
      <p:ext uri="{BB962C8B-B14F-4D97-AF65-F5344CB8AC3E}">
        <p14:creationId xmlns:p14="http://schemas.microsoft.com/office/powerpoint/2010/main" val="585297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354447-65BE-4898-BD24-B60AF9460B32}" type="slidenum">
              <a:rPr lang="da-DK">
                <a:solidFill>
                  <a:prstClr val="black"/>
                </a:solidFill>
              </a:rPr>
              <a:pPr/>
              <a:t>6</a:t>
            </a:fld>
            <a:endParaRPr lang="da-DK">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da-DK" sz="1200" dirty="0"/>
              <a:t>Focus on ”</a:t>
            </a:r>
            <a:r>
              <a:rPr lang="en-US" sz="1200" dirty="0"/>
              <a:t> Development of a market for digital learning </a:t>
            </a:r>
            <a:r>
              <a:rPr lang="en-US" sz="1200" dirty="0" err="1"/>
              <a:t>ressources</a:t>
            </a:r>
            <a:r>
              <a:rPr lang="en-US" sz="1200" dirty="0"/>
              <a:t>”: Application pool (</a:t>
            </a:r>
            <a:r>
              <a:rPr lang="en-US" sz="1200" dirty="0" err="1"/>
              <a:t>pulje</a:t>
            </a:r>
            <a:r>
              <a:rPr lang="en-US" sz="1200" dirty="0"/>
              <a:t> </a:t>
            </a:r>
            <a:r>
              <a:rPr lang="en-US" sz="1200" dirty="0" err="1"/>
              <a:t>til</a:t>
            </a:r>
            <a:r>
              <a:rPr lang="en-US" sz="1200" dirty="0"/>
              <a:t> </a:t>
            </a:r>
            <a:r>
              <a:rPr lang="en-US" sz="1200" dirty="0" err="1"/>
              <a:t>digitale</a:t>
            </a:r>
            <a:r>
              <a:rPr lang="en-US" sz="1200" dirty="0"/>
              <a:t> </a:t>
            </a:r>
            <a:r>
              <a:rPr lang="en-US" sz="1200" dirty="0" err="1"/>
              <a:t>læremidler</a:t>
            </a:r>
            <a:r>
              <a:rPr lang="en-US" sz="1200" dirty="0"/>
              <a:t>)</a:t>
            </a:r>
            <a:r>
              <a:rPr lang="en-US" sz="1200" baseline="0" dirty="0"/>
              <a:t> </a:t>
            </a:r>
            <a:r>
              <a:rPr lang="en-US" sz="1200" dirty="0"/>
              <a:t>to affect the demand side</a:t>
            </a:r>
            <a:r>
              <a:rPr lang="en-US" sz="1200" baseline="0" dirty="0"/>
              <a:t> as well as a (smaller) development pool to affect the supply side  </a:t>
            </a:r>
            <a:r>
              <a:rPr lang="en-US" sz="1200" dirty="0"/>
              <a:t>  </a:t>
            </a:r>
            <a:endParaRPr lang="da-DK" sz="1200" dirty="0"/>
          </a:p>
          <a:p>
            <a:endParaRPr lang="en-US" sz="1200" b="1" dirty="0">
              <a:latin typeface="Georgia" panose="02040502050405020303" pitchFamily="18" charset="0"/>
            </a:endParaRPr>
          </a:p>
          <a:p>
            <a:r>
              <a:rPr lang="en-US" sz="1200" b="1" dirty="0">
                <a:latin typeface="Georgia" panose="02040502050405020303" pitchFamily="18" charset="0"/>
              </a:rPr>
              <a:t>ICT in public schools </a:t>
            </a:r>
            <a:r>
              <a:rPr lang="en-US" sz="1200" b="0" dirty="0">
                <a:latin typeface="Georgia" panose="02040502050405020303" pitchFamily="18" charset="0"/>
              </a:rPr>
              <a:t>(500 million DKK = 67 million euro, 2018-values)</a:t>
            </a:r>
            <a:endParaRPr lang="da-DK" sz="1200" b="0" dirty="0"/>
          </a:p>
          <a:p>
            <a:r>
              <a:rPr lang="da-DK" sz="1200" dirty="0" err="1"/>
              <a:t>Before</a:t>
            </a:r>
            <a:r>
              <a:rPr lang="da-DK" sz="1200" dirty="0"/>
              <a:t> </a:t>
            </a:r>
            <a:r>
              <a:rPr lang="da-DK" sz="1200" dirty="0" err="1"/>
              <a:t>developing</a:t>
            </a:r>
            <a:r>
              <a:rPr lang="da-DK" sz="1200" dirty="0"/>
              <a:t> the </a:t>
            </a:r>
            <a:r>
              <a:rPr lang="da-DK" sz="1200" dirty="0" err="1"/>
              <a:t>strategy</a:t>
            </a:r>
            <a:r>
              <a:rPr lang="da-DK" sz="1200" dirty="0"/>
              <a:t> a </a:t>
            </a:r>
            <a:r>
              <a:rPr lang="da-DK" sz="1200" dirty="0" err="1"/>
              <a:t>number</a:t>
            </a:r>
            <a:r>
              <a:rPr lang="da-DK" sz="1200" dirty="0"/>
              <a:t> of </a:t>
            </a:r>
            <a:r>
              <a:rPr lang="da-DK" sz="1200" b="1" u="sng" dirty="0" err="1"/>
              <a:t>challenges</a:t>
            </a:r>
            <a:r>
              <a:rPr lang="da-DK" sz="1200" dirty="0"/>
              <a:t> </a:t>
            </a:r>
            <a:r>
              <a:rPr lang="da-DK" sz="1200" dirty="0" err="1"/>
              <a:t>were</a:t>
            </a:r>
            <a:r>
              <a:rPr lang="da-DK" sz="1200" dirty="0"/>
              <a:t> </a:t>
            </a:r>
            <a:r>
              <a:rPr lang="da-DK" sz="1200" dirty="0" err="1"/>
              <a:t>identified</a:t>
            </a:r>
            <a:r>
              <a:rPr lang="da-DK" sz="1200" dirty="0"/>
              <a:t>:</a:t>
            </a:r>
          </a:p>
          <a:p>
            <a:endParaRPr lang="da-DK" sz="1200" dirty="0"/>
          </a:p>
          <a:p>
            <a:pPr marL="171450" indent="-171450">
              <a:buFont typeface="Arial" panose="020B0604020202020204" pitchFamily="34" charset="0"/>
              <a:buChar char="•"/>
            </a:pPr>
            <a:r>
              <a:rPr lang="da-DK" sz="1200" b="1" baseline="0" dirty="0"/>
              <a:t>The </a:t>
            </a:r>
            <a:r>
              <a:rPr lang="da-DK" sz="1200" b="1" baseline="0" dirty="0" err="1"/>
              <a:t>market</a:t>
            </a:r>
            <a:r>
              <a:rPr lang="da-DK" sz="1200" b="1" baseline="0" dirty="0"/>
              <a:t> for digital </a:t>
            </a:r>
            <a:r>
              <a:rPr lang="da-DK" sz="1200" b="1" baseline="0" dirty="0" err="1"/>
              <a:t>learning</a:t>
            </a:r>
            <a:r>
              <a:rPr lang="da-DK" sz="1200" b="1" baseline="0" dirty="0"/>
              <a:t> </a:t>
            </a:r>
            <a:r>
              <a:rPr lang="da-DK" sz="1200" b="1" baseline="0" dirty="0" err="1"/>
              <a:t>resources</a:t>
            </a:r>
            <a:r>
              <a:rPr lang="da-DK" sz="1200" b="1" baseline="0" dirty="0"/>
              <a:t> </a:t>
            </a:r>
            <a:r>
              <a:rPr lang="da-DK" sz="1200" b="1" baseline="0" dirty="0" err="1"/>
              <a:t>was</a:t>
            </a:r>
            <a:r>
              <a:rPr lang="da-DK" sz="1200" b="1" baseline="0" dirty="0"/>
              <a:t> </a:t>
            </a:r>
            <a:r>
              <a:rPr lang="da-DK" sz="1200" b="1" baseline="0" dirty="0" err="1"/>
              <a:t>relatively</a:t>
            </a:r>
            <a:r>
              <a:rPr lang="da-DK" sz="1200" b="1" baseline="0" dirty="0"/>
              <a:t> small </a:t>
            </a:r>
            <a:r>
              <a:rPr lang="da-DK" sz="1200" baseline="0" dirty="0"/>
              <a:t>– </a:t>
            </a:r>
            <a:r>
              <a:rPr lang="da-DK" sz="1200" baseline="0" dirty="0" err="1"/>
              <a:t>low</a:t>
            </a:r>
            <a:r>
              <a:rPr lang="da-DK" sz="1200" baseline="0" dirty="0"/>
              <a:t> </a:t>
            </a:r>
            <a:r>
              <a:rPr lang="da-DK" sz="1200" baseline="0" dirty="0" err="1"/>
              <a:t>supply</a:t>
            </a:r>
            <a:r>
              <a:rPr lang="da-DK" sz="1200" baseline="0" dirty="0"/>
              <a:t> and </a:t>
            </a:r>
            <a:r>
              <a:rPr lang="da-DK" sz="1200" baseline="0" dirty="0" err="1"/>
              <a:t>demand</a:t>
            </a:r>
            <a:endParaRPr lang="da-DK" sz="1200" baseline="0" dirty="0"/>
          </a:p>
          <a:p>
            <a:pPr marL="171450" indent="-171450">
              <a:buFont typeface="Arial" panose="020B0604020202020204" pitchFamily="34" charset="0"/>
              <a:buChar char="•"/>
            </a:pPr>
            <a:r>
              <a:rPr lang="da-DK" sz="1200" b="1" baseline="0" dirty="0"/>
              <a:t>The ICT </a:t>
            </a:r>
            <a:r>
              <a:rPr lang="da-DK" sz="1200" b="1" baseline="0" dirty="0" err="1"/>
              <a:t>infrastructure</a:t>
            </a:r>
            <a:r>
              <a:rPr lang="da-DK" sz="1200" b="1" baseline="0" dirty="0"/>
              <a:t> </a:t>
            </a:r>
            <a:r>
              <a:rPr lang="da-DK" sz="1200" b="1" baseline="0" dirty="0" err="1"/>
              <a:t>was</a:t>
            </a:r>
            <a:r>
              <a:rPr lang="da-DK" sz="1200" b="1" baseline="0" dirty="0"/>
              <a:t> generally not </a:t>
            </a:r>
            <a:r>
              <a:rPr lang="da-DK" sz="1200" b="1" baseline="0" dirty="0" err="1"/>
              <a:t>good</a:t>
            </a:r>
            <a:r>
              <a:rPr lang="da-DK" sz="1200" b="1" baseline="0" dirty="0"/>
              <a:t> </a:t>
            </a:r>
            <a:r>
              <a:rPr lang="da-DK" sz="1200" b="1" baseline="0" dirty="0" err="1"/>
              <a:t>enough</a:t>
            </a:r>
            <a:r>
              <a:rPr lang="da-DK" sz="1200" b="1" baseline="0" dirty="0"/>
              <a:t> for ICT-</a:t>
            </a:r>
            <a:r>
              <a:rPr lang="da-DK" sz="1200" b="1" baseline="0" dirty="0" err="1"/>
              <a:t>based</a:t>
            </a:r>
            <a:r>
              <a:rPr lang="da-DK" sz="1200" b="1" baseline="0" dirty="0"/>
              <a:t> </a:t>
            </a:r>
            <a:r>
              <a:rPr lang="da-DK" sz="1200" b="1" baseline="0" dirty="0" err="1"/>
              <a:t>teaching</a:t>
            </a:r>
            <a:endParaRPr lang="da-DK" sz="1200" baseline="0" dirty="0"/>
          </a:p>
          <a:p>
            <a:pPr marL="171450" indent="-171450">
              <a:buFont typeface="Arial" panose="020B0604020202020204" pitchFamily="34" charset="0"/>
              <a:buChar char="•"/>
            </a:pPr>
            <a:r>
              <a:rPr lang="da-DK" sz="1200" baseline="0" dirty="0" err="1"/>
              <a:t>Many</a:t>
            </a:r>
            <a:r>
              <a:rPr lang="da-DK" sz="1200" baseline="0" dirty="0"/>
              <a:t> small </a:t>
            </a:r>
            <a:r>
              <a:rPr lang="da-DK" sz="1200" baseline="0" dirty="0" err="1"/>
              <a:t>projects</a:t>
            </a:r>
            <a:r>
              <a:rPr lang="da-DK" sz="1200" baseline="0" dirty="0"/>
              <a:t> on the </a:t>
            </a:r>
            <a:r>
              <a:rPr lang="da-DK" sz="1200" baseline="0" dirty="0" err="1"/>
              <a:t>use</a:t>
            </a:r>
            <a:r>
              <a:rPr lang="da-DK" sz="1200" baseline="0" dirty="0"/>
              <a:t> of ICT in </a:t>
            </a:r>
            <a:r>
              <a:rPr lang="da-DK" sz="1200" baseline="0" dirty="0" err="1"/>
              <a:t>education</a:t>
            </a:r>
            <a:r>
              <a:rPr lang="da-DK" sz="1200" baseline="0" dirty="0"/>
              <a:t>, but </a:t>
            </a:r>
            <a:r>
              <a:rPr lang="da-DK" sz="1200" b="1" baseline="0" dirty="0" err="1"/>
              <a:t>no</a:t>
            </a:r>
            <a:r>
              <a:rPr lang="da-DK" sz="1200" b="1" baseline="0" dirty="0"/>
              <a:t> </a:t>
            </a:r>
            <a:r>
              <a:rPr lang="en-US" sz="1200" b="1" baseline="0" dirty="0"/>
              <a:t>comprehensive, interdisciplinary research / knowledge of ICT-based learning = We didn’t know how it affects the students.</a:t>
            </a:r>
            <a:endParaRPr lang="da-DK" sz="1200" baseline="0" dirty="0"/>
          </a:p>
          <a:p>
            <a:pPr marL="171450" indent="-171450">
              <a:buFont typeface="Arial" panose="020B0604020202020204" pitchFamily="34" charset="0"/>
              <a:buChar char="•"/>
            </a:pPr>
            <a:r>
              <a:rPr lang="en-US" sz="1200" dirty="0"/>
              <a:t>Many enthusiasts, some advanced schools - but generally there was a </a:t>
            </a:r>
            <a:r>
              <a:rPr lang="en-US" sz="1200" b="1" dirty="0"/>
              <a:t>need to support local efforts</a:t>
            </a:r>
            <a:endParaRPr lang="da-DK" sz="1200" b="1" dirty="0"/>
          </a:p>
          <a:p>
            <a:endParaRPr lang="da-DK" sz="1200" dirty="0"/>
          </a:p>
          <a:p>
            <a:r>
              <a:rPr lang="da-DK" sz="1200" dirty="0" err="1"/>
              <a:t>Based</a:t>
            </a:r>
            <a:r>
              <a:rPr lang="da-DK" sz="1200" dirty="0"/>
              <a:t> on </a:t>
            </a:r>
            <a:r>
              <a:rPr lang="da-DK" sz="1200" dirty="0" err="1"/>
              <a:t>these</a:t>
            </a:r>
            <a:r>
              <a:rPr lang="da-DK" sz="1200" dirty="0"/>
              <a:t> </a:t>
            </a:r>
            <a:r>
              <a:rPr lang="da-DK" sz="1200" dirty="0" err="1"/>
              <a:t>challenges</a:t>
            </a:r>
            <a:r>
              <a:rPr lang="da-DK" sz="1200" dirty="0"/>
              <a:t>, the </a:t>
            </a:r>
            <a:r>
              <a:rPr lang="da-DK" sz="1200" dirty="0" err="1"/>
              <a:t>strategy</a:t>
            </a:r>
            <a:r>
              <a:rPr lang="da-DK" sz="1200" dirty="0"/>
              <a:t> </a:t>
            </a:r>
            <a:r>
              <a:rPr lang="da-DK" sz="1200" dirty="0" err="1"/>
              <a:t>contains</a:t>
            </a:r>
            <a:r>
              <a:rPr lang="da-DK" sz="1200" dirty="0"/>
              <a:t> </a:t>
            </a:r>
            <a:r>
              <a:rPr lang="da-DK" sz="1200" b="1" dirty="0" err="1"/>
              <a:t>four</a:t>
            </a:r>
            <a:r>
              <a:rPr lang="da-DK" sz="1200" b="1" baseline="0" dirty="0"/>
              <a:t> </a:t>
            </a:r>
            <a:r>
              <a:rPr lang="da-DK" sz="1200" b="1" baseline="0" dirty="0" err="1"/>
              <a:t>main</a:t>
            </a:r>
            <a:r>
              <a:rPr lang="da-DK" sz="1200" b="1" dirty="0"/>
              <a:t> elements</a:t>
            </a:r>
            <a:r>
              <a:rPr lang="da-DK" sz="1200" baseline="0" dirty="0"/>
              <a:t> to </a:t>
            </a:r>
            <a:r>
              <a:rPr lang="da-DK" sz="1200" baseline="0" dirty="0" err="1"/>
              <a:t>increase</a:t>
            </a:r>
            <a:r>
              <a:rPr lang="da-DK" sz="1200" baseline="0" dirty="0"/>
              <a:t> and </a:t>
            </a:r>
            <a:r>
              <a:rPr lang="da-DK" sz="1200" baseline="0" dirty="0" err="1"/>
              <a:t>qualify</a:t>
            </a:r>
            <a:r>
              <a:rPr lang="da-DK" sz="1200" baseline="0" dirty="0"/>
              <a:t> the </a:t>
            </a:r>
            <a:r>
              <a:rPr lang="da-DK" sz="1200" baseline="0" dirty="0" err="1"/>
              <a:t>use</a:t>
            </a:r>
            <a:r>
              <a:rPr lang="da-DK" sz="1200" baseline="0" dirty="0"/>
              <a:t> of ICT in </a:t>
            </a:r>
            <a:r>
              <a:rPr lang="da-DK" sz="1200" baseline="0" dirty="0" err="1"/>
              <a:t>education</a:t>
            </a:r>
            <a:r>
              <a:rPr lang="da-DK" sz="1200" baseline="0" dirty="0"/>
              <a:t>:</a:t>
            </a:r>
          </a:p>
          <a:p>
            <a:endParaRPr lang="da-DK" sz="1200" baseline="0" dirty="0"/>
          </a:p>
          <a:p>
            <a:pPr marL="228600" indent="-228600">
              <a:buFont typeface="+mj-lt"/>
              <a:buAutoNum type="arabicPeriod"/>
            </a:pPr>
            <a:r>
              <a:rPr lang="da-DK" sz="1200" b="1" baseline="0" dirty="0" err="1"/>
              <a:t>Develop</a:t>
            </a:r>
            <a:r>
              <a:rPr lang="da-DK" sz="1200" b="1" baseline="0" dirty="0"/>
              <a:t> the </a:t>
            </a:r>
            <a:r>
              <a:rPr lang="da-DK" sz="1200" b="1" baseline="0" dirty="0" err="1"/>
              <a:t>market</a:t>
            </a:r>
            <a:r>
              <a:rPr lang="da-DK" sz="1200" b="1" baseline="0" dirty="0"/>
              <a:t> for digital </a:t>
            </a:r>
            <a:r>
              <a:rPr lang="da-DK" sz="1200" b="1" baseline="0" dirty="0" err="1"/>
              <a:t>learning</a:t>
            </a:r>
            <a:r>
              <a:rPr lang="da-DK" sz="1200" b="1" baseline="0" dirty="0"/>
              <a:t> </a:t>
            </a:r>
            <a:r>
              <a:rPr lang="da-DK" sz="1200" b="1" baseline="0" dirty="0" err="1"/>
              <a:t>resources</a:t>
            </a:r>
            <a:r>
              <a:rPr lang="da-DK" sz="1200" baseline="0" dirty="0"/>
              <a:t> to </a:t>
            </a:r>
            <a:r>
              <a:rPr lang="da-DK" sz="1200" baseline="0" dirty="0" err="1"/>
              <a:t>increase</a:t>
            </a:r>
            <a:r>
              <a:rPr lang="da-DK" sz="1200" baseline="0" dirty="0"/>
              <a:t> the </a:t>
            </a:r>
            <a:r>
              <a:rPr lang="da-DK" sz="1200" baseline="0" dirty="0" err="1"/>
              <a:t>supply</a:t>
            </a:r>
            <a:r>
              <a:rPr lang="da-DK" sz="1200" baseline="0" dirty="0"/>
              <a:t> of </a:t>
            </a:r>
            <a:r>
              <a:rPr lang="da-DK" sz="1200" baseline="0" dirty="0" err="1"/>
              <a:t>high</a:t>
            </a:r>
            <a:r>
              <a:rPr lang="da-DK" sz="1200" baseline="0" dirty="0"/>
              <a:t> </a:t>
            </a:r>
            <a:r>
              <a:rPr lang="da-DK" sz="1200" baseline="0" dirty="0" err="1"/>
              <a:t>quality</a:t>
            </a:r>
            <a:r>
              <a:rPr lang="da-DK" sz="1200" baseline="0" dirty="0"/>
              <a:t> products</a:t>
            </a:r>
          </a:p>
          <a:p>
            <a:pPr marL="228600" indent="-228600">
              <a:buFont typeface="+mj-lt"/>
              <a:buAutoNum type="arabicPeriod"/>
            </a:pPr>
            <a:r>
              <a:rPr lang="da-DK" sz="1200" b="1" baseline="0" dirty="0" err="1"/>
              <a:t>Gain</a:t>
            </a:r>
            <a:r>
              <a:rPr lang="da-DK" sz="1200" b="1" baseline="0" dirty="0"/>
              <a:t> more </a:t>
            </a:r>
            <a:r>
              <a:rPr lang="da-DK" sz="1200" b="1" baseline="0" dirty="0" err="1"/>
              <a:t>knowledge</a:t>
            </a:r>
            <a:r>
              <a:rPr lang="da-DK" sz="1200" b="1" baseline="0" dirty="0"/>
              <a:t> on IT-</a:t>
            </a:r>
            <a:r>
              <a:rPr lang="da-DK" sz="1200" b="1" baseline="0" dirty="0" err="1"/>
              <a:t>based</a:t>
            </a:r>
            <a:r>
              <a:rPr lang="da-DK" sz="1200" b="1" baseline="0" dirty="0"/>
              <a:t> </a:t>
            </a:r>
            <a:r>
              <a:rPr lang="da-DK" sz="1200" b="1" baseline="0" dirty="0" err="1"/>
              <a:t>learning</a:t>
            </a:r>
            <a:endParaRPr lang="da-DK" sz="1200" baseline="0" dirty="0"/>
          </a:p>
          <a:p>
            <a:pPr marL="228600" indent="-228600">
              <a:buFont typeface="+mj-lt"/>
              <a:buAutoNum type="arabicPeriod"/>
            </a:pPr>
            <a:r>
              <a:rPr lang="en-US" sz="1200" b="1" baseline="0" dirty="0"/>
              <a:t>Ensure efficient IT infrastructure in schools </a:t>
            </a:r>
            <a:r>
              <a:rPr lang="en-US" sz="1200" b="0" baseline="0" dirty="0"/>
              <a:t>in order to ensure the basis for action</a:t>
            </a:r>
          </a:p>
          <a:p>
            <a:pPr marL="228600" indent="-228600">
              <a:buFont typeface="+mj-lt"/>
              <a:buAutoNum type="arabicPeriod"/>
            </a:pPr>
            <a:r>
              <a:rPr lang="en-US" sz="1200" b="1" baseline="0" dirty="0"/>
              <a:t>Support the use of IT and digital learning resources </a:t>
            </a:r>
            <a:r>
              <a:rPr lang="en-US" sz="1200" b="0" baseline="0" dirty="0"/>
              <a:t>through networking, collaboration and knowledge sharing (focus on implementation)</a:t>
            </a:r>
          </a:p>
          <a:p>
            <a:pPr marL="228600" indent="-228600">
              <a:buFont typeface="+mj-lt"/>
              <a:buAutoNum type="arabicPeriod"/>
            </a:pPr>
            <a:endParaRPr lang="en-US" sz="1200" b="0" baseline="0" dirty="0"/>
          </a:p>
          <a:p>
            <a:pPr marL="0" indent="0">
              <a:buFont typeface="+mj-lt"/>
              <a:buNone/>
            </a:pPr>
            <a:r>
              <a:rPr lang="en-US" sz="1200" b="0" baseline="0" dirty="0"/>
              <a:t>In </a:t>
            </a:r>
            <a:r>
              <a:rPr lang="en-US" sz="1200" b="1" baseline="0" dirty="0"/>
              <a:t>recent programs</a:t>
            </a:r>
            <a:r>
              <a:rPr lang="en-US" sz="1200" b="0" baseline="0" dirty="0"/>
              <a:t>, we have often approached </a:t>
            </a:r>
            <a:r>
              <a:rPr lang="en-US" sz="1200" b="1" baseline="0" dirty="0"/>
              <a:t>only one of these areas in a certain period of time</a:t>
            </a:r>
            <a:r>
              <a:rPr lang="en-US" sz="1200" b="0" baseline="0" dirty="0"/>
              <a:t>; this strategy takes on all at the same time.</a:t>
            </a:r>
            <a:endParaRPr lang="da-DK" sz="1200" b="0" baseline="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354447-65BE-4898-BD24-B60AF9460B32}" type="slidenum">
              <a:rPr lang="da-DK">
                <a:solidFill>
                  <a:prstClr val="black"/>
                </a:solidFill>
              </a:rPr>
              <a:pPr/>
              <a:t>7</a:t>
            </a:fld>
            <a:endParaRPr lang="da-DK">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pPr fontAlgn="base"/>
            <a:r>
              <a:rPr lang="en-GB" sz="1200" b="1" kern="1200" dirty="0">
                <a:solidFill>
                  <a:schemeClr val="tx1"/>
                </a:solidFill>
                <a:effectLst/>
                <a:latin typeface="Arial" charset="0"/>
                <a:ea typeface="+mn-ea"/>
                <a:cs typeface="+mn-cs"/>
              </a:rPr>
              <a:t>Action plan for technology in education</a:t>
            </a:r>
            <a:endParaRPr lang="da-DK" sz="1200" kern="1200" dirty="0">
              <a:solidFill>
                <a:schemeClr val="tx1"/>
              </a:solidFill>
              <a:effectLst/>
              <a:latin typeface="Arial" charset="0"/>
              <a:ea typeface="+mn-ea"/>
              <a:cs typeface="+mn-cs"/>
            </a:endParaRPr>
          </a:p>
          <a:p>
            <a:pPr fontAlgn="base"/>
            <a:r>
              <a:rPr lang="en-GB" sz="1200" kern="1200" dirty="0">
                <a:solidFill>
                  <a:schemeClr val="tx1"/>
                </a:solidFill>
                <a:effectLst/>
                <a:latin typeface="Arial" charset="0"/>
                <a:ea typeface="+mn-ea"/>
                <a:cs typeface="+mn-cs"/>
              </a:rPr>
              <a:t>The Ministry of Education’s action plan for technology in education focuses on children, youth, and adults’ technological understanding and aims to improve the use of IT at all levels of educational sector.</a:t>
            </a:r>
            <a:endParaRPr lang="da-DK" sz="1200" kern="1200" dirty="0">
              <a:solidFill>
                <a:schemeClr val="tx1"/>
              </a:solidFill>
              <a:effectLst/>
              <a:latin typeface="Arial" charset="0"/>
              <a:ea typeface="+mn-ea"/>
              <a:cs typeface="+mn-cs"/>
            </a:endParaRPr>
          </a:p>
          <a:p>
            <a:pPr fontAlgn="base"/>
            <a:r>
              <a:rPr lang="en-GB" sz="1200" kern="1200" dirty="0">
                <a:solidFill>
                  <a:schemeClr val="tx1"/>
                </a:solidFill>
                <a:effectLst/>
                <a:latin typeface="Arial" charset="0"/>
                <a:ea typeface="+mn-ea"/>
                <a:cs typeface="+mn-cs"/>
              </a:rPr>
              <a:t> Danish children and youths must be able to craft creatively with technology rather than simply being users. As technology develops at a  high pace it requires a new focus on strengthening technology at all levels of the educational sector. </a:t>
            </a:r>
          </a:p>
          <a:p>
            <a:pPr fontAlgn="base"/>
            <a:endParaRPr lang="en-GB" sz="1200" kern="1200" dirty="0">
              <a:solidFill>
                <a:schemeClr val="tx1"/>
              </a:solidFill>
              <a:effectLst/>
              <a:latin typeface="Arial" charset="0"/>
              <a:ea typeface="+mn-ea"/>
              <a:cs typeface="+mn-cs"/>
            </a:endParaRPr>
          </a:p>
          <a:p>
            <a:pPr fontAlgn="base"/>
            <a:r>
              <a:rPr lang="en-GB" sz="1200" kern="1200" dirty="0">
                <a:solidFill>
                  <a:schemeClr val="tx1"/>
                </a:solidFill>
                <a:effectLst/>
                <a:latin typeface="Arial" charset="0"/>
                <a:ea typeface="+mn-ea"/>
                <a:cs typeface="+mn-cs"/>
              </a:rPr>
              <a:t>In order realise the two goals the action plan includes five focal points:</a:t>
            </a:r>
            <a:endParaRPr lang="da-DK" sz="1200" kern="1200" dirty="0">
              <a:solidFill>
                <a:schemeClr val="tx1"/>
              </a:solidFill>
              <a:effectLst/>
              <a:latin typeface="Arial" charset="0"/>
              <a:ea typeface="+mn-ea"/>
              <a:cs typeface="+mn-cs"/>
            </a:endParaRPr>
          </a:p>
          <a:p>
            <a:pPr marL="228600" lvl="0" indent="-228600" fontAlgn="base">
              <a:buFont typeface="+mj-lt"/>
              <a:buAutoNum type="arabicPeriod"/>
            </a:pPr>
            <a:r>
              <a:rPr lang="en-GB" sz="1200" kern="1200" dirty="0">
                <a:solidFill>
                  <a:schemeClr val="tx1"/>
                </a:solidFill>
                <a:effectLst/>
                <a:latin typeface="Arial" charset="0"/>
                <a:ea typeface="+mn-ea"/>
                <a:cs typeface="+mn-cs"/>
              </a:rPr>
              <a:t>It is necessary to strengthen the concept of technological understanding in the goals of education as well as the content – making sure that every child, youth and adult learns to be critical of technology and learns to shape it rather than simply use it</a:t>
            </a:r>
            <a:endParaRPr lang="da-DK" sz="1200" kern="1200" dirty="0">
              <a:solidFill>
                <a:schemeClr val="tx1"/>
              </a:solidFill>
              <a:effectLst/>
              <a:latin typeface="Arial" charset="0"/>
              <a:ea typeface="+mn-ea"/>
              <a:cs typeface="+mn-cs"/>
            </a:endParaRPr>
          </a:p>
          <a:p>
            <a:pPr marL="228600" lvl="0" indent="-228600" fontAlgn="base">
              <a:buFont typeface="+mj-lt"/>
              <a:buAutoNum type="arabicPeriod"/>
            </a:pPr>
            <a:r>
              <a:rPr lang="en-GB" sz="1200" kern="1200" dirty="0">
                <a:solidFill>
                  <a:schemeClr val="tx1"/>
                </a:solidFill>
                <a:effectLst/>
                <a:latin typeface="Arial" charset="0"/>
                <a:ea typeface="+mn-ea"/>
                <a:cs typeface="+mn-cs"/>
              </a:rPr>
              <a:t>It is necessary to strengthen the competencies of teachers, managerial and educational staff in order to better use IT in classroom education as well as teach the subject understanding of technology</a:t>
            </a:r>
            <a:endParaRPr lang="da-DK" sz="1200" kern="1200" dirty="0">
              <a:solidFill>
                <a:schemeClr val="tx1"/>
              </a:solidFill>
              <a:effectLst/>
              <a:latin typeface="Arial" charset="0"/>
              <a:ea typeface="+mn-ea"/>
              <a:cs typeface="+mn-cs"/>
            </a:endParaRPr>
          </a:p>
          <a:p>
            <a:pPr marL="228600" lvl="0" indent="-228600" fontAlgn="base">
              <a:buFont typeface="+mj-lt"/>
              <a:buAutoNum type="arabicPeriod"/>
            </a:pPr>
            <a:r>
              <a:rPr lang="en-GB" sz="1200" kern="1200" dirty="0">
                <a:solidFill>
                  <a:schemeClr val="tx1"/>
                </a:solidFill>
                <a:effectLst/>
                <a:latin typeface="Arial" charset="0"/>
                <a:ea typeface="+mn-ea"/>
                <a:cs typeface="+mn-cs"/>
              </a:rPr>
              <a:t>It is necessary to improve the pedagogical and didactical use of IT in education</a:t>
            </a:r>
            <a:endParaRPr lang="da-DK" sz="1200" kern="1200" dirty="0">
              <a:solidFill>
                <a:schemeClr val="tx1"/>
              </a:solidFill>
              <a:effectLst/>
              <a:latin typeface="Arial" charset="0"/>
              <a:ea typeface="+mn-ea"/>
              <a:cs typeface="+mn-cs"/>
            </a:endParaRPr>
          </a:p>
          <a:p>
            <a:pPr marL="228600" lvl="0" indent="-228600" fontAlgn="base">
              <a:buFont typeface="+mj-lt"/>
              <a:buAutoNum type="arabicPeriod"/>
            </a:pPr>
            <a:r>
              <a:rPr lang="en-GB" sz="1200" kern="1200" dirty="0">
                <a:solidFill>
                  <a:schemeClr val="tx1"/>
                </a:solidFill>
                <a:effectLst/>
                <a:latin typeface="Arial" charset="0"/>
                <a:ea typeface="+mn-ea"/>
                <a:cs typeface="+mn-cs"/>
              </a:rPr>
              <a:t>It is necessary to continuously develop user friendly and functioning digital infrastructure</a:t>
            </a:r>
            <a:endParaRPr lang="da-DK" sz="1200" kern="1200" dirty="0">
              <a:solidFill>
                <a:schemeClr val="tx1"/>
              </a:solidFill>
              <a:effectLst/>
              <a:latin typeface="Arial" charset="0"/>
              <a:ea typeface="+mn-ea"/>
              <a:cs typeface="+mn-cs"/>
            </a:endParaRPr>
          </a:p>
          <a:p>
            <a:pPr marL="228600" lvl="0" indent="-228600" fontAlgn="base">
              <a:buFont typeface="+mj-lt"/>
              <a:buAutoNum type="arabicPeriod"/>
            </a:pPr>
            <a:r>
              <a:rPr lang="en-GB" sz="1200" kern="1200" dirty="0">
                <a:solidFill>
                  <a:schemeClr val="tx1"/>
                </a:solidFill>
                <a:effectLst/>
                <a:latin typeface="Arial" charset="0"/>
                <a:ea typeface="+mn-ea"/>
                <a:cs typeface="+mn-cs"/>
              </a:rPr>
              <a:t>It is necessary to increase awareness of data ethics along with a qualified use of data about the pupils and their learning processes</a:t>
            </a:r>
            <a:endParaRPr lang="da-DK" sz="1200" kern="1200" dirty="0">
              <a:solidFill>
                <a:schemeClr val="tx1"/>
              </a:solidFill>
              <a:effectLst/>
              <a:latin typeface="Arial" charset="0"/>
              <a:ea typeface="+mn-ea"/>
              <a:cs typeface="+mn-cs"/>
            </a:endParaRPr>
          </a:p>
          <a:p>
            <a:endParaRPr lang="da-DK" b="1" dirty="0"/>
          </a:p>
          <a:p>
            <a:r>
              <a:rPr lang="da-DK" b="1" dirty="0"/>
              <a:t>Strategi for Danmarks digitale vækst</a:t>
            </a:r>
          </a:p>
          <a:p>
            <a:r>
              <a:rPr lang="da-DK" sz="1200" dirty="0"/>
              <a:t>Vigtigste initiativer om kompetencer: </a:t>
            </a:r>
          </a:p>
          <a:p>
            <a:pPr marL="285732" indent="-285732">
              <a:buFont typeface="Arial" panose="020B0604020202020204" pitchFamily="34" charset="0"/>
              <a:buChar char="•"/>
            </a:pPr>
            <a:r>
              <a:rPr lang="da-DK" sz="1200" dirty="0"/>
              <a:t>Forsøgsprogram om styrket teknologiforståelse i folkeskolen</a:t>
            </a:r>
          </a:p>
          <a:p>
            <a:pPr marL="285732" indent="-285732">
              <a:buFont typeface="Arial" panose="020B0604020202020204" pitchFamily="34" charset="0"/>
              <a:buChar char="•"/>
            </a:pPr>
            <a:r>
              <a:rPr lang="da-DK" sz="1200" dirty="0"/>
              <a:t>Teknologipagt</a:t>
            </a:r>
          </a:p>
          <a:p>
            <a:pPr marL="285732" indent="-285732">
              <a:buFont typeface="Arial" panose="020B0604020202020204" pitchFamily="34" charset="0"/>
              <a:buChar char="•"/>
            </a:pPr>
            <a:r>
              <a:rPr lang="da-DK" sz="1200" dirty="0"/>
              <a:t>Center for anvendelse af it på erhvervsuddannelserne</a:t>
            </a:r>
          </a:p>
          <a:p>
            <a:endParaRPr lang="da-DK" sz="1200" b="0" baseline="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354447-65BE-4898-BD24-B60AF9460B32}" type="slidenum">
              <a:rPr lang="da-DK">
                <a:solidFill>
                  <a:prstClr val="black"/>
                </a:solidFill>
              </a:rPr>
              <a:pPr/>
              <a:t>8</a:t>
            </a:fld>
            <a:endParaRPr lang="da-DK">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pPr lvl="0"/>
            <a:endParaRPr lang="en-GB" sz="1200" b="0" baseline="0" noProof="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noProof="0" dirty="0"/>
          </a:p>
        </p:txBody>
      </p:sp>
      <p:sp>
        <p:nvSpPr>
          <p:cNvPr id="4" name="Pladsholder til diasnummer 3"/>
          <p:cNvSpPr>
            <a:spLocks noGrp="1"/>
          </p:cNvSpPr>
          <p:nvPr>
            <p:ph type="sldNum" sz="quarter" idx="10"/>
          </p:nvPr>
        </p:nvSpPr>
        <p:spPr/>
        <p:txBody>
          <a:bodyPr/>
          <a:lstStyle/>
          <a:p>
            <a:fld id="{3477FD34-E586-4161-AD40-242107BE3476}" type="slidenum">
              <a:rPr lang="da-DK" smtClean="0"/>
              <a:pPr/>
              <a:t>9</a:t>
            </a:fld>
            <a:endParaRPr lang="da-DK"/>
          </a:p>
        </p:txBody>
      </p:sp>
    </p:spTree>
    <p:extLst>
      <p:ext uri="{BB962C8B-B14F-4D97-AF65-F5344CB8AC3E}">
        <p14:creationId xmlns:p14="http://schemas.microsoft.com/office/powerpoint/2010/main" val="1229098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3477FD34-E586-4161-AD40-242107BE3476}" type="slidenum">
              <a:rPr lang="da-DK" smtClean="0"/>
              <a:pPr/>
              <a:t>11</a:t>
            </a:fld>
            <a:endParaRPr lang="da-DK"/>
          </a:p>
        </p:txBody>
      </p:sp>
    </p:spTree>
    <p:extLst>
      <p:ext uri="{BB962C8B-B14F-4D97-AF65-F5344CB8AC3E}">
        <p14:creationId xmlns:p14="http://schemas.microsoft.com/office/powerpoint/2010/main" val="3821200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477FD34-E586-4161-AD40-242107BE3476}" type="slidenum">
              <a:rPr lang="da-DK" smtClean="0"/>
              <a:pPr/>
              <a:t>13</a:t>
            </a:fld>
            <a:endParaRPr lang="da-DK"/>
          </a:p>
        </p:txBody>
      </p:sp>
    </p:spTree>
    <p:extLst>
      <p:ext uri="{BB962C8B-B14F-4D97-AF65-F5344CB8AC3E}">
        <p14:creationId xmlns:p14="http://schemas.microsoft.com/office/powerpoint/2010/main" val="2820523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hemeOverride" Target="../theme/themeOverride1.xml"/><Relationship Id="rId4" Type="http://schemas.openxmlformats.org/officeDocument/2006/relationships/image" Target="../media/image6.w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262164" name="Picture 20"/>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2412000" y="1984"/>
            <a:ext cx="2289173" cy="1716880"/>
          </a:xfrm>
          <a:prstGeom prst="rect">
            <a:avLst/>
          </a:prstGeom>
          <a:noFill/>
          <a:ln w="9525" algn="ctr">
            <a:noFill/>
            <a:miter lim="800000"/>
            <a:headEnd/>
            <a:tailEnd/>
          </a:ln>
          <a:effectLst/>
        </p:spPr>
      </p:pic>
      <p:sp>
        <p:nvSpPr>
          <p:cNvPr id="262146" name="Rectangle 2"/>
          <p:cNvSpPr>
            <a:spLocks noGrp="1" noChangeArrowheads="1"/>
          </p:cNvSpPr>
          <p:nvPr>
            <p:ph type="ctrTitle"/>
          </p:nvPr>
        </p:nvSpPr>
        <p:spPr>
          <a:xfrm>
            <a:off x="431800" y="1276350"/>
            <a:ext cx="6478588" cy="1144588"/>
          </a:xfrm>
        </p:spPr>
        <p:txBody>
          <a:bodyPr tIns="45720" bIns="45720"/>
          <a:lstStyle>
            <a:lvl1pPr>
              <a:defRPr/>
            </a:lvl1pPr>
          </a:lstStyle>
          <a:p>
            <a:r>
              <a:rPr lang="da-DK"/>
              <a:t>Klik for at redigere i master</a:t>
            </a:r>
          </a:p>
        </p:txBody>
      </p:sp>
      <p:sp>
        <p:nvSpPr>
          <p:cNvPr id="262147" name="Rectangle 3"/>
          <p:cNvSpPr>
            <a:spLocks noGrp="1" noChangeArrowheads="1"/>
          </p:cNvSpPr>
          <p:nvPr>
            <p:ph type="subTitle" idx="1"/>
          </p:nvPr>
        </p:nvSpPr>
        <p:spPr>
          <a:xfrm>
            <a:off x="431800" y="2497138"/>
            <a:ext cx="6478588" cy="1144587"/>
          </a:xfrm>
        </p:spPr>
        <p:txBody>
          <a:bodyPr/>
          <a:lstStyle>
            <a:lvl1pPr marL="0" indent="0">
              <a:lnSpc>
                <a:spcPts val="2200"/>
              </a:lnSpc>
              <a:buFontTx/>
              <a:buNone/>
              <a:defRPr sz="2400"/>
            </a:lvl1pPr>
          </a:lstStyle>
          <a:p>
            <a:r>
              <a:rPr lang="da-DK"/>
              <a:t>Klik for at redigere i master</a:t>
            </a:r>
          </a:p>
        </p:txBody>
      </p:sp>
      <p:sp>
        <p:nvSpPr>
          <p:cNvPr id="262148" name="Rectangle 4"/>
          <p:cNvSpPr>
            <a:spLocks noGrp="1" noChangeArrowheads="1"/>
          </p:cNvSpPr>
          <p:nvPr>
            <p:ph type="dt" sz="half" idx="2"/>
          </p:nvPr>
        </p:nvSpPr>
        <p:spPr>
          <a:xfrm>
            <a:off x="7088188" y="6272213"/>
            <a:ext cx="1619250" cy="179387"/>
          </a:xfrm>
        </p:spPr>
        <p:txBody>
          <a:bodyPr/>
          <a:lstStyle>
            <a:lvl1pPr>
              <a:defRPr>
                <a:solidFill>
                  <a:schemeClr val="tx1"/>
                </a:solidFill>
              </a:defRPr>
            </a:lvl1pPr>
          </a:lstStyle>
          <a:p>
            <a:r>
              <a:rPr lang="da-DK"/>
              <a:t>11. october 2018</a:t>
            </a:r>
            <a:endParaRPr lang="da-DK" dirty="0"/>
          </a:p>
        </p:txBody>
      </p:sp>
      <p:sp>
        <p:nvSpPr>
          <p:cNvPr id="262149" name="Rectangle 5"/>
          <p:cNvSpPr>
            <a:spLocks noGrp="1" noChangeArrowheads="1"/>
          </p:cNvSpPr>
          <p:nvPr>
            <p:ph type="ftr" sz="quarter" idx="3"/>
          </p:nvPr>
        </p:nvSpPr>
        <p:spPr/>
        <p:txBody>
          <a:bodyPr/>
          <a:lstStyle>
            <a:lvl1pPr>
              <a:defRPr>
                <a:solidFill>
                  <a:schemeClr val="tx1"/>
                </a:solidFill>
              </a:defRPr>
            </a:lvl1pPr>
          </a:lstStyle>
          <a:p>
            <a:endParaRPr lang="da-DK" dirty="0"/>
          </a:p>
        </p:txBody>
      </p:sp>
      <p:sp>
        <p:nvSpPr>
          <p:cNvPr id="262150" name="Rectangle 6"/>
          <p:cNvSpPr>
            <a:spLocks noGrp="1" noChangeArrowheads="1"/>
          </p:cNvSpPr>
          <p:nvPr>
            <p:ph type="sldNum" sz="quarter" idx="4"/>
          </p:nvPr>
        </p:nvSpPr>
        <p:spPr/>
        <p:txBody>
          <a:bodyPr/>
          <a:lstStyle>
            <a:lvl1pPr>
              <a:defRPr>
                <a:solidFill>
                  <a:schemeClr val="tx1"/>
                </a:solidFill>
              </a:defRPr>
            </a:lvl1pPr>
          </a:lstStyle>
          <a:p>
            <a:r>
              <a:rPr lang="da-DK" dirty="0"/>
              <a:t>Page </a:t>
            </a:r>
            <a:fld id="{7A5F1A53-158C-4308-AA0B-FD5167706E05}" type="slidenum">
              <a:rPr lang="da-DK" smtClean="0"/>
              <a:pPr/>
              <a:t>‹nr.›</a:t>
            </a:fld>
            <a:endParaRPr lang="da-DK" dirty="0"/>
          </a:p>
        </p:txBody>
      </p:sp>
      <p:sp>
        <p:nvSpPr>
          <p:cNvPr id="262151" name="Line 7"/>
          <p:cNvSpPr>
            <a:spLocks noChangeShapeType="1"/>
          </p:cNvSpPr>
          <p:nvPr/>
        </p:nvSpPr>
        <p:spPr bwMode="auto">
          <a:xfrm>
            <a:off x="431800" y="1204913"/>
            <a:ext cx="1800225" cy="0"/>
          </a:xfrm>
          <a:prstGeom prst="line">
            <a:avLst/>
          </a:prstGeom>
          <a:noFill/>
          <a:ln w="6350">
            <a:solidFill>
              <a:schemeClr val="tx1"/>
            </a:solidFill>
            <a:round/>
            <a:headEnd/>
            <a:tailEnd/>
          </a:ln>
          <a:effectLst/>
        </p:spPr>
        <p:txBody>
          <a:bodyPr/>
          <a:lstStyle/>
          <a:p>
            <a:endParaRPr lang="da-DK"/>
          </a:p>
        </p:txBody>
      </p:sp>
      <p:sp>
        <p:nvSpPr>
          <p:cNvPr id="262152" name="Line 8"/>
          <p:cNvSpPr>
            <a:spLocks noChangeShapeType="1"/>
          </p:cNvSpPr>
          <p:nvPr/>
        </p:nvSpPr>
        <p:spPr bwMode="auto">
          <a:xfrm>
            <a:off x="431800" y="6099175"/>
            <a:ext cx="6405563" cy="0"/>
          </a:xfrm>
          <a:prstGeom prst="line">
            <a:avLst/>
          </a:prstGeom>
          <a:noFill/>
          <a:ln w="6350">
            <a:solidFill>
              <a:schemeClr val="tx1"/>
            </a:solidFill>
            <a:round/>
            <a:headEnd/>
            <a:tailEnd/>
          </a:ln>
          <a:effectLst/>
        </p:spPr>
        <p:txBody>
          <a:bodyPr/>
          <a:lstStyle/>
          <a:p>
            <a:endParaRPr lang="da-DK"/>
          </a:p>
        </p:txBody>
      </p:sp>
      <p:sp>
        <p:nvSpPr>
          <p:cNvPr id="262153" name="Line 9"/>
          <p:cNvSpPr>
            <a:spLocks noChangeShapeType="1"/>
          </p:cNvSpPr>
          <p:nvPr/>
        </p:nvSpPr>
        <p:spPr bwMode="auto">
          <a:xfrm>
            <a:off x="7088188" y="6099175"/>
            <a:ext cx="1619250" cy="0"/>
          </a:xfrm>
          <a:prstGeom prst="line">
            <a:avLst/>
          </a:prstGeom>
          <a:noFill/>
          <a:ln w="6350">
            <a:solidFill>
              <a:schemeClr val="tx1"/>
            </a:solidFill>
            <a:round/>
            <a:headEnd/>
            <a:tailEnd/>
          </a:ln>
          <a:effectLst/>
        </p:spPr>
        <p:txBody>
          <a:bodyPr/>
          <a:lstStyle/>
          <a:p>
            <a:endParaRPr lang="da-DK"/>
          </a:p>
        </p:txBody>
      </p:sp>
      <p:sp>
        <p:nvSpPr>
          <p:cNvPr id="262154" name="Text Box 10"/>
          <p:cNvSpPr txBox="1">
            <a:spLocks noChangeArrowheads="1"/>
          </p:cNvSpPr>
          <p:nvPr/>
        </p:nvSpPr>
        <p:spPr bwMode="auto">
          <a:xfrm>
            <a:off x="9217025" y="-26988"/>
            <a:ext cx="1943100" cy="2149476"/>
          </a:xfrm>
          <a:prstGeom prst="rect">
            <a:avLst/>
          </a:prstGeom>
          <a:noFill/>
          <a:ln w="9525" algn="ctr">
            <a:noFill/>
            <a:miter lim="800000"/>
            <a:headEnd/>
            <a:tailEnd/>
          </a:ln>
          <a:effectLst/>
        </p:spPr>
        <p:txBody>
          <a:bodyPr>
            <a:spAutoFit/>
          </a:bodyPr>
          <a:lstStyle/>
          <a:p>
            <a:pPr marL="342900" indent="-342900">
              <a:spcBef>
                <a:spcPct val="50000"/>
              </a:spcBef>
            </a:pPr>
            <a:r>
              <a:rPr lang="da-DK" sz="1000" b="1">
                <a:solidFill>
                  <a:schemeClr val="bg1"/>
                </a:solidFill>
              </a:rPr>
              <a:t>Tilføj hjælpelinjer:</a:t>
            </a:r>
          </a:p>
          <a:p>
            <a:pPr marL="342900" indent="-342900">
              <a:spcBef>
                <a:spcPct val="50000"/>
              </a:spcBef>
              <a:buFontTx/>
              <a:buAutoNum type="arabicPeriod"/>
            </a:pPr>
            <a:r>
              <a:rPr lang="da-DK" sz="1000">
                <a:solidFill>
                  <a:schemeClr val="bg1"/>
                </a:solidFill>
              </a:rPr>
              <a:t>Højreklik et sted i det grå område rundt om dette dias</a:t>
            </a:r>
          </a:p>
          <a:p>
            <a:pPr marL="342900" indent="-342900">
              <a:spcBef>
                <a:spcPct val="50000"/>
              </a:spcBef>
              <a:buFontTx/>
              <a:buAutoNum type="arabicPeriod"/>
            </a:pPr>
            <a:r>
              <a:rPr lang="da-DK" sz="1000">
                <a:solidFill>
                  <a:schemeClr val="bg1"/>
                </a:solidFill>
              </a:rPr>
              <a:t>Vælg "Gitter og hjælpelinjer"</a:t>
            </a:r>
          </a:p>
          <a:p>
            <a:pPr marL="342900" indent="-342900">
              <a:spcBef>
                <a:spcPct val="50000"/>
              </a:spcBef>
              <a:buFontTx/>
              <a:buAutoNum type="arabicPeriod"/>
            </a:pPr>
            <a:r>
              <a:rPr lang="da-DK" sz="1000">
                <a:solidFill>
                  <a:schemeClr val="bg1"/>
                </a:solidFill>
              </a:rPr>
              <a:t>Vælg "Vis hjælpelinjer på skærm"</a:t>
            </a:r>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37583" y="105099"/>
            <a:ext cx="1979442" cy="1099814"/>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r>
              <a:rPr lang="da-DK"/>
              <a:t>11. october 2018</a:t>
            </a:r>
          </a:p>
        </p:txBody>
      </p:sp>
      <p:sp>
        <p:nvSpPr>
          <p:cNvPr id="5" name="Pladsholder til sidefod 4"/>
          <p:cNvSpPr>
            <a:spLocks noGrp="1"/>
          </p:cNvSpPr>
          <p:nvPr>
            <p:ph type="ftr" sz="quarter" idx="11"/>
          </p:nvPr>
        </p:nvSpPr>
        <p:spPr/>
        <p:txBody>
          <a:bodyPr/>
          <a:lstStyle>
            <a:lvl1pPr>
              <a:defRPr/>
            </a:lvl1pPr>
          </a:lstStyle>
          <a:p>
            <a:endParaRPr lang="da-DK" dirty="0"/>
          </a:p>
        </p:txBody>
      </p:sp>
      <p:sp>
        <p:nvSpPr>
          <p:cNvPr id="6" name="Pladsholder til diasnummer 5"/>
          <p:cNvSpPr>
            <a:spLocks noGrp="1"/>
          </p:cNvSpPr>
          <p:nvPr>
            <p:ph type="sldNum" sz="quarter" idx="12"/>
          </p:nvPr>
        </p:nvSpPr>
        <p:spPr/>
        <p:txBody>
          <a:bodyPr/>
          <a:lstStyle>
            <a:lvl1pPr>
              <a:defRPr/>
            </a:lvl1pPr>
          </a:lstStyle>
          <a:p>
            <a:r>
              <a:rPr lang="da-DK" dirty="0"/>
              <a:t>Page </a:t>
            </a:r>
            <a:fld id="{23B4CD52-7A29-4944-8378-6480FEB53E32}" type="slidenum">
              <a:rPr lang="da-DK" smtClean="0"/>
              <a:pPr/>
              <a:t>‹nr.›</a:t>
            </a:fld>
            <a:endParaRPr lang="da-DK"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40513" y="1277938"/>
            <a:ext cx="2068512" cy="4551362"/>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31800" y="1277938"/>
            <a:ext cx="6056313" cy="4551362"/>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r>
              <a:rPr lang="da-DK"/>
              <a:t>11. october 2018</a:t>
            </a:r>
          </a:p>
        </p:txBody>
      </p:sp>
      <p:sp>
        <p:nvSpPr>
          <p:cNvPr id="5" name="Pladsholder til sidefod 4"/>
          <p:cNvSpPr>
            <a:spLocks noGrp="1"/>
          </p:cNvSpPr>
          <p:nvPr>
            <p:ph type="ftr" sz="quarter" idx="11"/>
          </p:nvPr>
        </p:nvSpPr>
        <p:spPr/>
        <p:txBody>
          <a:bodyPr/>
          <a:lstStyle>
            <a:lvl1pPr>
              <a:defRPr/>
            </a:lvl1pPr>
          </a:lstStyle>
          <a:p>
            <a:endParaRPr lang="da-DK" dirty="0"/>
          </a:p>
        </p:txBody>
      </p:sp>
      <p:sp>
        <p:nvSpPr>
          <p:cNvPr id="6" name="Pladsholder til diasnummer 5"/>
          <p:cNvSpPr>
            <a:spLocks noGrp="1"/>
          </p:cNvSpPr>
          <p:nvPr>
            <p:ph type="sldNum" sz="quarter" idx="12"/>
          </p:nvPr>
        </p:nvSpPr>
        <p:spPr/>
        <p:txBody>
          <a:bodyPr/>
          <a:lstStyle>
            <a:lvl1pPr>
              <a:defRPr/>
            </a:lvl1pPr>
          </a:lstStyle>
          <a:p>
            <a:r>
              <a:rPr lang="da-DK" dirty="0"/>
              <a:t>Page </a:t>
            </a:r>
            <a:fld id="{5186EF68-1F3A-43E0-BC66-0BE045D4EF45}" type="slidenum">
              <a:rPr lang="da-DK" smtClean="0"/>
              <a:pPr/>
              <a:t>‹nr.›</a:t>
            </a:fld>
            <a:endParaRPr lang="da-DK"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31800" y="1277938"/>
            <a:ext cx="6478588" cy="1143000"/>
          </a:xfrm>
        </p:spPr>
        <p:txBody>
          <a:bodyPr/>
          <a:lstStyle/>
          <a:p>
            <a:r>
              <a:rPr lang="da-DK"/>
              <a:t>Klik for at redigere i master</a:t>
            </a:r>
          </a:p>
        </p:txBody>
      </p:sp>
      <p:sp>
        <p:nvSpPr>
          <p:cNvPr id="3" name="Pladsholder til tekst 2"/>
          <p:cNvSpPr>
            <a:spLocks noGrp="1"/>
          </p:cNvSpPr>
          <p:nvPr>
            <p:ph type="body" sz="half" idx="1"/>
          </p:nvPr>
        </p:nvSpPr>
        <p:spPr>
          <a:xfrm>
            <a:off x="431800" y="2497138"/>
            <a:ext cx="4062413" cy="3332162"/>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6613" y="2497138"/>
            <a:ext cx="4062412" cy="3332162"/>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a:xfrm>
            <a:off x="7088188" y="6273800"/>
            <a:ext cx="1619250" cy="179388"/>
          </a:xfrm>
        </p:spPr>
        <p:txBody>
          <a:bodyPr/>
          <a:lstStyle>
            <a:lvl1pPr>
              <a:defRPr/>
            </a:lvl1pPr>
          </a:lstStyle>
          <a:p>
            <a:r>
              <a:rPr lang="da-DK"/>
              <a:t>11. october 2018</a:t>
            </a:r>
          </a:p>
        </p:txBody>
      </p:sp>
      <p:sp>
        <p:nvSpPr>
          <p:cNvPr id="6" name="Pladsholder til sidefod 5"/>
          <p:cNvSpPr>
            <a:spLocks noGrp="1"/>
          </p:cNvSpPr>
          <p:nvPr>
            <p:ph type="ftr" sz="quarter" idx="11"/>
          </p:nvPr>
        </p:nvSpPr>
        <p:spPr>
          <a:xfrm>
            <a:off x="431800" y="6269038"/>
            <a:ext cx="6405563" cy="360362"/>
          </a:xfrm>
        </p:spPr>
        <p:txBody>
          <a:bodyPr/>
          <a:lstStyle>
            <a:lvl1pPr>
              <a:defRPr/>
            </a:lvl1pPr>
          </a:lstStyle>
          <a:p>
            <a:endParaRPr lang="da-DK" dirty="0"/>
          </a:p>
        </p:txBody>
      </p:sp>
      <p:sp>
        <p:nvSpPr>
          <p:cNvPr id="7" name="Pladsholder til diasnummer 6"/>
          <p:cNvSpPr>
            <a:spLocks noGrp="1"/>
          </p:cNvSpPr>
          <p:nvPr>
            <p:ph type="sldNum" sz="quarter" idx="12"/>
          </p:nvPr>
        </p:nvSpPr>
        <p:spPr>
          <a:xfrm>
            <a:off x="7088188" y="6451600"/>
            <a:ext cx="1619250" cy="179388"/>
          </a:xfrm>
        </p:spPr>
        <p:txBody>
          <a:bodyPr/>
          <a:lstStyle>
            <a:lvl1pPr>
              <a:defRPr/>
            </a:lvl1pPr>
          </a:lstStyle>
          <a:p>
            <a:r>
              <a:rPr lang="da-DK" dirty="0"/>
              <a:t>Page </a:t>
            </a:r>
            <a:fld id="{47B4D9DB-C683-4404-AB72-14F49DD23DCA}" type="slidenum">
              <a:rPr lang="da-DK" smtClean="0"/>
              <a:pPr/>
              <a:t>‹nr.›</a:t>
            </a:fld>
            <a:endParaRPr lang="da-DK"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266257" name="Picture 17"/>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2413000" y="1191"/>
            <a:ext cx="2289173" cy="1716880"/>
          </a:xfrm>
          <a:prstGeom prst="rect">
            <a:avLst/>
          </a:prstGeom>
          <a:noFill/>
          <a:ln w="9525" algn="ctr">
            <a:noFill/>
            <a:miter lim="800000"/>
            <a:headEnd/>
            <a:tailEnd/>
          </a:ln>
          <a:effectLst/>
        </p:spPr>
      </p:pic>
      <p:sp>
        <p:nvSpPr>
          <p:cNvPr id="266242" name="Rectangle 2"/>
          <p:cNvSpPr>
            <a:spLocks noChangeArrowheads="1"/>
          </p:cNvSpPr>
          <p:nvPr userDrawn="1"/>
        </p:nvSpPr>
        <p:spPr bwMode="auto">
          <a:xfrm>
            <a:off x="0" y="0"/>
            <a:ext cx="9144000" cy="6858000"/>
          </a:xfrm>
          <a:prstGeom prst="rect">
            <a:avLst/>
          </a:prstGeom>
          <a:solidFill>
            <a:srgbClr val="387C73"/>
          </a:solidFill>
          <a:ln w="9525" algn="ctr">
            <a:noFill/>
            <a:miter lim="800000"/>
            <a:headEnd/>
            <a:tailEnd/>
          </a:ln>
          <a:effectLst/>
        </p:spPr>
        <p:txBody>
          <a:bodyPr wrap="none" anchor="ctr"/>
          <a:lstStyle/>
          <a:p>
            <a:endParaRPr lang="da-DK"/>
          </a:p>
        </p:txBody>
      </p:sp>
      <p:sp>
        <p:nvSpPr>
          <p:cNvPr id="266243" name="Rectangle 3"/>
          <p:cNvSpPr>
            <a:spLocks noGrp="1" noChangeArrowheads="1"/>
          </p:cNvSpPr>
          <p:nvPr>
            <p:ph type="ctrTitle"/>
          </p:nvPr>
        </p:nvSpPr>
        <p:spPr>
          <a:xfrm>
            <a:off x="431800" y="1276350"/>
            <a:ext cx="6478588" cy="1144588"/>
          </a:xfrm>
        </p:spPr>
        <p:txBody>
          <a:bodyPr tIns="45720" bIns="45720"/>
          <a:lstStyle>
            <a:lvl1pPr>
              <a:defRPr>
                <a:solidFill>
                  <a:schemeClr val="bg1"/>
                </a:solidFill>
              </a:defRPr>
            </a:lvl1pPr>
          </a:lstStyle>
          <a:p>
            <a:r>
              <a:rPr lang="da-DK"/>
              <a:t>Click to edit Master title style</a:t>
            </a:r>
          </a:p>
        </p:txBody>
      </p:sp>
      <p:sp>
        <p:nvSpPr>
          <p:cNvPr id="266244" name="Rectangle 4"/>
          <p:cNvSpPr>
            <a:spLocks noGrp="1" noChangeArrowheads="1"/>
          </p:cNvSpPr>
          <p:nvPr>
            <p:ph type="subTitle" idx="1"/>
          </p:nvPr>
        </p:nvSpPr>
        <p:spPr>
          <a:xfrm>
            <a:off x="431800" y="2497138"/>
            <a:ext cx="6478588" cy="1144587"/>
          </a:xfrm>
        </p:spPr>
        <p:txBody>
          <a:bodyPr/>
          <a:lstStyle>
            <a:lvl1pPr marL="0" indent="0">
              <a:lnSpc>
                <a:spcPts val="2200"/>
              </a:lnSpc>
              <a:buFontTx/>
              <a:buNone/>
              <a:defRPr sz="2400">
                <a:solidFill>
                  <a:schemeClr val="bg1"/>
                </a:solidFill>
              </a:defRPr>
            </a:lvl1pPr>
          </a:lstStyle>
          <a:p>
            <a:r>
              <a:rPr lang="da-DK"/>
              <a:t>Click to edit Master subtitle style</a:t>
            </a:r>
          </a:p>
        </p:txBody>
      </p:sp>
      <p:sp>
        <p:nvSpPr>
          <p:cNvPr id="266245" name="Rectangle 5"/>
          <p:cNvSpPr>
            <a:spLocks noGrp="1" noChangeArrowheads="1"/>
          </p:cNvSpPr>
          <p:nvPr>
            <p:ph type="dt" sz="half" idx="2"/>
          </p:nvPr>
        </p:nvSpPr>
        <p:spPr>
          <a:xfrm>
            <a:off x="7088188" y="6272213"/>
            <a:ext cx="1619250" cy="179387"/>
          </a:xfrm>
        </p:spPr>
        <p:txBody>
          <a:bodyPr/>
          <a:lstStyle>
            <a:lvl1pPr>
              <a:defRPr>
                <a:solidFill>
                  <a:schemeClr val="bg1"/>
                </a:solidFill>
              </a:defRPr>
            </a:lvl1pPr>
          </a:lstStyle>
          <a:p>
            <a:r>
              <a:rPr lang="da-DK"/>
              <a:t>11. october 2018</a:t>
            </a:r>
            <a:endParaRPr lang="da-DK" dirty="0"/>
          </a:p>
        </p:txBody>
      </p:sp>
      <p:sp>
        <p:nvSpPr>
          <p:cNvPr id="266246" name="Rectangle 6"/>
          <p:cNvSpPr>
            <a:spLocks noGrp="1" noChangeArrowheads="1"/>
          </p:cNvSpPr>
          <p:nvPr>
            <p:ph type="ftr" sz="quarter" idx="3"/>
          </p:nvPr>
        </p:nvSpPr>
        <p:spPr/>
        <p:txBody>
          <a:bodyPr/>
          <a:lstStyle>
            <a:lvl1pPr>
              <a:defRPr>
                <a:solidFill>
                  <a:schemeClr val="bg1"/>
                </a:solidFill>
              </a:defRPr>
            </a:lvl1pPr>
          </a:lstStyle>
          <a:p>
            <a:endParaRPr lang="da-DK" dirty="0"/>
          </a:p>
        </p:txBody>
      </p:sp>
      <p:sp>
        <p:nvSpPr>
          <p:cNvPr id="266247" name="Rectangle 7"/>
          <p:cNvSpPr>
            <a:spLocks noGrp="1" noChangeArrowheads="1"/>
          </p:cNvSpPr>
          <p:nvPr>
            <p:ph type="sldNum" sz="quarter" idx="4"/>
          </p:nvPr>
        </p:nvSpPr>
        <p:spPr/>
        <p:txBody>
          <a:bodyPr/>
          <a:lstStyle>
            <a:lvl1pPr>
              <a:defRPr>
                <a:solidFill>
                  <a:schemeClr val="bg1"/>
                </a:solidFill>
              </a:defRPr>
            </a:lvl1pPr>
          </a:lstStyle>
          <a:p>
            <a:r>
              <a:rPr lang="da-DK" dirty="0"/>
              <a:t>Page </a:t>
            </a:r>
            <a:fld id="{E01691CB-F753-4461-AA75-D6C648399BBF}" type="slidenum">
              <a:rPr lang="da-DK" smtClean="0"/>
              <a:pPr/>
              <a:t>‹nr.›</a:t>
            </a:fld>
            <a:endParaRPr lang="da-DK" dirty="0"/>
          </a:p>
        </p:txBody>
      </p:sp>
      <p:sp>
        <p:nvSpPr>
          <p:cNvPr id="266248" name="Line 8"/>
          <p:cNvSpPr>
            <a:spLocks noChangeShapeType="1"/>
          </p:cNvSpPr>
          <p:nvPr/>
        </p:nvSpPr>
        <p:spPr bwMode="auto">
          <a:xfrm>
            <a:off x="431800" y="1204913"/>
            <a:ext cx="1800225" cy="0"/>
          </a:xfrm>
          <a:prstGeom prst="line">
            <a:avLst/>
          </a:prstGeom>
          <a:noFill/>
          <a:ln w="6350">
            <a:solidFill>
              <a:schemeClr val="bg1"/>
            </a:solidFill>
            <a:round/>
            <a:headEnd/>
            <a:tailEnd/>
          </a:ln>
          <a:effectLst/>
        </p:spPr>
        <p:txBody>
          <a:bodyPr/>
          <a:lstStyle/>
          <a:p>
            <a:endParaRPr lang="da-DK"/>
          </a:p>
        </p:txBody>
      </p:sp>
      <p:sp>
        <p:nvSpPr>
          <p:cNvPr id="266249" name="Line 9"/>
          <p:cNvSpPr>
            <a:spLocks noChangeShapeType="1"/>
          </p:cNvSpPr>
          <p:nvPr/>
        </p:nvSpPr>
        <p:spPr bwMode="auto">
          <a:xfrm>
            <a:off x="431800" y="6099175"/>
            <a:ext cx="6405563" cy="0"/>
          </a:xfrm>
          <a:prstGeom prst="line">
            <a:avLst/>
          </a:prstGeom>
          <a:noFill/>
          <a:ln w="6350">
            <a:solidFill>
              <a:schemeClr val="bg1"/>
            </a:solidFill>
            <a:round/>
            <a:headEnd/>
            <a:tailEnd/>
          </a:ln>
          <a:effectLst/>
        </p:spPr>
        <p:txBody>
          <a:bodyPr/>
          <a:lstStyle/>
          <a:p>
            <a:endParaRPr lang="da-DK"/>
          </a:p>
        </p:txBody>
      </p:sp>
      <p:sp>
        <p:nvSpPr>
          <p:cNvPr id="266250" name="Line 10"/>
          <p:cNvSpPr>
            <a:spLocks noChangeShapeType="1"/>
          </p:cNvSpPr>
          <p:nvPr/>
        </p:nvSpPr>
        <p:spPr bwMode="auto">
          <a:xfrm>
            <a:off x="7088188" y="6099175"/>
            <a:ext cx="1619250" cy="0"/>
          </a:xfrm>
          <a:prstGeom prst="line">
            <a:avLst/>
          </a:prstGeom>
          <a:noFill/>
          <a:ln w="6350">
            <a:solidFill>
              <a:schemeClr val="bg1"/>
            </a:solidFill>
            <a:round/>
            <a:headEnd/>
            <a:tailEnd/>
          </a:ln>
          <a:effectLst/>
        </p:spPr>
        <p:txBody>
          <a:bodyPr/>
          <a:lstStyle/>
          <a:p>
            <a:endParaRPr lang="da-DK"/>
          </a:p>
        </p:txBody>
      </p:sp>
      <p:sp>
        <p:nvSpPr>
          <p:cNvPr id="266260" name="Text Box 20"/>
          <p:cNvSpPr txBox="1">
            <a:spLocks noChangeArrowheads="1"/>
          </p:cNvSpPr>
          <p:nvPr userDrawn="1"/>
        </p:nvSpPr>
        <p:spPr bwMode="auto">
          <a:xfrm>
            <a:off x="9217025" y="-26988"/>
            <a:ext cx="1943100" cy="2149476"/>
          </a:xfrm>
          <a:prstGeom prst="rect">
            <a:avLst/>
          </a:prstGeom>
          <a:noFill/>
          <a:ln w="9525" algn="ctr">
            <a:noFill/>
            <a:miter lim="800000"/>
            <a:headEnd/>
            <a:tailEnd/>
          </a:ln>
          <a:effectLst/>
        </p:spPr>
        <p:txBody>
          <a:bodyPr>
            <a:spAutoFit/>
          </a:bodyPr>
          <a:lstStyle/>
          <a:p>
            <a:pPr marL="342900" indent="-342900">
              <a:spcBef>
                <a:spcPct val="50000"/>
              </a:spcBef>
            </a:pPr>
            <a:r>
              <a:rPr lang="da-DK" sz="1000" b="1">
                <a:solidFill>
                  <a:schemeClr val="bg1"/>
                </a:solidFill>
              </a:rPr>
              <a:t>Tilføj hjælpelinjer:</a:t>
            </a:r>
          </a:p>
          <a:p>
            <a:pPr marL="342900" indent="-342900">
              <a:spcBef>
                <a:spcPct val="50000"/>
              </a:spcBef>
              <a:buFontTx/>
              <a:buAutoNum type="arabicPeriod"/>
            </a:pPr>
            <a:r>
              <a:rPr lang="da-DK" sz="1000">
                <a:solidFill>
                  <a:schemeClr val="bg1"/>
                </a:solidFill>
              </a:rPr>
              <a:t>Højreklik et sted i det grå område rundt om dette dias</a:t>
            </a:r>
          </a:p>
          <a:p>
            <a:pPr marL="342900" indent="-342900">
              <a:spcBef>
                <a:spcPct val="50000"/>
              </a:spcBef>
              <a:buFontTx/>
              <a:buAutoNum type="arabicPeriod"/>
            </a:pPr>
            <a:r>
              <a:rPr lang="da-DK" sz="1000">
                <a:solidFill>
                  <a:schemeClr val="bg1"/>
                </a:solidFill>
              </a:rPr>
              <a:t>Vælg "Gitter og hjælpelinjer"</a:t>
            </a:r>
          </a:p>
          <a:p>
            <a:pPr marL="342900" indent="-342900">
              <a:spcBef>
                <a:spcPct val="50000"/>
              </a:spcBef>
              <a:buFontTx/>
              <a:buAutoNum type="arabicPeriod"/>
            </a:pPr>
            <a:r>
              <a:rPr lang="da-DK" sz="1000">
                <a:solidFill>
                  <a:schemeClr val="bg1"/>
                </a:solidFill>
              </a:rPr>
              <a:t>Vælg "Vis hjælpelinjer på skærm"</a:t>
            </a:r>
          </a:p>
        </p:txBody>
      </p:sp>
      <p:pic>
        <p:nvPicPr>
          <p:cNvPr id="2" name="Billed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92462" y="81355"/>
            <a:ext cx="2008203" cy="111579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r>
              <a:rPr lang="da-DK"/>
              <a:t>11. october 2018</a:t>
            </a:r>
          </a:p>
        </p:txBody>
      </p:sp>
      <p:sp>
        <p:nvSpPr>
          <p:cNvPr id="5" name="Pladsholder til sidefod 4"/>
          <p:cNvSpPr>
            <a:spLocks noGrp="1"/>
          </p:cNvSpPr>
          <p:nvPr>
            <p:ph type="ftr" sz="quarter" idx="11"/>
          </p:nvPr>
        </p:nvSpPr>
        <p:spPr/>
        <p:txBody>
          <a:bodyPr/>
          <a:lstStyle>
            <a:lvl1pPr>
              <a:defRPr/>
            </a:lvl1pPr>
          </a:lstStyle>
          <a:p>
            <a:endParaRPr lang="da-DK" dirty="0"/>
          </a:p>
        </p:txBody>
      </p:sp>
      <p:sp>
        <p:nvSpPr>
          <p:cNvPr id="6" name="Pladsholder til diasnummer 5"/>
          <p:cNvSpPr>
            <a:spLocks noGrp="1"/>
          </p:cNvSpPr>
          <p:nvPr>
            <p:ph type="sldNum" sz="quarter" idx="12"/>
          </p:nvPr>
        </p:nvSpPr>
        <p:spPr/>
        <p:txBody>
          <a:bodyPr/>
          <a:lstStyle>
            <a:lvl1pPr>
              <a:defRPr/>
            </a:lvl1pPr>
          </a:lstStyle>
          <a:p>
            <a:r>
              <a:rPr lang="da-DK" dirty="0"/>
              <a:t>Page </a:t>
            </a:r>
            <a:fld id="{512C42C3-3470-45EA-8B0F-CC852A878CBA}" type="slidenum">
              <a:rPr lang="da-DK" smtClean="0"/>
              <a:pPr/>
              <a:t>‹nr.›</a:t>
            </a:fld>
            <a:endParaRPr lang="da-DK"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Pladsholder til dato 3"/>
          <p:cNvSpPr>
            <a:spLocks noGrp="1"/>
          </p:cNvSpPr>
          <p:nvPr>
            <p:ph type="dt" sz="half" idx="10"/>
          </p:nvPr>
        </p:nvSpPr>
        <p:spPr/>
        <p:txBody>
          <a:bodyPr/>
          <a:lstStyle>
            <a:lvl1pPr>
              <a:defRPr/>
            </a:lvl1pPr>
          </a:lstStyle>
          <a:p>
            <a:r>
              <a:rPr lang="da-DK"/>
              <a:t>11. october 2018</a:t>
            </a:r>
          </a:p>
        </p:txBody>
      </p:sp>
      <p:sp>
        <p:nvSpPr>
          <p:cNvPr id="5" name="Pladsholder til sidefod 4"/>
          <p:cNvSpPr>
            <a:spLocks noGrp="1"/>
          </p:cNvSpPr>
          <p:nvPr>
            <p:ph type="ftr" sz="quarter" idx="11"/>
          </p:nvPr>
        </p:nvSpPr>
        <p:spPr/>
        <p:txBody>
          <a:bodyPr/>
          <a:lstStyle>
            <a:lvl1pPr>
              <a:defRPr/>
            </a:lvl1pPr>
          </a:lstStyle>
          <a:p>
            <a:endParaRPr lang="da-DK" dirty="0"/>
          </a:p>
        </p:txBody>
      </p:sp>
      <p:sp>
        <p:nvSpPr>
          <p:cNvPr id="6" name="Pladsholder til diasnummer 5"/>
          <p:cNvSpPr>
            <a:spLocks noGrp="1"/>
          </p:cNvSpPr>
          <p:nvPr>
            <p:ph type="sldNum" sz="quarter" idx="12"/>
          </p:nvPr>
        </p:nvSpPr>
        <p:spPr/>
        <p:txBody>
          <a:bodyPr/>
          <a:lstStyle>
            <a:lvl1pPr>
              <a:defRPr/>
            </a:lvl1pPr>
          </a:lstStyle>
          <a:p>
            <a:r>
              <a:rPr lang="da-DK" dirty="0"/>
              <a:t>Page </a:t>
            </a:r>
            <a:fld id="{3AF5E1CD-9D90-4AC0-8140-31BA88502A11}" type="slidenum">
              <a:rPr lang="da-DK" smtClean="0"/>
              <a:pPr/>
              <a:t>‹nr.›</a:t>
            </a:fld>
            <a:endParaRPr lang="da-DK"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sz="half" idx="1"/>
          </p:nvPr>
        </p:nvSpPr>
        <p:spPr>
          <a:xfrm>
            <a:off x="431800" y="2497138"/>
            <a:ext cx="4062413" cy="3332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6613" y="2497138"/>
            <a:ext cx="4062412" cy="3332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lvl1pPr>
              <a:defRPr/>
            </a:lvl1pPr>
          </a:lstStyle>
          <a:p>
            <a:r>
              <a:rPr lang="da-DK"/>
              <a:t>11. october 2018</a:t>
            </a:r>
          </a:p>
        </p:txBody>
      </p:sp>
      <p:sp>
        <p:nvSpPr>
          <p:cNvPr id="6" name="Pladsholder til sidefod 5"/>
          <p:cNvSpPr>
            <a:spLocks noGrp="1"/>
          </p:cNvSpPr>
          <p:nvPr>
            <p:ph type="ftr" sz="quarter" idx="11"/>
          </p:nvPr>
        </p:nvSpPr>
        <p:spPr/>
        <p:txBody>
          <a:bodyPr/>
          <a:lstStyle>
            <a:lvl1pPr>
              <a:defRPr/>
            </a:lvl1pPr>
          </a:lstStyle>
          <a:p>
            <a:endParaRPr lang="da-DK" dirty="0"/>
          </a:p>
        </p:txBody>
      </p:sp>
      <p:sp>
        <p:nvSpPr>
          <p:cNvPr id="7" name="Pladsholder til diasnummer 6"/>
          <p:cNvSpPr>
            <a:spLocks noGrp="1"/>
          </p:cNvSpPr>
          <p:nvPr>
            <p:ph type="sldNum" sz="quarter" idx="12"/>
          </p:nvPr>
        </p:nvSpPr>
        <p:spPr/>
        <p:txBody>
          <a:bodyPr/>
          <a:lstStyle>
            <a:lvl1pPr>
              <a:defRPr/>
            </a:lvl1pPr>
          </a:lstStyle>
          <a:p>
            <a:r>
              <a:rPr lang="da-DK" dirty="0"/>
              <a:t>Page </a:t>
            </a:r>
            <a:fld id="{C2903C57-6E5E-4D7B-90C7-025725CA5446}" type="slidenum">
              <a:rPr lang="da-DK" smtClean="0"/>
              <a:pPr/>
              <a:t>‹nr.›</a:t>
            </a:fld>
            <a:endParaRPr lang="da-DK"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a:t>Klik for at redigere titeltypografi i masteren</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lvl1pPr>
              <a:defRPr/>
            </a:lvl1pPr>
          </a:lstStyle>
          <a:p>
            <a:r>
              <a:rPr lang="da-DK"/>
              <a:t>11. october 2018</a:t>
            </a:r>
          </a:p>
        </p:txBody>
      </p:sp>
      <p:sp>
        <p:nvSpPr>
          <p:cNvPr id="8" name="Pladsholder til sidefod 7"/>
          <p:cNvSpPr>
            <a:spLocks noGrp="1"/>
          </p:cNvSpPr>
          <p:nvPr>
            <p:ph type="ftr" sz="quarter" idx="11"/>
          </p:nvPr>
        </p:nvSpPr>
        <p:spPr/>
        <p:txBody>
          <a:bodyPr/>
          <a:lstStyle>
            <a:lvl1pPr>
              <a:defRPr/>
            </a:lvl1pPr>
          </a:lstStyle>
          <a:p>
            <a:endParaRPr lang="da-DK" dirty="0"/>
          </a:p>
        </p:txBody>
      </p:sp>
      <p:sp>
        <p:nvSpPr>
          <p:cNvPr id="9" name="Pladsholder til diasnummer 8"/>
          <p:cNvSpPr>
            <a:spLocks noGrp="1"/>
          </p:cNvSpPr>
          <p:nvPr>
            <p:ph type="sldNum" sz="quarter" idx="12"/>
          </p:nvPr>
        </p:nvSpPr>
        <p:spPr/>
        <p:txBody>
          <a:bodyPr/>
          <a:lstStyle>
            <a:lvl1pPr>
              <a:defRPr/>
            </a:lvl1pPr>
          </a:lstStyle>
          <a:p>
            <a:r>
              <a:rPr lang="da-DK" dirty="0"/>
              <a:t>Page </a:t>
            </a:r>
            <a:fld id="{8154E56A-BBF5-4FC7-92FD-D5365D995A0C}" type="slidenum">
              <a:rPr lang="da-DK" smtClean="0"/>
              <a:pPr/>
              <a:t>‹nr.›</a:t>
            </a:fld>
            <a:endParaRPr lang="da-DK"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dato 2"/>
          <p:cNvSpPr>
            <a:spLocks noGrp="1"/>
          </p:cNvSpPr>
          <p:nvPr>
            <p:ph type="dt" sz="half" idx="10"/>
          </p:nvPr>
        </p:nvSpPr>
        <p:spPr/>
        <p:txBody>
          <a:bodyPr/>
          <a:lstStyle>
            <a:lvl1pPr>
              <a:defRPr/>
            </a:lvl1pPr>
          </a:lstStyle>
          <a:p>
            <a:r>
              <a:rPr lang="da-DK"/>
              <a:t>11. october 2018</a:t>
            </a:r>
          </a:p>
        </p:txBody>
      </p:sp>
      <p:sp>
        <p:nvSpPr>
          <p:cNvPr id="4" name="Pladsholder til sidefod 3"/>
          <p:cNvSpPr>
            <a:spLocks noGrp="1"/>
          </p:cNvSpPr>
          <p:nvPr>
            <p:ph type="ftr" sz="quarter" idx="11"/>
          </p:nvPr>
        </p:nvSpPr>
        <p:spPr/>
        <p:txBody>
          <a:bodyPr/>
          <a:lstStyle>
            <a:lvl1pPr>
              <a:defRPr/>
            </a:lvl1pPr>
          </a:lstStyle>
          <a:p>
            <a:endParaRPr lang="da-DK" dirty="0"/>
          </a:p>
        </p:txBody>
      </p:sp>
      <p:sp>
        <p:nvSpPr>
          <p:cNvPr id="5" name="Pladsholder til diasnummer 4"/>
          <p:cNvSpPr>
            <a:spLocks noGrp="1"/>
          </p:cNvSpPr>
          <p:nvPr>
            <p:ph type="sldNum" sz="quarter" idx="12"/>
          </p:nvPr>
        </p:nvSpPr>
        <p:spPr/>
        <p:txBody>
          <a:bodyPr/>
          <a:lstStyle>
            <a:lvl1pPr>
              <a:defRPr/>
            </a:lvl1pPr>
          </a:lstStyle>
          <a:p>
            <a:r>
              <a:rPr lang="da-DK" dirty="0"/>
              <a:t>Page </a:t>
            </a:r>
            <a:fld id="{6E2326D4-3541-4F3E-B2FA-877C54023CF8}" type="slidenum">
              <a:rPr lang="da-DK" smtClean="0"/>
              <a:pPr/>
              <a:t>‹nr.›</a:t>
            </a:fld>
            <a:endParaRPr lang="da-DK"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r>
              <a:rPr lang="da-DK"/>
              <a:t>11. october 2018</a:t>
            </a:r>
          </a:p>
        </p:txBody>
      </p:sp>
      <p:sp>
        <p:nvSpPr>
          <p:cNvPr id="3" name="Pladsholder til sidefod 2"/>
          <p:cNvSpPr>
            <a:spLocks noGrp="1"/>
          </p:cNvSpPr>
          <p:nvPr>
            <p:ph type="ftr" sz="quarter" idx="11"/>
          </p:nvPr>
        </p:nvSpPr>
        <p:spPr/>
        <p:txBody>
          <a:bodyPr/>
          <a:lstStyle>
            <a:lvl1pPr>
              <a:defRPr/>
            </a:lvl1pPr>
          </a:lstStyle>
          <a:p>
            <a:endParaRPr lang="da-DK" dirty="0"/>
          </a:p>
        </p:txBody>
      </p:sp>
      <p:sp>
        <p:nvSpPr>
          <p:cNvPr id="4" name="Pladsholder til diasnummer 3"/>
          <p:cNvSpPr>
            <a:spLocks noGrp="1"/>
          </p:cNvSpPr>
          <p:nvPr>
            <p:ph type="sldNum" sz="quarter" idx="12"/>
          </p:nvPr>
        </p:nvSpPr>
        <p:spPr/>
        <p:txBody>
          <a:bodyPr/>
          <a:lstStyle>
            <a:lvl1pPr>
              <a:defRPr/>
            </a:lvl1pPr>
          </a:lstStyle>
          <a:p>
            <a:r>
              <a:rPr lang="da-DK" dirty="0"/>
              <a:t>Page </a:t>
            </a:r>
            <a:fld id="{B9BBC279-4C46-4E89-A672-338B53F364DC}" type="slidenum">
              <a:rPr lang="da-DK" smtClean="0"/>
              <a:pPr/>
              <a:t>‹nr.›</a:t>
            </a:fld>
            <a:endParaRPr lang="da-DK"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r>
              <a:rPr lang="da-DK"/>
              <a:t>11. october 2018</a:t>
            </a:r>
          </a:p>
        </p:txBody>
      </p:sp>
      <p:sp>
        <p:nvSpPr>
          <p:cNvPr id="5" name="Pladsholder til sidefod 4"/>
          <p:cNvSpPr>
            <a:spLocks noGrp="1"/>
          </p:cNvSpPr>
          <p:nvPr>
            <p:ph type="ftr" sz="quarter" idx="11"/>
          </p:nvPr>
        </p:nvSpPr>
        <p:spPr/>
        <p:txBody>
          <a:bodyPr/>
          <a:lstStyle>
            <a:lvl1pPr>
              <a:defRPr/>
            </a:lvl1pPr>
          </a:lstStyle>
          <a:p>
            <a:endParaRPr lang="da-DK" dirty="0"/>
          </a:p>
        </p:txBody>
      </p:sp>
      <p:sp>
        <p:nvSpPr>
          <p:cNvPr id="6" name="Pladsholder til diasnummer 5"/>
          <p:cNvSpPr>
            <a:spLocks noGrp="1"/>
          </p:cNvSpPr>
          <p:nvPr>
            <p:ph type="sldNum" sz="quarter" idx="12"/>
          </p:nvPr>
        </p:nvSpPr>
        <p:spPr/>
        <p:txBody>
          <a:bodyPr/>
          <a:lstStyle>
            <a:lvl1pPr>
              <a:defRPr/>
            </a:lvl1pPr>
          </a:lstStyle>
          <a:p>
            <a:r>
              <a:rPr lang="da-DK" dirty="0"/>
              <a:t>Page </a:t>
            </a:r>
            <a:fld id="{2422BA6A-2CEF-46ED-93BA-979740AEA7F0}" type="slidenum">
              <a:rPr lang="da-DK" smtClean="0"/>
              <a:pPr/>
              <a:t>‹nr.›</a:t>
            </a:fld>
            <a:endParaRPr lang="da-DK"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a-DK"/>
              <a:t>Klik for at redigere titeltypografi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4"/>
          <p:cNvSpPr>
            <a:spLocks noGrp="1"/>
          </p:cNvSpPr>
          <p:nvPr>
            <p:ph type="dt" sz="half" idx="10"/>
          </p:nvPr>
        </p:nvSpPr>
        <p:spPr/>
        <p:txBody>
          <a:bodyPr/>
          <a:lstStyle>
            <a:lvl1pPr>
              <a:defRPr/>
            </a:lvl1pPr>
          </a:lstStyle>
          <a:p>
            <a:r>
              <a:rPr lang="da-DK"/>
              <a:t>11. october 2018</a:t>
            </a:r>
          </a:p>
        </p:txBody>
      </p:sp>
      <p:sp>
        <p:nvSpPr>
          <p:cNvPr id="6" name="Pladsholder til sidefod 5"/>
          <p:cNvSpPr>
            <a:spLocks noGrp="1"/>
          </p:cNvSpPr>
          <p:nvPr>
            <p:ph type="ftr" sz="quarter" idx="11"/>
          </p:nvPr>
        </p:nvSpPr>
        <p:spPr/>
        <p:txBody>
          <a:bodyPr/>
          <a:lstStyle>
            <a:lvl1pPr>
              <a:defRPr/>
            </a:lvl1pPr>
          </a:lstStyle>
          <a:p>
            <a:endParaRPr lang="da-DK" dirty="0"/>
          </a:p>
        </p:txBody>
      </p:sp>
      <p:sp>
        <p:nvSpPr>
          <p:cNvPr id="7" name="Pladsholder til diasnummer 6"/>
          <p:cNvSpPr>
            <a:spLocks noGrp="1"/>
          </p:cNvSpPr>
          <p:nvPr>
            <p:ph type="sldNum" sz="quarter" idx="12"/>
          </p:nvPr>
        </p:nvSpPr>
        <p:spPr/>
        <p:txBody>
          <a:bodyPr/>
          <a:lstStyle>
            <a:lvl1pPr>
              <a:defRPr/>
            </a:lvl1pPr>
          </a:lstStyle>
          <a:p>
            <a:r>
              <a:rPr lang="da-DK" dirty="0"/>
              <a:t>Page </a:t>
            </a:r>
            <a:fld id="{B460195D-6314-41AD-905E-BDE94518C700}" type="slidenum">
              <a:rPr lang="da-DK" smtClean="0"/>
              <a:pPr/>
              <a:t>‹nr.›</a:t>
            </a:fld>
            <a:endParaRPr lang="da-DK"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a-DK"/>
              <a:t>Klik for at redigere titeltypografi i masteren</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4"/>
          <p:cNvSpPr>
            <a:spLocks noGrp="1"/>
          </p:cNvSpPr>
          <p:nvPr>
            <p:ph type="dt" sz="half" idx="10"/>
          </p:nvPr>
        </p:nvSpPr>
        <p:spPr/>
        <p:txBody>
          <a:bodyPr/>
          <a:lstStyle>
            <a:lvl1pPr>
              <a:defRPr/>
            </a:lvl1pPr>
          </a:lstStyle>
          <a:p>
            <a:r>
              <a:rPr lang="da-DK"/>
              <a:t>11. october 2018</a:t>
            </a:r>
          </a:p>
        </p:txBody>
      </p:sp>
      <p:sp>
        <p:nvSpPr>
          <p:cNvPr id="6" name="Pladsholder til sidefod 5"/>
          <p:cNvSpPr>
            <a:spLocks noGrp="1"/>
          </p:cNvSpPr>
          <p:nvPr>
            <p:ph type="ftr" sz="quarter" idx="11"/>
          </p:nvPr>
        </p:nvSpPr>
        <p:spPr/>
        <p:txBody>
          <a:bodyPr/>
          <a:lstStyle>
            <a:lvl1pPr>
              <a:defRPr/>
            </a:lvl1pPr>
          </a:lstStyle>
          <a:p>
            <a:endParaRPr lang="da-DK" dirty="0"/>
          </a:p>
        </p:txBody>
      </p:sp>
      <p:sp>
        <p:nvSpPr>
          <p:cNvPr id="7" name="Pladsholder til diasnummer 6"/>
          <p:cNvSpPr>
            <a:spLocks noGrp="1"/>
          </p:cNvSpPr>
          <p:nvPr>
            <p:ph type="sldNum" sz="quarter" idx="12"/>
          </p:nvPr>
        </p:nvSpPr>
        <p:spPr/>
        <p:txBody>
          <a:bodyPr/>
          <a:lstStyle>
            <a:lvl1pPr>
              <a:defRPr/>
            </a:lvl1pPr>
          </a:lstStyle>
          <a:p>
            <a:r>
              <a:rPr lang="da-DK" dirty="0"/>
              <a:t>Page </a:t>
            </a:r>
            <a:fld id="{A5582695-96D7-48A9-A8A3-2A8C8DF15777}" type="slidenum">
              <a:rPr lang="da-DK" smtClean="0"/>
              <a:pPr/>
              <a:t>‹nr.›</a:t>
            </a:fld>
            <a:endParaRPr lang="da-DK"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lodret titel 2"/>
          <p:cNvSpPr>
            <a:spLocks noGrp="1"/>
          </p:cNvSpPr>
          <p:nvPr>
            <p:ph type="body" orient="vert" idx="1"/>
          </p:nvPr>
        </p:nvSpPr>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r>
              <a:rPr lang="da-DK"/>
              <a:t>11. october 2018</a:t>
            </a:r>
          </a:p>
        </p:txBody>
      </p:sp>
      <p:sp>
        <p:nvSpPr>
          <p:cNvPr id="5" name="Pladsholder til sidefod 4"/>
          <p:cNvSpPr>
            <a:spLocks noGrp="1"/>
          </p:cNvSpPr>
          <p:nvPr>
            <p:ph type="ftr" sz="quarter" idx="11"/>
          </p:nvPr>
        </p:nvSpPr>
        <p:spPr/>
        <p:txBody>
          <a:bodyPr/>
          <a:lstStyle>
            <a:lvl1pPr>
              <a:defRPr/>
            </a:lvl1pPr>
          </a:lstStyle>
          <a:p>
            <a:endParaRPr lang="da-DK" dirty="0"/>
          </a:p>
        </p:txBody>
      </p:sp>
      <p:sp>
        <p:nvSpPr>
          <p:cNvPr id="6" name="Pladsholder til diasnummer 5"/>
          <p:cNvSpPr>
            <a:spLocks noGrp="1"/>
          </p:cNvSpPr>
          <p:nvPr>
            <p:ph type="sldNum" sz="quarter" idx="12"/>
          </p:nvPr>
        </p:nvSpPr>
        <p:spPr/>
        <p:txBody>
          <a:bodyPr/>
          <a:lstStyle>
            <a:lvl1pPr>
              <a:defRPr/>
            </a:lvl1pPr>
          </a:lstStyle>
          <a:p>
            <a:r>
              <a:rPr lang="da-DK" dirty="0"/>
              <a:t>Page </a:t>
            </a:r>
            <a:fld id="{09D6BDCA-27CB-4703-9ACF-255A6E3D3468}" type="slidenum">
              <a:rPr lang="da-DK" smtClean="0"/>
              <a:pPr/>
              <a:t>‹nr.›</a:t>
            </a:fld>
            <a:endParaRPr lang="da-DK"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40513" y="1277938"/>
            <a:ext cx="2068512" cy="4551362"/>
          </a:xfrm>
        </p:spPr>
        <p:txBody>
          <a:bodyPr vert="eaVert"/>
          <a:lstStyle/>
          <a:p>
            <a:r>
              <a:rPr lang="da-DK"/>
              <a:t>Klik for at redigere titeltypografi i masteren</a:t>
            </a:r>
          </a:p>
        </p:txBody>
      </p:sp>
      <p:sp>
        <p:nvSpPr>
          <p:cNvPr id="3" name="Pladsholder til lodret titel 2"/>
          <p:cNvSpPr>
            <a:spLocks noGrp="1"/>
          </p:cNvSpPr>
          <p:nvPr>
            <p:ph type="body" orient="vert" idx="1"/>
          </p:nvPr>
        </p:nvSpPr>
        <p:spPr>
          <a:xfrm>
            <a:off x="431800" y="1277938"/>
            <a:ext cx="6056313" cy="4551362"/>
          </a:xfr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r>
              <a:rPr lang="da-DK"/>
              <a:t>11. october 2018</a:t>
            </a:r>
          </a:p>
        </p:txBody>
      </p:sp>
      <p:sp>
        <p:nvSpPr>
          <p:cNvPr id="5" name="Pladsholder til sidefod 4"/>
          <p:cNvSpPr>
            <a:spLocks noGrp="1"/>
          </p:cNvSpPr>
          <p:nvPr>
            <p:ph type="ftr" sz="quarter" idx="11"/>
          </p:nvPr>
        </p:nvSpPr>
        <p:spPr/>
        <p:txBody>
          <a:bodyPr/>
          <a:lstStyle>
            <a:lvl1pPr>
              <a:defRPr/>
            </a:lvl1pPr>
          </a:lstStyle>
          <a:p>
            <a:endParaRPr lang="da-DK" dirty="0"/>
          </a:p>
        </p:txBody>
      </p:sp>
      <p:sp>
        <p:nvSpPr>
          <p:cNvPr id="6" name="Pladsholder til diasnummer 5"/>
          <p:cNvSpPr>
            <a:spLocks noGrp="1"/>
          </p:cNvSpPr>
          <p:nvPr>
            <p:ph type="sldNum" sz="quarter" idx="12"/>
          </p:nvPr>
        </p:nvSpPr>
        <p:spPr/>
        <p:txBody>
          <a:bodyPr/>
          <a:lstStyle>
            <a:lvl1pPr>
              <a:defRPr/>
            </a:lvl1pPr>
          </a:lstStyle>
          <a:p>
            <a:r>
              <a:rPr lang="da-DK" dirty="0"/>
              <a:t>Page </a:t>
            </a:r>
            <a:fld id="{1A8F0201-F869-4112-8274-66A3B7538C8D}" type="slidenum">
              <a:rPr lang="da-DK" smtClean="0"/>
              <a:pPr/>
              <a:t>‹nr.›</a:t>
            </a:fld>
            <a:endParaRPr lang="da-DK"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283664" name="Picture 16"/>
          <p:cNvPicPr>
            <a:picLocks noChangeAspect="1" noChangeArrowheads="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2413000" y="2778"/>
            <a:ext cx="2289173" cy="1716880"/>
          </a:xfrm>
          <a:prstGeom prst="rect">
            <a:avLst/>
          </a:prstGeom>
          <a:noFill/>
          <a:ln w="9525" algn="ctr">
            <a:noFill/>
            <a:miter lim="800000"/>
            <a:headEnd/>
            <a:tailEnd/>
          </a:ln>
          <a:effectLst/>
        </p:spPr>
      </p:pic>
      <p:sp>
        <p:nvSpPr>
          <p:cNvPr id="283650" name="Rectangle 2"/>
          <p:cNvSpPr>
            <a:spLocks noChangeArrowheads="1"/>
          </p:cNvSpPr>
          <p:nvPr userDrawn="1"/>
        </p:nvSpPr>
        <p:spPr bwMode="auto">
          <a:xfrm>
            <a:off x="0" y="0"/>
            <a:ext cx="9144000" cy="6858000"/>
          </a:xfrm>
          <a:prstGeom prst="rect">
            <a:avLst/>
          </a:prstGeom>
          <a:solidFill>
            <a:srgbClr val="B63333"/>
          </a:solidFill>
          <a:ln w="9525" algn="ctr">
            <a:noFill/>
            <a:miter lim="800000"/>
            <a:headEnd/>
            <a:tailEnd/>
          </a:ln>
          <a:effectLst/>
        </p:spPr>
        <p:txBody>
          <a:bodyPr wrap="none" anchor="ctr"/>
          <a:lstStyle/>
          <a:p>
            <a:endParaRPr lang="da-DK"/>
          </a:p>
        </p:txBody>
      </p:sp>
      <p:sp>
        <p:nvSpPr>
          <p:cNvPr id="283651" name="Rectangle 3"/>
          <p:cNvSpPr>
            <a:spLocks noGrp="1" noChangeArrowheads="1"/>
          </p:cNvSpPr>
          <p:nvPr>
            <p:ph type="ctrTitle"/>
          </p:nvPr>
        </p:nvSpPr>
        <p:spPr>
          <a:xfrm>
            <a:off x="431800" y="1276350"/>
            <a:ext cx="6478588" cy="1144588"/>
          </a:xfrm>
        </p:spPr>
        <p:txBody>
          <a:bodyPr tIns="45720" bIns="45720"/>
          <a:lstStyle>
            <a:lvl1pPr>
              <a:defRPr>
                <a:solidFill>
                  <a:schemeClr val="bg1"/>
                </a:solidFill>
              </a:defRPr>
            </a:lvl1pPr>
          </a:lstStyle>
          <a:p>
            <a:r>
              <a:rPr lang="da-DK"/>
              <a:t>Click to edit Master title style</a:t>
            </a:r>
          </a:p>
        </p:txBody>
      </p:sp>
      <p:sp>
        <p:nvSpPr>
          <p:cNvPr id="283652" name="Rectangle 4"/>
          <p:cNvSpPr>
            <a:spLocks noGrp="1" noChangeArrowheads="1"/>
          </p:cNvSpPr>
          <p:nvPr>
            <p:ph type="subTitle" idx="1"/>
          </p:nvPr>
        </p:nvSpPr>
        <p:spPr>
          <a:xfrm>
            <a:off x="431800" y="2497138"/>
            <a:ext cx="6478588" cy="1144587"/>
          </a:xfrm>
        </p:spPr>
        <p:txBody>
          <a:bodyPr/>
          <a:lstStyle>
            <a:lvl1pPr marL="0" indent="0">
              <a:lnSpc>
                <a:spcPts val="2200"/>
              </a:lnSpc>
              <a:buFontTx/>
              <a:buNone/>
              <a:defRPr sz="2400">
                <a:solidFill>
                  <a:schemeClr val="bg1"/>
                </a:solidFill>
              </a:defRPr>
            </a:lvl1pPr>
          </a:lstStyle>
          <a:p>
            <a:r>
              <a:rPr lang="da-DK"/>
              <a:t>Click to edit Master subtitle style</a:t>
            </a:r>
          </a:p>
        </p:txBody>
      </p:sp>
      <p:sp>
        <p:nvSpPr>
          <p:cNvPr id="283653" name="Rectangle 5"/>
          <p:cNvSpPr>
            <a:spLocks noGrp="1" noChangeArrowheads="1"/>
          </p:cNvSpPr>
          <p:nvPr>
            <p:ph type="dt" sz="half" idx="2"/>
          </p:nvPr>
        </p:nvSpPr>
        <p:spPr>
          <a:xfrm>
            <a:off x="7088188" y="6272213"/>
            <a:ext cx="1619250" cy="179387"/>
          </a:xfrm>
        </p:spPr>
        <p:txBody>
          <a:bodyPr/>
          <a:lstStyle>
            <a:lvl1pPr>
              <a:defRPr>
                <a:solidFill>
                  <a:schemeClr val="bg1"/>
                </a:solidFill>
              </a:defRPr>
            </a:lvl1pPr>
          </a:lstStyle>
          <a:p>
            <a:r>
              <a:rPr lang="da-DK"/>
              <a:t>11. october 2018</a:t>
            </a:r>
            <a:endParaRPr lang="da-DK" dirty="0"/>
          </a:p>
        </p:txBody>
      </p:sp>
      <p:sp>
        <p:nvSpPr>
          <p:cNvPr id="283654" name="Rectangle 6"/>
          <p:cNvSpPr>
            <a:spLocks noGrp="1" noChangeArrowheads="1"/>
          </p:cNvSpPr>
          <p:nvPr>
            <p:ph type="ftr" sz="quarter" idx="3"/>
          </p:nvPr>
        </p:nvSpPr>
        <p:spPr/>
        <p:txBody>
          <a:bodyPr/>
          <a:lstStyle>
            <a:lvl1pPr>
              <a:defRPr>
                <a:solidFill>
                  <a:schemeClr val="bg1"/>
                </a:solidFill>
              </a:defRPr>
            </a:lvl1pPr>
          </a:lstStyle>
          <a:p>
            <a:endParaRPr lang="da-DK" dirty="0"/>
          </a:p>
        </p:txBody>
      </p:sp>
      <p:sp>
        <p:nvSpPr>
          <p:cNvPr id="283655" name="Rectangle 7"/>
          <p:cNvSpPr>
            <a:spLocks noGrp="1" noChangeArrowheads="1"/>
          </p:cNvSpPr>
          <p:nvPr>
            <p:ph type="sldNum" sz="quarter" idx="4"/>
          </p:nvPr>
        </p:nvSpPr>
        <p:spPr/>
        <p:txBody>
          <a:bodyPr/>
          <a:lstStyle>
            <a:lvl1pPr>
              <a:defRPr>
                <a:solidFill>
                  <a:schemeClr val="bg1"/>
                </a:solidFill>
              </a:defRPr>
            </a:lvl1pPr>
          </a:lstStyle>
          <a:p>
            <a:r>
              <a:rPr lang="da-DK" dirty="0"/>
              <a:t>Page </a:t>
            </a:r>
            <a:fld id="{E9B8DCBD-6236-46DA-A357-826287BF383C}" type="slidenum">
              <a:rPr lang="da-DK" smtClean="0"/>
              <a:pPr/>
              <a:t>‹nr.›</a:t>
            </a:fld>
            <a:endParaRPr lang="da-DK" dirty="0"/>
          </a:p>
        </p:txBody>
      </p:sp>
      <p:sp>
        <p:nvSpPr>
          <p:cNvPr id="283656" name="Line 8"/>
          <p:cNvSpPr>
            <a:spLocks noChangeShapeType="1"/>
          </p:cNvSpPr>
          <p:nvPr/>
        </p:nvSpPr>
        <p:spPr bwMode="auto">
          <a:xfrm>
            <a:off x="431800" y="1204913"/>
            <a:ext cx="1800225" cy="0"/>
          </a:xfrm>
          <a:prstGeom prst="line">
            <a:avLst/>
          </a:prstGeom>
          <a:noFill/>
          <a:ln w="6350">
            <a:solidFill>
              <a:schemeClr val="bg1"/>
            </a:solidFill>
            <a:round/>
            <a:headEnd/>
            <a:tailEnd/>
          </a:ln>
          <a:effectLst/>
        </p:spPr>
        <p:txBody>
          <a:bodyPr/>
          <a:lstStyle/>
          <a:p>
            <a:endParaRPr lang="da-DK"/>
          </a:p>
        </p:txBody>
      </p:sp>
      <p:sp>
        <p:nvSpPr>
          <p:cNvPr id="283657" name="Line 9"/>
          <p:cNvSpPr>
            <a:spLocks noChangeShapeType="1"/>
          </p:cNvSpPr>
          <p:nvPr/>
        </p:nvSpPr>
        <p:spPr bwMode="auto">
          <a:xfrm>
            <a:off x="431800" y="6099175"/>
            <a:ext cx="6405563" cy="0"/>
          </a:xfrm>
          <a:prstGeom prst="line">
            <a:avLst/>
          </a:prstGeom>
          <a:noFill/>
          <a:ln w="6350">
            <a:solidFill>
              <a:schemeClr val="bg1"/>
            </a:solidFill>
            <a:round/>
            <a:headEnd/>
            <a:tailEnd/>
          </a:ln>
          <a:effectLst/>
        </p:spPr>
        <p:txBody>
          <a:bodyPr/>
          <a:lstStyle/>
          <a:p>
            <a:endParaRPr lang="da-DK"/>
          </a:p>
        </p:txBody>
      </p:sp>
      <p:sp>
        <p:nvSpPr>
          <p:cNvPr id="283658" name="Line 10"/>
          <p:cNvSpPr>
            <a:spLocks noChangeShapeType="1"/>
          </p:cNvSpPr>
          <p:nvPr/>
        </p:nvSpPr>
        <p:spPr bwMode="auto">
          <a:xfrm>
            <a:off x="7088188" y="6099175"/>
            <a:ext cx="1619250" cy="0"/>
          </a:xfrm>
          <a:prstGeom prst="line">
            <a:avLst/>
          </a:prstGeom>
          <a:noFill/>
          <a:ln w="6350">
            <a:solidFill>
              <a:schemeClr val="bg1"/>
            </a:solidFill>
            <a:round/>
            <a:headEnd/>
            <a:tailEnd/>
          </a:ln>
          <a:effectLst/>
        </p:spPr>
        <p:txBody>
          <a:bodyPr/>
          <a:lstStyle/>
          <a:p>
            <a:endParaRPr lang="da-DK"/>
          </a:p>
        </p:txBody>
      </p:sp>
      <p:sp>
        <p:nvSpPr>
          <p:cNvPr id="283666" name="Text Box 18"/>
          <p:cNvSpPr txBox="1">
            <a:spLocks noChangeArrowheads="1"/>
          </p:cNvSpPr>
          <p:nvPr userDrawn="1"/>
        </p:nvSpPr>
        <p:spPr bwMode="auto">
          <a:xfrm>
            <a:off x="9217025" y="-26988"/>
            <a:ext cx="1943100" cy="2149476"/>
          </a:xfrm>
          <a:prstGeom prst="rect">
            <a:avLst/>
          </a:prstGeom>
          <a:noFill/>
          <a:ln w="9525" algn="ctr">
            <a:noFill/>
            <a:miter lim="800000"/>
            <a:headEnd/>
            <a:tailEnd/>
          </a:ln>
          <a:effectLst/>
        </p:spPr>
        <p:txBody>
          <a:bodyPr>
            <a:spAutoFit/>
          </a:bodyPr>
          <a:lstStyle/>
          <a:p>
            <a:pPr marL="342900" indent="-342900">
              <a:spcBef>
                <a:spcPct val="50000"/>
              </a:spcBef>
            </a:pPr>
            <a:r>
              <a:rPr lang="da-DK" sz="1000" b="1">
                <a:solidFill>
                  <a:schemeClr val="bg1"/>
                </a:solidFill>
              </a:rPr>
              <a:t>Tilføj hjælpelinjer:</a:t>
            </a:r>
          </a:p>
          <a:p>
            <a:pPr marL="342900" indent="-342900">
              <a:spcBef>
                <a:spcPct val="50000"/>
              </a:spcBef>
              <a:buFontTx/>
              <a:buAutoNum type="arabicPeriod"/>
            </a:pPr>
            <a:r>
              <a:rPr lang="da-DK" sz="1000">
                <a:solidFill>
                  <a:schemeClr val="bg1"/>
                </a:solidFill>
              </a:rPr>
              <a:t>Højreklik et sted i det grå område rundt om dette dias</a:t>
            </a:r>
          </a:p>
          <a:p>
            <a:pPr marL="342900" indent="-342900">
              <a:spcBef>
                <a:spcPct val="50000"/>
              </a:spcBef>
              <a:buFontTx/>
              <a:buAutoNum type="arabicPeriod"/>
            </a:pPr>
            <a:r>
              <a:rPr lang="da-DK" sz="1000">
                <a:solidFill>
                  <a:schemeClr val="bg1"/>
                </a:solidFill>
              </a:rPr>
              <a:t>Vælg "Gitter og hjælpelinjer"</a:t>
            </a:r>
          </a:p>
          <a:p>
            <a:pPr marL="342900" indent="-342900">
              <a:spcBef>
                <a:spcPct val="50000"/>
              </a:spcBef>
              <a:buFontTx/>
              <a:buAutoNum type="arabicPeriod"/>
            </a:pPr>
            <a:r>
              <a:rPr lang="da-DK" sz="1000">
                <a:solidFill>
                  <a:schemeClr val="bg1"/>
                </a:solidFill>
              </a:rPr>
              <a:t>Vælg "Vis hjælpelinjer på skærm"</a:t>
            </a:r>
          </a:p>
        </p:txBody>
      </p:sp>
      <p:pic>
        <p:nvPicPr>
          <p:cNvPr id="14" name="Billed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192462" y="81355"/>
            <a:ext cx="2008203" cy="1115794"/>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idx="1"/>
          </p:nvPr>
        </p:nvSpPr>
        <p:spPr/>
        <p:txBody>
          <a:body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10"/>
          </p:nvPr>
        </p:nvSpPr>
        <p:spPr/>
        <p:txBody>
          <a:bodyPr/>
          <a:lstStyle>
            <a:lvl1pPr>
              <a:defRPr/>
            </a:lvl1pPr>
          </a:lstStyle>
          <a:p>
            <a:r>
              <a:rPr lang="da-DK"/>
              <a:t>11. october 2018</a:t>
            </a:r>
          </a:p>
        </p:txBody>
      </p:sp>
      <p:sp>
        <p:nvSpPr>
          <p:cNvPr id="5" name="Pladsholder til sidefod 4"/>
          <p:cNvSpPr>
            <a:spLocks noGrp="1"/>
          </p:cNvSpPr>
          <p:nvPr>
            <p:ph type="ftr" sz="quarter" idx="11"/>
          </p:nvPr>
        </p:nvSpPr>
        <p:spPr/>
        <p:txBody>
          <a:bodyPr/>
          <a:lstStyle>
            <a:lvl1pPr>
              <a:defRPr/>
            </a:lvl1pPr>
          </a:lstStyle>
          <a:p>
            <a:endParaRPr lang="da-DK" dirty="0"/>
          </a:p>
        </p:txBody>
      </p:sp>
      <p:sp>
        <p:nvSpPr>
          <p:cNvPr id="6" name="Pladsholder til diasnummer 5"/>
          <p:cNvSpPr>
            <a:spLocks noGrp="1"/>
          </p:cNvSpPr>
          <p:nvPr>
            <p:ph type="sldNum" sz="quarter" idx="12"/>
          </p:nvPr>
        </p:nvSpPr>
        <p:spPr/>
        <p:txBody>
          <a:bodyPr/>
          <a:lstStyle>
            <a:lvl1pPr>
              <a:defRPr/>
            </a:lvl1pPr>
          </a:lstStyle>
          <a:p>
            <a:r>
              <a:rPr lang="da-DK" dirty="0"/>
              <a:t>Page </a:t>
            </a:r>
            <a:fld id="{135AF10D-5340-4097-B210-F2DF6053A0CE}" type="slidenum">
              <a:rPr lang="da-DK" smtClean="0"/>
              <a:pPr/>
              <a:t>‹nr.›</a:t>
            </a:fld>
            <a:endParaRPr lang="da-DK"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Pladsholder til dato 3"/>
          <p:cNvSpPr>
            <a:spLocks noGrp="1"/>
          </p:cNvSpPr>
          <p:nvPr>
            <p:ph type="dt" sz="half" idx="10"/>
          </p:nvPr>
        </p:nvSpPr>
        <p:spPr/>
        <p:txBody>
          <a:bodyPr/>
          <a:lstStyle>
            <a:lvl1pPr>
              <a:defRPr/>
            </a:lvl1pPr>
          </a:lstStyle>
          <a:p>
            <a:r>
              <a:rPr lang="da-DK"/>
              <a:t>11. october 2018</a:t>
            </a:r>
          </a:p>
        </p:txBody>
      </p:sp>
      <p:sp>
        <p:nvSpPr>
          <p:cNvPr id="5" name="Pladsholder til sidefod 4"/>
          <p:cNvSpPr>
            <a:spLocks noGrp="1"/>
          </p:cNvSpPr>
          <p:nvPr>
            <p:ph type="ftr" sz="quarter" idx="11"/>
          </p:nvPr>
        </p:nvSpPr>
        <p:spPr/>
        <p:txBody>
          <a:bodyPr/>
          <a:lstStyle>
            <a:lvl1pPr>
              <a:defRPr/>
            </a:lvl1pPr>
          </a:lstStyle>
          <a:p>
            <a:endParaRPr lang="da-DK" dirty="0"/>
          </a:p>
        </p:txBody>
      </p:sp>
      <p:sp>
        <p:nvSpPr>
          <p:cNvPr id="6" name="Pladsholder til diasnummer 5"/>
          <p:cNvSpPr>
            <a:spLocks noGrp="1"/>
          </p:cNvSpPr>
          <p:nvPr>
            <p:ph type="sldNum" sz="quarter" idx="12"/>
          </p:nvPr>
        </p:nvSpPr>
        <p:spPr/>
        <p:txBody>
          <a:bodyPr/>
          <a:lstStyle>
            <a:lvl1pPr>
              <a:defRPr/>
            </a:lvl1pPr>
          </a:lstStyle>
          <a:p>
            <a:r>
              <a:rPr lang="da-DK" dirty="0"/>
              <a:t>Page </a:t>
            </a:r>
            <a:fld id="{4EBE1F50-F4DD-41A5-BAE5-DD9410CAC182}" type="slidenum">
              <a:rPr lang="da-DK" smtClean="0"/>
              <a:pPr/>
              <a:t>‹nr.›</a:t>
            </a:fld>
            <a:endParaRPr lang="da-DK"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sz="half" idx="1"/>
          </p:nvPr>
        </p:nvSpPr>
        <p:spPr>
          <a:xfrm>
            <a:off x="431800" y="2497138"/>
            <a:ext cx="4062413" cy="3332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6613" y="2497138"/>
            <a:ext cx="4062412" cy="3332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lvl1pPr>
              <a:defRPr/>
            </a:lvl1pPr>
          </a:lstStyle>
          <a:p>
            <a:r>
              <a:rPr lang="da-DK"/>
              <a:t>11. october 2018</a:t>
            </a:r>
          </a:p>
        </p:txBody>
      </p:sp>
      <p:sp>
        <p:nvSpPr>
          <p:cNvPr id="6" name="Pladsholder til sidefod 5"/>
          <p:cNvSpPr>
            <a:spLocks noGrp="1"/>
          </p:cNvSpPr>
          <p:nvPr>
            <p:ph type="ftr" sz="quarter" idx="11"/>
          </p:nvPr>
        </p:nvSpPr>
        <p:spPr/>
        <p:txBody>
          <a:bodyPr/>
          <a:lstStyle>
            <a:lvl1pPr>
              <a:defRPr/>
            </a:lvl1pPr>
          </a:lstStyle>
          <a:p>
            <a:endParaRPr lang="da-DK" dirty="0"/>
          </a:p>
        </p:txBody>
      </p:sp>
      <p:sp>
        <p:nvSpPr>
          <p:cNvPr id="7" name="Pladsholder til diasnummer 6"/>
          <p:cNvSpPr>
            <a:spLocks noGrp="1"/>
          </p:cNvSpPr>
          <p:nvPr>
            <p:ph type="sldNum" sz="quarter" idx="12"/>
          </p:nvPr>
        </p:nvSpPr>
        <p:spPr/>
        <p:txBody>
          <a:bodyPr/>
          <a:lstStyle>
            <a:lvl1pPr>
              <a:defRPr/>
            </a:lvl1pPr>
          </a:lstStyle>
          <a:p>
            <a:r>
              <a:rPr lang="da-DK" dirty="0"/>
              <a:t>Page </a:t>
            </a:r>
            <a:fld id="{E8C68398-BDE6-46DE-A7D4-2606E31775CF}" type="slidenum">
              <a:rPr lang="da-DK" smtClean="0"/>
              <a:pPr/>
              <a:t>‹nr.›</a:t>
            </a:fld>
            <a:endParaRPr lang="da-DK"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a:t>Klik for at redigere titeltypografi i masteren</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lvl1pPr>
              <a:defRPr/>
            </a:lvl1pPr>
          </a:lstStyle>
          <a:p>
            <a:r>
              <a:rPr lang="da-DK"/>
              <a:t>11. october 2018</a:t>
            </a:r>
          </a:p>
        </p:txBody>
      </p:sp>
      <p:sp>
        <p:nvSpPr>
          <p:cNvPr id="8" name="Pladsholder til sidefod 7"/>
          <p:cNvSpPr>
            <a:spLocks noGrp="1"/>
          </p:cNvSpPr>
          <p:nvPr>
            <p:ph type="ftr" sz="quarter" idx="11"/>
          </p:nvPr>
        </p:nvSpPr>
        <p:spPr/>
        <p:txBody>
          <a:bodyPr/>
          <a:lstStyle>
            <a:lvl1pPr>
              <a:defRPr/>
            </a:lvl1pPr>
          </a:lstStyle>
          <a:p>
            <a:endParaRPr lang="da-DK" dirty="0"/>
          </a:p>
        </p:txBody>
      </p:sp>
      <p:sp>
        <p:nvSpPr>
          <p:cNvPr id="9" name="Pladsholder til diasnummer 8"/>
          <p:cNvSpPr>
            <a:spLocks noGrp="1"/>
          </p:cNvSpPr>
          <p:nvPr>
            <p:ph type="sldNum" sz="quarter" idx="12"/>
          </p:nvPr>
        </p:nvSpPr>
        <p:spPr/>
        <p:txBody>
          <a:bodyPr/>
          <a:lstStyle>
            <a:lvl1pPr>
              <a:defRPr/>
            </a:lvl1pPr>
          </a:lstStyle>
          <a:p>
            <a:r>
              <a:rPr lang="da-DK" dirty="0"/>
              <a:t>Page </a:t>
            </a:r>
            <a:fld id="{B2B3A478-A599-49FE-8CFE-D7FE90E1826E}" type="slidenum">
              <a:rPr lang="da-DK" smtClean="0"/>
              <a:pPr/>
              <a:t>‹nr.›</a:t>
            </a:fld>
            <a:endParaRPr lang="da-DK"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dato 2"/>
          <p:cNvSpPr>
            <a:spLocks noGrp="1"/>
          </p:cNvSpPr>
          <p:nvPr>
            <p:ph type="dt" sz="half" idx="10"/>
          </p:nvPr>
        </p:nvSpPr>
        <p:spPr/>
        <p:txBody>
          <a:bodyPr/>
          <a:lstStyle>
            <a:lvl1pPr>
              <a:defRPr/>
            </a:lvl1pPr>
          </a:lstStyle>
          <a:p>
            <a:r>
              <a:rPr lang="da-DK"/>
              <a:t>11. october 2018</a:t>
            </a:r>
          </a:p>
        </p:txBody>
      </p:sp>
      <p:sp>
        <p:nvSpPr>
          <p:cNvPr id="4" name="Pladsholder til sidefod 3"/>
          <p:cNvSpPr>
            <a:spLocks noGrp="1"/>
          </p:cNvSpPr>
          <p:nvPr>
            <p:ph type="ftr" sz="quarter" idx="11"/>
          </p:nvPr>
        </p:nvSpPr>
        <p:spPr/>
        <p:txBody>
          <a:bodyPr/>
          <a:lstStyle>
            <a:lvl1pPr>
              <a:defRPr/>
            </a:lvl1pPr>
          </a:lstStyle>
          <a:p>
            <a:endParaRPr lang="da-DK" dirty="0"/>
          </a:p>
        </p:txBody>
      </p:sp>
      <p:sp>
        <p:nvSpPr>
          <p:cNvPr id="5" name="Pladsholder til diasnummer 4"/>
          <p:cNvSpPr>
            <a:spLocks noGrp="1"/>
          </p:cNvSpPr>
          <p:nvPr>
            <p:ph type="sldNum" sz="quarter" idx="12"/>
          </p:nvPr>
        </p:nvSpPr>
        <p:spPr/>
        <p:txBody>
          <a:bodyPr/>
          <a:lstStyle>
            <a:lvl1pPr>
              <a:defRPr/>
            </a:lvl1pPr>
          </a:lstStyle>
          <a:p>
            <a:r>
              <a:rPr lang="da-DK" dirty="0"/>
              <a:t>Page </a:t>
            </a:r>
            <a:fld id="{586F4B36-E4ED-4253-ACB7-B6F23E283B62}" type="slidenum">
              <a:rPr lang="da-DK" smtClean="0"/>
              <a:pPr/>
              <a:t>‹nr.›</a:t>
            </a:fld>
            <a:endParaRPr lang="da-DK"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i master</a:t>
            </a:r>
          </a:p>
        </p:txBody>
      </p:sp>
      <p:sp>
        <p:nvSpPr>
          <p:cNvPr id="4" name="Pladsholder til dato 3"/>
          <p:cNvSpPr>
            <a:spLocks noGrp="1"/>
          </p:cNvSpPr>
          <p:nvPr>
            <p:ph type="dt" sz="half" idx="10"/>
          </p:nvPr>
        </p:nvSpPr>
        <p:spPr/>
        <p:txBody>
          <a:bodyPr/>
          <a:lstStyle>
            <a:lvl1pPr>
              <a:defRPr/>
            </a:lvl1pPr>
          </a:lstStyle>
          <a:p>
            <a:r>
              <a:rPr lang="da-DK"/>
              <a:t>11. october 2018</a:t>
            </a:r>
          </a:p>
        </p:txBody>
      </p:sp>
      <p:sp>
        <p:nvSpPr>
          <p:cNvPr id="5" name="Pladsholder til sidefod 4"/>
          <p:cNvSpPr>
            <a:spLocks noGrp="1"/>
          </p:cNvSpPr>
          <p:nvPr>
            <p:ph type="ftr" sz="quarter" idx="11"/>
          </p:nvPr>
        </p:nvSpPr>
        <p:spPr/>
        <p:txBody>
          <a:bodyPr/>
          <a:lstStyle>
            <a:lvl1pPr>
              <a:defRPr/>
            </a:lvl1pPr>
          </a:lstStyle>
          <a:p>
            <a:endParaRPr lang="da-DK" dirty="0"/>
          </a:p>
        </p:txBody>
      </p:sp>
      <p:sp>
        <p:nvSpPr>
          <p:cNvPr id="6" name="Pladsholder til diasnummer 5"/>
          <p:cNvSpPr>
            <a:spLocks noGrp="1"/>
          </p:cNvSpPr>
          <p:nvPr>
            <p:ph type="sldNum" sz="quarter" idx="12"/>
          </p:nvPr>
        </p:nvSpPr>
        <p:spPr/>
        <p:txBody>
          <a:bodyPr/>
          <a:lstStyle>
            <a:lvl1pPr>
              <a:defRPr/>
            </a:lvl1pPr>
          </a:lstStyle>
          <a:p>
            <a:r>
              <a:rPr lang="da-DK" dirty="0"/>
              <a:t>Page </a:t>
            </a:r>
            <a:fld id="{29D0BF61-90BF-462F-8D82-9B73BFE44C96}" type="slidenum">
              <a:rPr lang="da-DK" smtClean="0"/>
              <a:pPr/>
              <a:t>‹nr.›</a:t>
            </a:fld>
            <a:endParaRPr lang="da-DK"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r>
              <a:rPr lang="da-DK"/>
              <a:t>11. october 2018</a:t>
            </a:r>
          </a:p>
        </p:txBody>
      </p:sp>
      <p:sp>
        <p:nvSpPr>
          <p:cNvPr id="3" name="Pladsholder til sidefod 2"/>
          <p:cNvSpPr>
            <a:spLocks noGrp="1"/>
          </p:cNvSpPr>
          <p:nvPr>
            <p:ph type="ftr" sz="quarter" idx="11"/>
          </p:nvPr>
        </p:nvSpPr>
        <p:spPr/>
        <p:txBody>
          <a:bodyPr/>
          <a:lstStyle>
            <a:lvl1pPr>
              <a:defRPr/>
            </a:lvl1pPr>
          </a:lstStyle>
          <a:p>
            <a:endParaRPr lang="da-DK" dirty="0"/>
          </a:p>
        </p:txBody>
      </p:sp>
      <p:sp>
        <p:nvSpPr>
          <p:cNvPr id="4" name="Pladsholder til diasnummer 3"/>
          <p:cNvSpPr>
            <a:spLocks noGrp="1"/>
          </p:cNvSpPr>
          <p:nvPr>
            <p:ph type="sldNum" sz="quarter" idx="12"/>
          </p:nvPr>
        </p:nvSpPr>
        <p:spPr/>
        <p:txBody>
          <a:bodyPr/>
          <a:lstStyle>
            <a:lvl1pPr>
              <a:defRPr/>
            </a:lvl1pPr>
          </a:lstStyle>
          <a:p>
            <a:r>
              <a:rPr lang="da-DK" dirty="0"/>
              <a:t>Page </a:t>
            </a:r>
            <a:fld id="{BCC56E9A-9749-44EF-99FE-FEFAEEB33ADF}" type="slidenum">
              <a:rPr lang="da-DK" smtClean="0"/>
              <a:pPr/>
              <a:t>‹nr.›</a:t>
            </a:fld>
            <a:endParaRPr lang="da-DK"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a-DK"/>
              <a:t>Klik for at redigere titeltypografi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4"/>
          <p:cNvSpPr>
            <a:spLocks noGrp="1"/>
          </p:cNvSpPr>
          <p:nvPr>
            <p:ph type="dt" sz="half" idx="10"/>
          </p:nvPr>
        </p:nvSpPr>
        <p:spPr/>
        <p:txBody>
          <a:bodyPr/>
          <a:lstStyle>
            <a:lvl1pPr>
              <a:defRPr/>
            </a:lvl1pPr>
          </a:lstStyle>
          <a:p>
            <a:r>
              <a:rPr lang="da-DK"/>
              <a:t>11. october 2018</a:t>
            </a:r>
          </a:p>
        </p:txBody>
      </p:sp>
      <p:sp>
        <p:nvSpPr>
          <p:cNvPr id="6" name="Pladsholder til sidefod 5"/>
          <p:cNvSpPr>
            <a:spLocks noGrp="1"/>
          </p:cNvSpPr>
          <p:nvPr>
            <p:ph type="ftr" sz="quarter" idx="11"/>
          </p:nvPr>
        </p:nvSpPr>
        <p:spPr/>
        <p:txBody>
          <a:bodyPr/>
          <a:lstStyle>
            <a:lvl1pPr>
              <a:defRPr/>
            </a:lvl1pPr>
          </a:lstStyle>
          <a:p>
            <a:endParaRPr lang="da-DK" dirty="0"/>
          </a:p>
        </p:txBody>
      </p:sp>
      <p:sp>
        <p:nvSpPr>
          <p:cNvPr id="7" name="Pladsholder til diasnummer 6"/>
          <p:cNvSpPr>
            <a:spLocks noGrp="1"/>
          </p:cNvSpPr>
          <p:nvPr>
            <p:ph type="sldNum" sz="quarter" idx="12"/>
          </p:nvPr>
        </p:nvSpPr>
        <p:spPr/>
        <p:txBody>
          <a:bodyPr/>
          <a:lstStyle>
            <a:lvl1pPr>
              <a:defRPr/>
            </a:lvl1pPr>
          </a:lstStyle>
          <a:p>
            <a:r>
              <a:rPr lang="da-DK" dirty="0"/>
              <a:t>Page </a:t>
            </a:r>
            <a:fld id="{C946D484-2F13-42AB-BA77-21A9917CFBC7}" type="slidenum">
              <a:rPr lang="da-DK" smtClean="0"/>
              <a:pPr/>
              <a:t>‹nr.›</a:t>
            </a:fld>
            <a:endParaRPr lang="da-DK"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a-DK"/>
              <a:t>Klik for at redigere titeltypografi i masteren</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4"/>
          <p:cNvSpPr>
            <a:spLocks noGrp="1"/>
          </p:cNvSpPr>
          <p:nvPr>
            <p:ph type="dt" sz="half" idx="10"/>
          </p:nvPr>
        </p:nvSpPr>
        <p:spPr/>
        <p:txBody>
          <a:bodyPr/>
          <a:lstStyle>
            <a:lvl1pPr>
              <a:defRPr/>
            </a:lvl1pPr>
          </a:lstStyle>
          <a:p>
            <a:r>
              <a:rPr lang="da-DK"/>
              <a:t>11. october 2018</a:t>
            </a:r>
          </a:p>
        </p:txBody>
      </p:sp>
      <p:sp>
        <p:nvSpPr>
          <p:cNvPr id="6" name="Pladsholder til sidefod 5"/>
          <p:cNvSpPr>
            <a:spLocks noGrp="1"/>
          </p:cNvSpPr>
          <p:nvPr>
            <p:ph type="ftr" sz="quarter" idx="11"/>
          </p:nvPr>
        </p:nvSpPr>
        <p:spPr/>
        <p:txBody>
          <a:bodyPr/>
          <a:lstStyle>
            <a:lvl1pPr>
              <a:defRPr/>
            </a:lvl1pPr>
          </a:lstStyle>
          <a:p>
            <a:endParaRPr lang="da-DK" dirty="0"/>
          </a:p>
        </p:txBody>
      </p:sp>
      <p:sp>
        <p:nvSpPr>
          <p:cNvPr id="7" name="Pladsholder til diasnummer 6"/>
          <p:cNvSpPr>
            <a:spLocks noGrp="1"/>
          </p:cNvSpPr>
          <p:nvPr>
            <p:ph type="sldNum" sz="quarter" idx="12"/>
          </p:nvPr>
        </p:nvSpPr>
        <p:spPr/>
        <p:txBody>
          <a:bodyPr/>
          <a:lstStyle>
            <a:lvl1pPr>
              <a:defRPr/>
            </a:lvl1pPr>
          </a:lstStyle>
          <a:p>
            <a:r>
              <a:rPr lang="da-DK" dirty="0"/>
              <a:t>Page </a:t>
            </a:r>
            <a:fld id="{EF18B861-7938-41AA-B5DA-6BC32F836EB5}" type="slidenum">
              <a:rPr lang="da-DK" smtClean="0"/>
              <a:pPr/>
              <a:t>‹nr.›</a:t>
            </a:fld>
            <a:endParaRPr lang="da-DK"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lodret titel 2"/>
          <p:cNvSpPr>
            <a:spLocks noGrp="1"/>
          </p:cNvSpPr>
          <p:nvPr>
            <p:ph type="body" orient="vert" idx="1"/>
          </p:nvPr>
        </p:nvSpPr>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r>
              <a:rPr lang="da-DK"/>
              <a:t>11. october 2018</a:t>
            </a:r>
          </a:p>
        </p:txBody>
      </p:sp>
      <p:sp>
        <p:nvSpPr>
          <p:cNvPr id="5" name="Pladsholder til sidefod 4"/>
          <p:cNvSpPr>
            <a:spLocks noGrp="1"/>
          </p:cNvSpPr>
          <p:nvPr>
            <p:ph type="ftr" sz="quarter" idx="11"/>
          </p:nvPr>
        </p:nvSpPr>
        <p:spPr/>
        <p:txBody>
          <a:bodyPr/>
          <a:lstStyle>
            <a:lvl1pPr>
              <a:defRPr/>
            </a:lvl1pPr>
          </a:lstStyle>
          <a:p>
            <a:endParaRPr lang="da-DK" dirty="0"/>
          </a:p>
        </p:txBody>
      </p:sp>
      <p:sp>
        <p:nvSpPr>
          <p:cNvPr id="6" name="Pladsholder til diasnummer 5"/>
          <p:cNvSpPr>
            <a:spLocks noGrp="1"/>
          </p:cNvSpPr>
          <p:nvPr>
            <p:ph type="sldNum" sz="quarter" idx="12"/>
          </p:nvPr>
        </p:nvSpPr>
        <p:spPr/>
        <p:txBody>
          <a:bodyPr/>
          <a:lstStyle>
            <a:lvl1pPr>
              <a:defRPr/>
            </a:lvl1pPr>
          </a:lstStyle>
          <a:p>
            <a:r>
              <a:rPr lang="da-DK" dirty="0"/>
              <a:t>Page </a:t>
            </a:r>
            <a:fld id="{D9B6EA8E-7CC9-4E13-984D-E867D2827739}" type="slidenum">
              <a:rPr lang="da-DK" smtClean="0"/>
              <a:pPr/>
              <a:t>‹nr.›</a:t>
            </a:fld>
            <a:endParaRPr lang="da-DK"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40513" y="1277938"/>
            <a:ext cx="2068512" cy="4551362"/>
          </a:xfrm>
        </p:spPr>
        <p:txBody>
          <a:bodyPr vert="eaVert"/>
          <a:lstStyle/>
          <a:p>
            <a:r>
              <a:rPr lang="da-DK"/>
              <a:t>Klik for at redigere titeltypografi i masteren</a:t>
            </a:r>
          </a:p>
        </p:txBody>
      </p:sp>
      <p:sp>
        <p:nvSpPr>
          <p:cNvPr id="3" name="Pladsholder til lodret titel 2"/>
          <p:cNvSpPr>
            <a:spLocks noGrp="1"/>
          </p:cNvSpPr>
          <p:nvPr>
            <p:ph type="body" orient="vert" idx="1"/>
          </p:nvPr>
        </p:nvSpPr>
        <p:spPr>
          <a:xfrm>
            <a:off x="431800" y="1277938"/>
            <a:ext cx="6056313" cy="4551362"/>
          </a:xfr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r>
              <a:rPr lang="da-DK"/>
              <a:t>11. october 2018</a:t>
            </a:r>
          </a:p>
        </p:txBody>
      </p:sp>
      <p:sp>
        <p:nvSpPr>
          <p:cNvPr id="5" name="Pladsholder til sidefod 4"/>
          <p:cNvSpPr>
            <a:spLocks noGrp="1"/>
          </p:cNvSpPr>
          <p:nvPr>
            <p:ph type="ftr" sz="quarter" idx="11"/>
          </p:nvPr>
        </p:nvSpPr>
        <p:spPr/>
        <p:txBody>
          <a:bodyPr/>
          <a:lstStyle>
            <a:lvl1pPr>
              <a:defRPr/>
            </a:lvl1pPr>
          </a:lstStyle>
          <a:p>
            <a:endParaRPr lang="da-DK" dirty="0"/>
          </a:p>
        </p:txBody>
      </p:sp>
      <p:sp>
        <p:nvSpPr>
          <p:cNvPr id="6" name="Pladsholder til diasnummer 5"/>
          <p:cNvSpPr>
            <a:spLocks noGrp="1"/>
          </p:cNvSpPr>
          <p:nvPr>
            <p:ph type="sldNum" sz="quarter" idx="12"/>
          </p:nvPr>
        </p:nvSpPr>
        <p:spPr/>
        <p:txBody>
          <a:bodyPr/>
          <a:lstStyle>
            <a:lvl1pPr>
              <a:defRPr/>
            </a:lvl1pPr>
          </a:lstStyle>
          <a:p>
            <a:r>
              <a:rPr lang="da-DK" dirty="0"/>
              <a:t>Page </a:t>
            </a:r>
            <a:fld id="{67706841-8E88-4028-A690-F598B34A0845}" type="slidenum">
              <a:rPr lang="da-DK" smtClean="0"/>
              <a:pPr/>
              <a:t>‹nr.›</a:t>
            </a:fld>
            <a:endParaRPr lang="da-DK"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31800" y="2497138"/>
            <a:ext cx="4062413" cy="3332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6613" y="2497138"/>
            <a:ext cx="4062412" cy="3332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lvl1pPr>
              <a:defRPr/>
            </a:lvl1pPr>
          </a:lstStyle>
          <a:p>
            <a:r>
              <a:rPr lang="da-DK"/>
              <a:t>11. october 2018</a:t>
            </a:r>
          </a:p>
        </p:txBody>
      </p:sp>
      <p:sp>
        <p:nvSpPr>
          <p:cNvPr id="6" name="Pladsholder til sidefod 5"/>
          <p:cNvSpPr>
            <a:spLocks noGrp="1"/>
          </p:cNvSpPr>
          <p:nvPr>
            <p:ph type="ftr" sz="quarter" idx="11"/>
          </p:nvPr>
        </p:nvSpPr>
        <p:spPr/>
        <p:txBody>
          <a:bodyPr/>
          <a:lstStyle>
            <a:lvl1pPr>
              <a:defRPr/>
            </a:lvl1pPr>
          </a:lstStyle>
          <a:p>
            <a:endParaRPr lang="da-DK" dirty="0"/>
          </a:p>
        </p:txBody>
      </p:sp>
      <p:sp>
        <p:nvSpPr>
          <p:cNvPr id="7" name="Pladsholder til diasnummer 6"/>
          <p:cNvSpPr>
            <a:spLocks noGrp="1"/>
          </p:cNvSpPr>
          <p:nvPr>
            <p:ph type="sldNum" sz="quarter" idx="12"/>
          </p:nvPr>
        </p:nvSpPr>
        <p:spPr/>
        <p:txBody>
          <a:bodyPr/>
          <a:lstStyle>
            <a:lvl1pPr>
              <a:defRPr/>
            </a:lvl1pPr>
          </a:lstStyle>
          <a:p>
            <a:r>
              <a:rPr lang="da-DK" dirty="0"/>
              <a:t>Page </a:t>
            </a:r>
            <a:fld id="{8EF332FB-5757-444A-9F9F-66D8FEE366D5}" type="slidenum">
              <a:rPr lang="da-DK" smtClean="0"/>
              <a:pPr/>
              <a:t>‹nr.›</a:t>
            </a:fld>
            <a:endParaRPr lang="da-DK"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lvl1pPr>
              <a:defRPr/>
            </a:lvl1pPr>
          </a:lstStyle>
          <a:p>
            <a:r>
              <a:rPr lang="da-DK"/>
              <a:t>11. october 2018</a:t>
            </a:r>
          </a:p>
        </p:txBody>
      </p:sp>
      <p:sp>
        <p:nvSpPr>
          <p:cNvPr id="8" name="Pladsholder til sidefod 7"/>
          <p:cNvSpPr>
            <a:spLocks noGrp="1"/>
          </p:cNvSpPr>
          <p:nvPr>
            <p:ph type="ftr" sz="quarter" idx="11"/>
          </p:nvPr>
        </p:nvSpPr>
        <p:spPr/>
        <p:txBody>
          <a:bodyPr/>
          <a:lstStyle>
            <a:lvl1pPr>
              <a:defRPr/>
            </a:lvl1pPr>
          </a:lstStyle>
          <a:p>
            <a:endParaRPr lang="da-DK" dirty="0"/>
          </a:p>
        </p:txBody>
      </p:sp>
      <p:sp>
        <p:nvSpPr>
          <p:cNvPr id="9" name="Pladsholder til diasnummer 8"/>
          <p:cNvSpPr>
            <a:spLocks noGrp="1"/>
          </p:cNvSpPr>
          <p:nvPr>
            <p:ph type="sldNum" sz="quarter" idx="12"/>
          </p:nvPr>
        </p:nvSpPr>
        <p:spPr/>
        <p:txBody>
          <a:bodyPr/>
          <a:lstStyle>
            <a:lvl1pPr>
              <a:defRPr/>
            </a:lvl1pPr>
          </a:lstStyle>
          <a:p>
            <a:r>
              <a:rPr lang="da-DK" dirty="0"/>
              <a:t>Page </a:t>
            </a:r>
            <a:fld id="{3D54D211-F678-43B6-83F6-F8C70CC00FA2}" type="slidenum">
              <a:rPr lang="da-DK" smtClean="0"/>
              <a:pPr/>
              <a:t>‹nr.›</a:t>
            </a:fld>
            <a:endParaRPr lang="da-DK"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lvl1pPr>
              <a:defRPr/>
            </a:lvl1pPr>
          </a:lstStyle>
          <a:p>
            <a:r>
              <a:rPr lang="da-DK"/>
              <a:t>11. october 2018</a:t>
            </a:r>
          </a:p>
        </p:txBody>
      </p:sp>
      <p:sp>
        <p:nvSpPr>
          <p:cNvPr id="4" name="Pladsholder til sidefod 3"/>
          <p:cNvSpPr>
            <a:spLocks noGrp="1"/>
          </p:cNvSpPr>
          <p:nvPr>
            <p:ph type="ftr" sz="quarter" idx="11"/>
          </p:nvPr>
        </p:nvSpPr>
        <p:spPr/>
        <p:txBody>
          <a:bodyPr/>
          <a:lstStyle>
            <a:lvl1pPr>
              <a:defRPr/>
            </a:lvl1pPr>
          </a:lstStyle>
          <a:p>
            <a:endParaRPr lang="da-DK" dirty="0"/>
          </a:p>
        </p:txBody>
      </p:sp>
      <p:sp>
        <p:nvSpPr>
          <p:cNvPr id="5" name="Pladsholder til diasnummer 4"/>
          <p:cNvSpPr>
            <a:spLocks noGrp="1"/>
          </p:cNvSpPr>
          <p:nvPr>
            <p:ph type="sldNum" sz="quarter" idx="12"/>
          </p:nvPr>
        </p:nvSpPr>
        <p:spPr/>
        <p:txBody>
          <a:bodyPr/>
          <a:lstStyle>
            <a:lvl1pPr>
              <a:defRPr/>
            </a:lvl1pPr>
          </a:lstStyle>
          <a:p>
            <a:r>
              <a:rPr lang="da-DK" dirty="0"/>
              <a:t>Page </a:t>
            </a:r>
            <a:fld id="{E78DE6C9-77CF-433F-BC46-CEDBD19E5A4B}" type="slidenum">
              <a:rPr lang="da-DK" smtClean="0"/>
              <a:pPr/>
              <a:t>‹nr.›</a:t>
            </a:fld>
            <a:endParaRPr lang="da-DK"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r>
              <a:rPr lang="da-DK"/>
              <a:t>11. october 2018</a:t>
            </a:r>
          </a:p>
        </p:txBody>
      </p:sp>
      <p:sp>
        <p:nvSpPr>
          <p:cNvPr id="3" name="Pladsholder til sidefod 2"/>
          <p:cNvSpPr>
            <a:spLocks noGrp="1"/>
          </p:cNvSpPr>
          <p:nvPr>
            <p:ph type="ftr" sz="quarter" idx="11"/>
          </p:nvPr>
        </p:nvSpPr>
        <p:spPr/>
        <p:txBody>
          <a:bodyPr/>
          <a:lstStyle>
            <a:lvl1pPr>
              <a:defRPr/>
            </a:lvl1pPr>
          </a:lstStyle>
          <a:p>
            <a:endParaRPr lang="da-DK" dirty="0"/>
          </a:p>
        </p:txBody>
      </p:sp>
      <p:sp>
        <p:nvSpPr>
          <p:cNvPr id="4" name="Pladsholder til diasnummer 3"/>
          <p:cNvSpPr>
            <a:spLocks noGrp="1"/>
          </p:cNvSpPr>
          <p:nvPr>
            <p:ph type="sldNum" sz="quarter" idx="12"/>
          </p:nvPr>
        </p:nvSpPr>
        <p:spPr/>
        <p:txBody>
          <a:bodyPr/>
          <a:lstStyle>
            <a:lvl1pPr>
              <a:defRPr/>
            </a:lvl1pPr>
          </a:lstStyle>
          <a:p>
            <a:r>
              <a:rPr lang="da-DK" dirty="0"/>
              <a:t>Page </a:t>
            </a:r>
            <a:fld id="{4F7DAAAA-420D-45C0-A854-DBF4A5AAD18F}" type="slidenum">
              <a:rPr lang="da-DK" smtClean="0"/>
              <a:pPr/>
              <a:t>‹nr.›</a:t>
            </a:fld>
            <a:endParaRPr lang="da-DK"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lvl1pPr>
              <a:defRPr/>
            </a:lvl1pPr>
          </a:lstStyle>
          <a:p>
            <a:r>
              <a:rPr lang="da-DK"/>
              <a:t>11. october 2018</a:t>
            </a:r>
          </a:p>
        </p:txBody>
      </p:sp>
      <p:sp>
        <p:nvSpPr>
          <p:cNvPr id="6" name="Pladsholder til sidefod 5"/>
          <p:cNvSpPr>
            <a:spLocks noGrp="1"/>
          </p:cNvSpPr>
          <p:nvPr>
            <p:ph type="ftr" sz="quarter" idx="11"/>
          </p:nvPr>
        </p:nvSpPr>
        <p:spPr/>
        <p:txBody>
          <a:bodyPr/>
          <a:lstStyle>
            <a:lvl1pPr>
              <a:defRPr/>
            </a:lvl1pPr>
          </a:lstStyle>
          <a:p>
            <a:endParaRPr lang="da-DK" dirty="0"/>
          </a:p>
        </p:txBody>
      </p:sp>
      <p:sp>
        <p:nvSpPr>
          <p:cNvPr id="7" name="Pladsholder til diasnummer 6"/>
          <p:cNvSpPr>
            <a:spLocks noGrp="1"/>
          </p:cNvSpPr>
          <p:nvPr>
            <p:ph type="sldNum" sz="quarter" idx="12"/>
          </p:nvPr>
        </p:nvSpPr>
        <p:spPr/>
        <p:txBody>
          <a:bodyPr/>
          <a:lstStyle>
            <a:lvl1pPr>
              <a:defRPr/>
            </a:lvl1pPr>
          </a:lstStyle>
          <a:p>
            <a:r>
              <a:rPr lang="da-DK" dirty="0"/>
              <a:t>Page </a:t>
            </a:r>
            <a:fld id="{72A66ECC-3CFD-46A1-B999-73BB2E67FA5F}" type="slidenum">
              <a:rPr lang="da-DK" smtClean="0"/>
              <a:pPr/>
              <a:t>‹nr.›</a:t>
            </a:fld>
            <a:endParaRPr lang="da-DK"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lvl1pPr>
              <a:defRPr/>
            </a:lvl1pPr>
          </a:lstStyle>
          <a:p>
            <a:r>
              <a:rPr lang="da-DK"/>
              <a:t>11. october 2018</a:t>
            </a:r>
          </a:p>
        </p:txBody>
      </p:sp>
      <p:sp>
        <p:nvSpPr>
          <p:cNvPr id="6" name="Pladsholder til sidefod 5"/>
          <p:cNvSpPr>
            <a:spLocks noGrp="1"/>
          </p:cNvSpPr>
          <p:nvPr>
            <p:ph type="ftr" sz="quarter" idx="11"/>
          </p:nvPr>
        </p:nvSpPr>
        <p:spPr/>
        <p:txBody>
          <a:bodyPr/>
          <a:lstStyle>
            <a:lvl1pPr>
              <a:defRPr/>
            </a:lvl1pPr>
          </a:lstStyle>
          <a:p>
            <a:endParaRPr lang="da-DK" dirty="0"/>
          </a:p>
        </p:txBody>
      </p:sp>
      <p:sp>
        <p:nvSpPr>
          <p:cNvPr id="7" name="Pladsholder til diasnummer 6"/>
          <p:cNvSpPr>
            <a:spLocks noGrp="1"/>
          </p:cNvSpPr>
          <p:nvPr>
            <p:ph type="sldNum" sz="quarter" idx="12"/>
          </p:nvPr>
        </p:nvSpPr>
        <p:spPr/>
        <p:txBody>
          <a:bodyPr/>
          <a:lstStyle>
            <a:lvl1pPr>
              <a:defRPr/>
            </a:lvl1pPr>
          </a:lstStyle>
          <a:p>
            <a:r>
              <a:rPr lang="da-DK" dirty="0"/>
              <a:t>Page </a:t>
            </a:r>
            <a:fld id="{B531CB46-F7F5-4EC4-963C-0FB665528D5B}" type="slidenum">
              <a:rPr lang="da-DK" smtClean="0"/>
              <a:pPr/>
              <a:t>‹nr.›</a:t>
            </a:fld>
            <a:endParaRPr lang="da-DK"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w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wmf"/><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3" name="Rectangle 3"/>
          <p:cNvSpPr>
            <a:spLocks noGrp="1" noChangeArrowheads="1"/>
          </p:cNvSpPr>
          <p:nvPr>
            <p:ph type="title"/>
          </p:nvPr>
        </p:nvSpPr>
        <p:spPr bwMode="auto">
          <a:xfrm>
            <a:off x="431800" y="1277938"/>
            <a:ext cx="6478588" cy="1143000"/>
          </a:xfrm>
          <a:prstGeom prst="rect">
            <a:avLst/>
          </a:prstGeom>
          <a:noFill/>
          <a:ln w="9525">
            <a:noFill/>
            <a:miter lim="800000"/>
            <a:headEnd/>
            <a:tailEnd/>
          </a:ln>
          <a:effectLst/>
        </p:spPr>
        <p:txBody>
          <a:bodyPr vert="horz" wrap="square" lIns="0" tIns="46800" rIns="0" bIns="46800" numCol="1" anchor="b" anchorCtr="0" compatLnSpc="1">
            <a:prstTxWarp prst="textNoShape">
              <a:avLst/>
            </a:prstTxWarp>
          </a:bodyPr>
          <a:lstStyle/>
          <a:p>
            <a:pPr lvl="0"/>
            <a:r>
              <a:rPr lang="da-DK"/>
              <a:t>Klik for at redigere i master</a:t>
            </a:r>
          </a:p>
        </p:txBody>
      </p:sp>
      <p:sp>
        <p:nvSpPr>
          <p:cNvPr id="261124" name="Rectangle 4"/>
          <p:cNvSpPr>
            <a:spLocks noGrp="1" noChangeArrowheads="1"/>
          </p:cNvSpPr>
          <p:nvPr>
            <p:ph type="body" idx="1"/>
          </p:nvPr>
        </p:nvSpPr>
        <p:spPr bwMode="auto">
          <a:xfrm>
            <a:off x="431800" y="2497138"/>
            <a:ext cx="8277225" cy="3332162"/>
          </a:xfrm>
          <a:prstGeom prst="rect">
            <a:avLst/>
          </a:prstGeom>
          <a:noFill/>
          <a:ln w="9525">
            <a:noFill/>
            <a:miter lim="800000"/>
            <a:headEnd/>
            <a:tailEnd/>
          </a:ln>
          <a:effectLst/>
        </p:spPr>
        <p:txBody>
          <a:bodyPr vert="horz" wrap="square" lIns="0" tIns="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p:txBody>
      </p:sp>
      <p:sp>
        <p:nvSpPr>
          <p:cNvPr id="261125" name="Rectangle 5"/>
          <p:cNvSpPr>
            <a:spLocks noGrp="1" noChangeArrowheads="1"/>
          </p:cNvSpPr>
          <p:nvPr>
            <p:ph type="dt" sz="half" idx="2"/>
          </p:nvPr>
        </p:nvSpPr>
        <p:spPr bwMode="auto">
          <a:xfrm>
            <a:off x="7088188" y="6273800"/>
            <a:ext cx="1619250" cy="179388"/>
          </a:xfrm>
          <a:prstGeom prst="rect">
            <a:avLst/>
          </a:prstGeom>
          <a:noFill/>
          <a:ln w="9525">
            <a:noFill/>
            <a:miter lim="800000"/>
            <a:headEnd/>
            <a:tailEnd/>
          </a:ln>
          <a:effectLst/>
        </p:spPr>
        <p:txBody>
          <a:bodyPr vert="horz" wrap="square" lIns="91440" tIns="45720" rIns="0" bIns="0" numCol="1" anchor="b" anchorCtr="0" compatLnSpc="1">
            <a:prstTxWarp prst="textNoShape">
              <a:avLst/>
            </a:prstTxWarp>
          </a:bodyPr>
          <a:lstStyle>
            <a:lvl1pPr algn="r">
              <a:lnSpc>
                <a:spcPts val="1400"/>
              </a:lnSpc>
              <a:defRPr sz="1000"/>
            </a:lvl1pPr>
          </a:lstStyle>
          <a:p>
            <a:r>
              <a:rPr lang="da-DK"/>
              <a:t>11. october 2018</a:t>
            </a:r>
          </a:p>
        </p:txBody>
      </p:sp>
      <p:sp>
        <p:nvSpPr>
          <p:cNvPr id="261126" name="Rectangle 6"/>
          <p:cNvSpPr>
            <a:spLocks noGrp="1" noChangeArrowheads="1"/>
          </p:cNvSpPr>
          <p:nvPr>
            <p:ph type="ftr" sz="quarter" idx="3"/>
          </p:nvPr>
        </p:nvSpPr>
        <p:spPr bwMode="auto">
          <a:xfrm>
            <a:off x="431800" y="6269038"/>
            <a:ext cx="6405563" cy="360362"/>
          </a:xfrm>
          <a:prstGeom prst="rect">
            <a:avLst/>
          </a:prstGeom>
          <a:noFill/>
          <a:ln w="9525">
            <a:noFill/>
            <a:miter lim="800000"/>
            <a:headEnd/>
            <a:tailEnd/>
          </a:ln>
          <a:effectLst/>
        </p:spPr>
        <p:txBody>
          <a:bodyPr vert="horz" wrap="square" lIns="0" tIns="45720" rIns="91440" bIns="0" numCol="1" anchor="b" anchorCtr="0" compatLnSpc="1">
            <a:prstTxWarp prst="textNoShape">
              <a:avLst/>
            </a:prstTxWarp>
          </a:bodyPr>
          <a:lstStyle>
            <a:lvl1pPr>
              <a:lnSpc>
                <a:spcPts val="1400"/>
              </a:lnSpc>
              <a:defRPr sz="1000"/>
            </a:lvl1pPr>
          </a:lstStyle>
          <a:p>
            <a:endParaRPr lang="da-DK" dirty="0"/>
          </a:p>
        </p:txBody>
      </p:sp>
      <p:sp>
        <p:nvSpPr>
          <p:cNvPr id="261127" name="Rectangle 7"/>
          <p:cNvSpPr>
            <a:spLocks noGrp="1" noChangeArrowheads="1"/>
          </p:cNvSpPr>
          <p:nvPr>
            <p:ph type="sldNum" sz="quarter" idx="4"/>
          </p:nvPr>
        </p:nvSpPr>
        <p:spPr bwMode="auto">
          <a:xfrm>
            <a:off x="7088188" y="6451600"/>
            <a:ext cx="1619250" cy="179388"/>
          </a:xfrm>
          <a:prstGeom prst="rect">
            <a:avLst/>
          </a:prstGeom>
          <a:noFill/>
          <a:ln w="9525">
            <a:noFill/>
            <a:miter lim="800000"/>
            <a:headEnd/>
            <a:tailEnd/>
          </a:ln>
          <a:effectLst/>
        </p:spPr>
        <p:txBody>
          <a:bodyPr vert="horz" wrap="square" lIns="91440" tIns="45720" rIns="0" bIns="0" numCol="1" anchor="b" anchorCtr="0" compatLnSpc="1">
            <a:prstTxWarp prst="textNoShape">
              <a:avLst/>
            </a:prstTxWarp>
          </a:bodyPr>
          <a:lstStyle>
            <a:lvl1pPr algn="r">
              <a:lnSpc>
                <a:spcPts val="1400"/>
              </a:lnSpc>
              <a:defRPr sz="1000"/>
            </a:lvl1pPr>
          </a:lstStyle>
          <a:p>
            <a:r>
              <a:rPr lang="da-DK" dirty="0"/>
              <a:t>Page </a:t>
            </a:r>
            <a:fld id="{FEBB29CA-93C0-46BF-904E-F095A899BB4B}" type="slidenum">
              <a:rPr lang="da-DK" smtClean="0"/>
              <a:pPr/>
              <a:t>‹nr.›</a:t>
            </a:fld>
            <a:endParaRPr lang="da-DK" dirty="0"/>
          </a:p>
        </p:txBody>
      </p:sp>
      <p:sp>
        <p:nvSpPr>
          <p:cNvPr id="261128" name="Line 8"/>
          <p:cNvSpPr>
            <a:spLocks noChangeShapeType="1"/>
          </p:cNvSpPr>
          <p:nvPr/>
        </p:nvSpPr>
        <p:spPr bwMode="auto">
          <a:xfrm>
            <a:off x="431800" y="6099175"/>
            <a:ext cx="6405563" cy="0"/>
          </a:xfrm>
          <a:prstGeom prst="line">
            <a:avLst/>
          </a:prstGeom>
          <a:noFill/>
          <a:ln w="6350">
            <a:solidFill>
              <a:schemeClr val="tx1"/>
            </a:solidFill>
            <a:round/>
            <a:headEnd/>
            <a:tailEnd/>
          </a:ln>
          <a:effectLst/>
        </p:spPr>
        <p:txBody>
          <a:bodyPr/>
          <a:lstStyle/>
          <a:p>
            <a:endParaRPr lang="da-DK"/>
          </a:p>
        </p:txBody>
      </p:sp>
      <p:sp>
        <p:nvSpPr>
          <p:cNvPr id="261129" name="Line 9"/>
          <p:cNvSpPr>
            <a:spLocks noChangeShapeType="1"/>
          </p:cNvSpPr>
          <p:nvPr/>
        </p:nvSpPr>
        <p:spPr bwMode="auto">
          <a:xfrm>
            <a:off x="7088188" y="6099175"/>
            <a:ext cx="1619250" cy="0"/>
          </a:xfrm>
          <a:prstGeom prst="line">
            <a:avLst/>
          </a:prstGeom>
          <a:noFill/>
          <a:ln w="6350">
            <a:solidFill>
              <a:schemeClr val="tx1"/>
            </a:solidFill>
            <a:round/>
            <a:headEnd/>
            <a:tailEnd/>
          </a:ln>
          <a:effectLst/>
        </p:spPr>
        <p:txBody>
          <a:bodyPr/>
          <a:lstStyle/>
          <a:p>
            <a:endParaRPr lang="da-DK"/>
          </a:p>
        </p:txBody>
      </p:sp>
      <p:sp>
        <p:nvSpPr>
          <p:cNvPr id="261130" name="Line 10"/>
          <p:cNvSpPr>
            <a:spLocks noChangeShapeType="1"/>
          </p:cNvSpPr>
          <p:nvPr/>
        </p:nvSpPr>
        <p:spPr bwMode="auto">
          <a:xfrm>
            <a:off x="431800" y="1204913"/>
            <a:ext cx="1800225" cy="0"/>
          </a:xfrm>
          <a:prstGeom prst="line">
            <a:avLst/>
          </a:prstGeom>
          <a:noFill/>
          <a:ln w="6350">
            <a:solidFill>
              <a:schemeClr val="tx1"/>
            </a:solidFill>
            <a:round/>
            <a:headEnd/>
            <a:tailEnd/>
          </a:ln>
          <a:effectLst/>
        </p:spPr>
        <p:txBody>
          <a:bodyPr/>
          <a:lstStyle/>
          <a:p>
            <a:endParaRPr lang="da-DK"/>
          </a:p>
        </p:txBody>
      </p:sp>
      <p:sp>
        <p:nvSpPr>
          <p:cNvPr id="261158" name="Text Box 38"/>
          <p:cNvSpPr txBox="1">
            <a:spLocks noChangeArrowheads="1"/>
          </p:cNvSpPr>
          <p:nvPr/>
        </p:nvSpPr>
        <p:spPr bwMode="auto">
          <a:xfrm>
            <a:off x="9217025" y="2636838"/>
            <a:ext cx="1943100" cy="2835275"/>
          </a:xfrm>
          <a:prstGeom prst="rect">
            <a:avLst/>
          </a:prstGeom>
          <a:noFill/>
          <a:ln w="9525" algn="ctr">
            <a:noFill/>
            <a:miter lim="800000"/>
            <a:headEnd/>
            <a:tailEnd/>
          </a:ln>
          <a:effectLst/>
        </p:spPr>
        <p:txBody>
          <a:bodyPr>
            <a:spAutoFit/>
          </a:bodyPr>
          <a:lstStyle/>
          <a:p>
            <a:pPr marL="342900" indent="-342900">
              <a:spcBef>
                <a:spcPct val="50000"/>
              </a:spcBef>
            </a:pPr>
            <a:r>
              <a:rPr lang="da-DK" sz="1000" b="1">
                <a:solidFill>
                  <a:schemeClr val="bg1"/>
                </a:solidFill>
              </a:rPr>
              <a:t>Tekstniveauer:</a:t>
            </a:r>
          </a:p>
          <a:p>
            <a:pPr marL="342900" indent="-342900">
              <a:spcBef>
                <a:spcPct val="50000"/>
              </a:spcBef>
              <a:buFontTx/>
              <a:buAutoNum type="arabicPeriod"/>
            </a:pPr>
            <a:r>
              <a:rPr lang="da-DK" sz="1000">
                <a:solidFill>
                  <a:schemeClr val="bg1"/>
                </a:solidFill>
              </a:rPr>
              <a:t>For at skifte mellem de forskellige tekstniveauer, brug "Forøg list niveau"-knappen i værktøjslinjen "Formatering".</a:t>
            </a:r>
          </a:p>
          <a:p>
            <a:pPr marL="342900" indent="-342900">
              <a:spcBef>
                <a:spcPct val="50000"/>
              </a:spcBef>
              <a:buFontTx/>
              <a:buAutoNum type="arabicPeriod"/>
            </a:pPr>
            <a:endParaRPr lang="da-DK" sz="1000">
              <a:solidFill>
                <a:schemeClr val="bg1"/>
              </a:solidFill>
            </a:endParaRPr>
          </a:p>
          <a:p>
            <a:pPr marL="342900" indent="-342900">
              <a:spcBef>
                <a:spcPct val="50000"/>
              </a:spcBef>
              <a:buFontTx/>
              <a:buAutoNum type="arabicPeriod"/>
            </a:pPr>
            <a:r>
              <a:rPr lang="da-DK" sz="1000">
                <a:solidFill>
                  <a:schemeClr val="bg1"/>
                </a:solidFill>
              </a:rPr>
              <a:t>For at komme tilbage til tidligere niveauer, brug "Formindsk list niveau"-knappen</a:t>
            </a:r>
          </a:p>
        </p:txBody>
      </p:sp>
      <p:grpSp>
        <p:nvGrpSpPr>
          <p:cNvPr id="261159" name="Group 23"/>
          <p:cNvGrpSpPr>
            <a:grpSpLocks/>
          </p:cNvGrpSpPr>
          <p:nvPr/>
        </p:nvGrpSpPr>
        <p:grpSpPr bwMode="auto">
          <a:xfrm>
            <a:off x="9612313" y="5589588"/>
            <a:ext cx="738187" cy="255587"/>
            <a:chOff x="-884047" y="3823106"/>
            <a:chExt cx="737997" cy="255588"/>
          </a:xfrm>
        </p:grpSpPr>
        <p:sp>
          <p:nvSpPr>
            <p:cNvPr id="15" name="Line 14"/>
            <p:cNvSpPr>
              <a:spLocks noChangeShapeType="1"/>
            </p:cNvSpPr>
            <p:nvPr/>
          </p:nvSpPr>
          <p:spPr bwMode="auto">
            <a:xfrm flipV="1">
              <a:off x="-884047" y="3951694"/>
              <a:ext cx="242824" cy="0"/>
            </a:xfrm>
            <a:prstGeom prst="line">
              <a:avLst/>
            </a:prstGeom>
            <a:noFill/>
            <a:ln w="38100">
              <a:solidFill>
                <a:schemeClr val="tx1"/>
              </a:solidFill>
              <a:round/>
              <a:headEnd/>
              <a:tailEnd type="triangle" w="med" len="med"/>
            </a:ln>
            <a:extLst/>
          </p:spPr>
          <p:txBody>
            <a:bodyPr/>
            <a:lstStyle/>
            <a:p>
              <a:pPr>
                <a:lnSpc>
                  <a:spcPct val="100000"/>
                </a:lnSpc>
                <a:defRPr/>
              </a:pPr>
              <a:endParaRPr lang="en-GB" sz="1800">
                <a:latin typeface="Arial" charset="0"/>
                <a:cs typeface="Arial" charset="0"/>
              </a:endParaRPr>
            </a:p>
          </p:txBody>
        </p:sp>
        <p:grpSp>
          <p:nvGrpSpPr>
            <p:cNvPr id="261161" name="Group 15"/>
            <p:cNvGrpSpPr>
              <a:grpSpLocks/>
            </p:cNvGrpSpPr>
            <p:nvPr/>
          </p:nvGrpSpPr>
          <p:grpSpPr bwMode="auto">
            <a:xfrm>
              <a:off x="-598488" y="3823106"/>
              <a:ext cx="452438" cy="255588"/>
              <a:chOff x="-318" y="2953"/>
              <a:chExt cx="285" cy="161"/>
            </a:xfrm>
          </p:grpSpPr>
          <p:pic>
            <p:nvPicPr>
              <p:cNvPr id="261162" name="Picture 16"/>
              <p:cNvPicPr>
                <a:picLocks noChangeAspect="1" noChangeArrowheads="1"/>
              </p:cNvPicPr>
              <p:nvPr/>
            </p:nvPicPr>
            <p:blipFill>
              <a:blip r:embed="rId14" cstate="print"/>
              <a:srcRect/>
              <a:stretch>
                <a:fillRect/>
              </a:stretch>
            </p:blipFill>
            <p:spPr bwMode="auto">
              <a:xfrm>
                <a:off x="-318" y="2953"/>
                <a:ext cx="285" cy="145"/>
              </a:xfrm>
              <a:prstGeom prst="rect">
                <a:avLst/>
              </a:prstGeom>
              <a:noFill/>
              <a:ln w="9525">
                <a:noFill/>
                <a:miter lim="800000"/>
                <a:headEnd/>
                <a:tailEnd/>
              </a:ln>
            </p:spPr>
          </p:pic>
          <p:sp>
            <p:nvSpPr>
              <p:cNvPr id="19" name="Line 17"/>
              <p:cNvSpPr>
                <a:spLocks noChangeShapeType="1"/>
              </p:cNvSpPr>
              <p:nvPr/>
            </p:nvSpPr>
            <p:spPr bwMode="auto">
              <a:xfrm>
                <a:off x="-165" y="2954"/>
                <a:ext cx="113" cy="160"/>
              </a:xfrm>
              <a:prstGeom prst="line">
                <a:avLst/>
              </a:prstGeom>
              <a:noFill/>
              <a:ln w="19050">
                <a:solidFill>
                  <a:schemeClr val="tx1"/>
                </a:solidFill>
                <a:round/>
                <a:headEnd/>
                <a:tailEnd/>
              </a:ln>
              <a:extLst/>
            </p:spPr>
            <p:txBody>
              <a:bodyPr/>
              <a:lstStyle/>
              <a:p>
                <a:pPr>
                  <a:lnSpc>
                    <a:spcPct val="100000"/>
                  </a:lnSpc>
                  <a:defRPr/>
                </a:pPr>
                <a:endParaRPr lang="en-GB" sz="1800">
                  <a:latin typeface="Arial" charset="0"/>
                  <a:cs typeface="Arial" charset="0"/>
                </a:endParaRPr>
              </a:p>
            </p:txBody>
          </p:sp>
          <p:sp>
            <p:nvSpPr>
              <p:cNvPr id="20" name="Line 18"/>
              <p:cNvSpPr>
                <a:spLocks noChangeShapeType="1"/>
              </p:cNvSpPr>
              <p:nvPr/>
            </p:nvSpPr>
            <p:spPr bwMode="auto">
              <a:xfrm flipH="1">
                <a:off x="-159" y="2954"/>
                <a:ext cx="91" cy="160"/>
              </a:xfrm>
              <a:prstGeom prst="line">
                <a:avLst/>
              </a:prstGeom>
              <a:noFill/>
              <a:ln w="19050">
                <a:solidFill>
                  <a:schemeClr val="tx1"/>
                </a:solidFill>
                <a:round/>
                <a:headEnd/>
                <a:tailEnd/>
              </a:ln>
              <a:extLst/>
            </p:spPr>
            <p:txBody>
              <a:bodyPr/>
              <a:lstStyle/>
              <a:p>
                <a:pPr>
                  <a:lnSpc>
                    <a:spcPct val="100000"/>
                  </a:lnSpc>
                  <a:defRPr/>
                </a:pPr>
                <a:endParaRPr lang="en-GB" sz="1800">
                  <a:latin typeface="Arial" charset="0"/>
                  <a:cs typeface="Arial" charset="0"/>
                </a:endParaRPr>
              </a:p>
            </p:txBody>
          </p:sp>
        </p:grpSp>
      </p:grpSp>
      <p:grpSp>
        <p:nvGrpSpPr>
          <p:cNvPr id="261165" name="Group 19"/>
          <p:cNvGrpSpPr>
            <a:grpSpLocks/>
          </p:cNvGrpSpPr>
          <p:nvPr/>
        </p:nvGrpSpPr>
        <p:grpSpPr bwMode="auto">
          <a:xfrm>
            <a:off x="9658350" y="4214813"/>
            <a:ext cx="684213" cy="263525"/>
            <a:chOff x="-464" y="2256"/>
            <a:chExt cx="431" cy="166"/>
          </a:xfrm>
        </p:grpSpPr>
        <p:pic>
          <p:nvPicPr>
            <p:cNvPr id="261166" name="Picture 14" descr="fke3b.jpg"/>
            <p:cNvPicPr>
              <a:picLocks noChangeAspect="1"/>
            </p:cNvPicPr>
            <p:nvPr/>
          </p:nvPicPr>
          <p:blipFill>
            <a:blip r:embed="rId15" cstate="print"/>
            <a:srcRect/>
            <a:stretch>
              <a:fillRect/>
            </a:stretch>
          </p:blipFill>
          <p:spPr bwMode="auto">
            <a:xfrm>
              <a:off x="-464" y="2274"/>
              <a:ext cx="260" cy="127"/>
            </a:xfrm>
            <a:prstGeom prst="rect">
              <a:avLst/>
            </a:prstGeom>
            <a:noFill/>
            <a:ln w="9525">
              <a:noFill/>
              <a:miter lim="800000"/>
              <a:headEnd/>
              <a:tailEnd/>
            </a:ln>
          </p:spPr>
        </p:pic>
        <p:sp>
          <p:nvSpPr>
            <p:cNvPr id="23" name="Line 21"/>
            <p:cNvSpPr>
              <a:spLocks noChangeShapeType="1"/>
            </p:cNvSpPr>
            <p:nvPr/>
          </p:nvSpPr>
          <p:spPr bwMode="auto">
            <a:xfrm>
              <a:off x="-464" y="2261"/>
              <a:ext cx="120" cy="161"/>
            </a:xfrm>
            <a:prstGeom prst="line">
              <a:avLst/>
            </a:prstGeom>
            <a:noFill/>
            <a:ln w="19050">
              <a:solidFill>
                <a:schemeClr val="tx1"/>
              </a:solidFill>
              <a:round/>
              <a:headEnd/>
              <a:tailEnd/>
            </a:ln>
            <a:extLst/>
          </p:spPr>
          <p:txBody>
            <a:bodyPr/>
            <a:lstStyle/>
            <a:p>
              <a:pPr>
                <a:lnSpc>
                  <a:spcPct val="100000"/>
                </a:lnSpc>
                <a:defRPr/>
              </a:pPr>
              <a:endParaRPr lang="en-GB" sz="1800">
                <a:latin typeface="Arial" charset="0"/>
                <a:cs typeface="Arial" charset="0"/>
              </a:endParaRPr>
            </a:p>
          </p:txBody>
        </p:sp>
        <p:sp>
          <p:nvSpPr>
            <p:cNvPr id="24" name="Line 22"/>
            <p:cNvSpPr>
              <a:spLocks noChangeShapeType="1"/>
            </p:cNvSpPr>
            <p:nvPr/>
          </p:nvSpPr>
          <p:spPr bwMode="auto">
            <a:xfrm flipH="1">
              <a:off x="-454" y="2256"/>
              <a:ext cx="116" cy="159"/>
            </a:xfrm>
            <a:prstGeom prst="line">
              <a:avLst/>
            </a:prstGeom>
            <a:noFill/>
            <a:ln w="19050">
              <a:solidFill>
                <a:schemeClr val="tx1"/>
              </a:solidFill>
              <a:round/>
              <a:headEnd/>
              <a:tailEnd/>
            </a:ln>
            <a:extLst/>
          </p:spPr>
          <p:txBody>
            <a:bodyPr/>
            <a:lstStyle/>
            <a:p>
              <a:pPr>
                <a:lnSpc>
                  <a:spcPct val="100000"/>
                </a:lnSpc>
                <a:defRPr/>
              </a:pPr>
              <a:endParaRPr lang="en-GB" sz="1800">
                <a:latin typeface="Arial" charset="0"/>
                <a:cs typeface="Arial" charset="0"/>
              </a:endParaRPr>
            </a:p>
          </p:txBody>
        </p:sp>
        <p:sp>
          <p:nvSpPr>
            <p:cNvPr id="25" name="Line 23"/>
            <p:cNvSpPr>
              <a:spLocks noChangeShapeType="1"/>
            </p:cNvSpPr>
            <p:nvPr/>
          </p:nvSpPr>
          <p:spPr bwMode="auto">
            <a:xfrm flipH="1">
              <a:off x="-169" y="2332"/>
              <a:ext cx="136" cy="0"/>
            </a:xfrm>
            <a:prstGeom prst="line">
              <a:avLst/>
            </a:prstGeom>
            <a:noFill/>
            <a:ln w="38100">
              <a:solidFill>
                <a:schemeClr val="tx1"/>
              </a:solidFill>
              <a:round/>
              <a:headEnd/>
              <a:tailEnd type="triangle" w="med" len="med"/>
            </a:ln>
            <a:extLst/>
          </p:spPr>
          <p:txBody>
            <a:bodyPr/>
            <a:lstStyle/>
            <a:p>
              <a:pPr>
                <a:lnSpc>
                  <a:spcPct val="100000"/>
                </a:lnSpc>
                <a:defRPr/>
              </a:pPr>
              <a:endParaRPr lang="en-GB" sz="1800">
                <a:latin typeface="Arial" charset="0"/>
                <a:cs typeface="Arial" charset="0"/>
              </a:endParaRPr>
            </a:p>
          </p:txBody>
        </p:sp>
      </p:grpSp>
      <p:sp>
        <p:nvSpPr>
          <p:cNvPr id="261170" name="Text Box 50"/>
          <p:cNvSpPr txBox="1">
            <a:spLocks noChangeArrowheads="1"/>
          </p:cNvSpPr>
          <p:nvPr/>
        </p:nvSpPr>
        <p:spPr bwMode="auto">
          <a:xfrm>
            <a:off x="9217025" y="-26988"/>
            <a:ext cx="1943100" cy="2149476"/>
          </a:xfrm>
          <a:prstGeom prst="rect">
            <a:avLst/>
          </a:prstGeom>
          <a:noFill/>
          <a:ln w="9525" algn="ctr">
            <a:noFill/>
            <a:miter lim="800000"/>
            <a:headEnd/>
            <a:tailEnd/>
          </a:ln>
          <a:effectLst/>
        </p:spPr>
        <p:txBody>
          <a:bodyPr>
            <a:spAutoFit/>
          </a:bodyPr>
          <a:lstStyle/>
          <a:p>
            <a:pPr marL="342900" indent="-342900">
              <a:spcBef>
                <a:spcPct val="50000"/>
              </a:spcBef>
            </a:pPr>
            <a:r>
              <a:rPr lang="da-DK" sz="1000" b="1">
                <a:solidFill>
                  <a:schemeClr val="bg1"/>
                </a:solidFill>
              </a:rPr>
              <a:t>Tilføj hjælpelinjer:</a:t>
            </a:r>
          </a:p>
          <a:p>
            <a:pPr marL="342900" indent="-342900">
              <a:spcBef>
                <a:spcPct val="50000"/>
              </a:spcBef>
              <a:buFontTx/>
              <a:buAutoNum type="arabicPeriod"/>
            </a:pPr>
            <a:r>
              <a:rPr lang="da-DK" sz="1000">
                <a:solidFill>
                  <a:schemeClr val="bg1"/>
                </a:solidFill>
              </a:rPr>
              <a:t>Højreklik et sted i det grå område rundt om dette dias</a:t>
            </a:r>
          </a:p>
          <a:p>
            <a:pPr marL="342900" indent="-342900">
              <a:spcBef>
                <a:spcPct val="50000"/>
              </a:spcBef>
              <a:buFontTx/>
              <a:buAutoNum type="arabicPeriod"/>
            </a:pPr>
            <a:r>
              <a:rPr lang="da-DK" sz="1000">
                <a:solidFill>
                  <a:schemeClr val="bg1"/>
                </a:solidFill>
              </a:rPr>
              <a:t>Vælg "Gitter og hjælpelinjer"</a:t>
            </a:r>
          </a:p>
          <a:p>
            <a:pPr marL="342900" indent="-342900">
              <a:spcBef>
                <a:spcPct val="50000"/>
              </a:spcBef>
              <a:buFontTx/>
              <a:buAutoNum type="arabicPeriod"/>
            </a:pPr>
            <a:r>
              <a:rPr lang="da-DK" sz="1000">
                <a:solidFill>
                  <a:schemeClr val="bg1"/>
                </a:solidFill>
              </a:rPr>
              <a:t>Vælg "Vis hjælpelinjer på skærm"</a:t>
            </a:r>
          </a:p>
        </p:txBody>
      </p:sp>
      <p:pic>
        <p:nvPicPr>
          <p:cNvPr id="2" name="Billede 1"/>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7237583" y="105099"/>
            <a:ext cx="1979442" cy="1099814"/>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90" r:id="rId12"/>
  </p:sldLayoutIdLst>
  <p:hf sldNum="0" hdr="0" ftr="0"/>
  <p:txStyles>
    <p:titleStyle>
      <a:lvl1pPr algn="l" rtl="0" eaLnBrk="1" fontAlgn="base" hangingPunct="1">
        <a:lnSpc>
          <a:spcPts val="3600"/>
        </a:lnSpc>
        <a:spcBef>
          <a:spcPct val="0"/>
        </a:spcBef>
        <a:spcAft>
          <a:spcPct val="0"/>
        </a:spcAft>
        <a:defRPr sz="3400" b="1">
          <a:solidFill>
            <a:schemeClr val="tx1"/>
          </a:solidFill>
          <a:latin typeface="+mj-lt"/>
          <a:ea typeface="+mj-ea"/>
          <a:cs typeface="+mj-cs"/>
        </a:defRPr>
      </a:lvl1pPr>
      <a:lvl2pPr algn="l" rtl="0" eaLnBrk="1" fontAlgn="base" hangingPunct="1">
        <a:lnSpc>
          <a:spcPts val="3600"/>
        </a:lnSpc>
        <a:spcBef>
          <a:spcPct val="0"/>
        </a:spcBef>
        <a:spcAft>
          <a:spcPct val="0"/>
        </a:spcAft>
        <a:defRPr sz="3400" b="1">
          <a:solidFill>
            <a:schemeClr val="tx1"/>
          </a:solidFill>
          <a:latin typeface="Georgia" pitchFamily="18" charset="0"/>
        </a:defRPr>
      </a:lvl2pPr>
      <a:lvl3pPr algn="l" rtl="0" eaLnBrk="1" fontAlgn="base" hangingPunct="1">
        <a:lnSpc>
          <a:spcPts val="3600"/>
        </a:lnSpc>
        <a:spcBef>
          <a:spcPct val="0"/>
        </a:spcBef>
        <a:spcAft>
          <a:spcPct val="0"/>
        </a:spcAft>
        <a:defRPr sz="3400" b="1">
          <a:solidFill>
            <a:schemeClr val="tx1"/>
          </a:solidFill>
          <a:latin typeface="Georgia" pitchFamily="18" charset="0"/>
        </a:defRPr>
      </a:lvl3pPr>
      <a:lvl4pPr algn="l" rtl="0" eaLnBrk="1" fontAlgn="base" hangingPunct="1">
        <a:lnSpc>
          <a:spcPts val="3600"/>
        </a:lnSpc>
        <a:spcBef>
          <a:spcPct val="0"/>
        </a:spcBef>
        <a:spcAft>
          <a:spcPct val="0"/>
        </a:spcAft>
        <a:defRPr sz="3400" b="1">
          <a:solidFill>
            <a:schemeClr val="tx1"/>
          </a:solidFill>
          <a:latin typeface="Georgia" pitchFamily="18" charset="0"/>
        </a:defRPr>
      </a:lvl4pPr>
      <a:lvl5pPr algn="l" rtl="0" eaLnBrk="1" fontAlgn="base" hangingPunct="1">
        <a:lnSpc>
          <a:spcPts val="3600"/>
        </a:lnSpc>
        <a:spcBef>
          <a:spcPct val="0"/>
        </a:spcBef>
        <a:spcAft>
          <a:spcPct val="0"/>
        </a:spcAft>
        <a:defRPr sz="3400" b="1">
          <a:solidFill>
            <a:schemeClr val="tx1"/>
          </a:solidFill>
          <a:latin typeface="Georgia" pitchFamily="18" charset="0"/>
        </a:defRPr>
      </a:lvl5pPr>
      <a:lvl6pPr marL="457200" algn="l" rtl="0" eaLnBrk="1" fontAlgn="base" hangingPunct="1">
        <a:lnSpc>
          <a:spcPts val="3600"/>
        </a:lnSpc>
        <a:spcBef>
          <a:spcPct val="0"/>
        </a:spcBef>
        <a:spcAft>
          <a:spcPct val="0"/>
        </a:spcAft>
        <a:defRPr sz="3400" b="1">
          <a:solidFill>
            <a:schemeClr val="tx1"/>
          </a:solidFill>
          <a:latin typeface="Georgia" pitchFamily="18" charset="0"/>
        </a:defRPr>
      </a:lvl6pPr>
      <a:lvl7pPr marL="914400" algn="l" rtl="0" eaLnBrk="1" fontAlgn="base" hangingPunct="1">
        <a:lnSpc>
          <a:spcPts val="3600"/>
        </a:lnSpc>
        <a:spcBef>
          <a:spcPct val="0"/>
        </a:spcBef>
        <a:spcAft>
          <a:spcPct val="0"/>
        </a:spcAft>
        <a:defRPr sz="3400" b="1">
          <a:solidFill>
            <a:schemeClr val="tx1"/>
          </a:solidFill>
          <a:latin typeface="Georgia" pitchFamily="18" charset="0"/>
        </a:defRPr>
      </a:lvl7pPr>
      <a:lvl8pPr marL="1371600" algn="l" rtl="0" eaLnBrk="1" fontAlgn="base" hangingPunct="1">
        <a:lnSpc>
          <a:spcPts val="3600"/>
        </a:lnSpc>
        <a:spcBef>
          <a:spcPct val="0"/>
        </a:spcBef>
        <a:spcAft>
          <a:spcPct val="0"/>
        </a:spcAft>
        <a:defRPr sz="3400" b="1">
          <a:solidFill>
            <a:schemeClr val="tx1"/>
          </a:solidFill>
          <a:latin typeface="Georgia" pitchFamily="18" charset="0"/>
        </a:defRPr>
      </a:lvl8pPr>
      <a:lvl9pPr marL="1828800" algn="l" rtl="0" eaLnBrk="1" fontAlgn="base" hangingPunct="1">
        <a:lnSpc>
          <a:spcPts val="3600"/>
        </a:lnSpc>
        <a:spcBef>
          <a:spcPct val="0"/>
        </a:spcBef>
        <a:spcAft>
          <a:spcPct val="0"/>
        </a:spcAft>
        <a:defRPr sz="3400" b="1">
          <a:solidFill>
            <a:schemeClr val="tx1"/>
          </a:solidFill>
          <a:latin typeface="Georgia" pitchFamily="18" charset="0"/>
        </a:defRPr>
      </a:lvl9pPr>
    </p:titleStyle>
    <p:bodyStyle>
      <a:lvl1pPr marL="142875" indent="-142875" algn="l" rtl="0" eaLnBrk="1" fontAlgn="base" hangingPunct="1">
        <a:lnSpc>
          <a:spcPts val="2100"/>
        </a:lnSpc>
        <a:spcBef>
          <a:spcPct val="20000"/>
        </a:spcBef>
        <a:spcAft>
          <a:spcPct val="0"/>
        </a:spcAft>
        <a:buChar char="•"/>
        <a:defRPr>
          <a:solidFill>
            <a:schemeClr val="tx1"/>
          </a:solidFill>
          <a:latin typeface="+mn-lt"/>
          <a:ea typeface="+mn-ea"/>
          <a:cs typeface="+mn-cs"/>
        </a:defRPr>
      </a:lvl1pPr>
      <a:lvl2pPr marL="595313" indent="-133350" algn="l" rtl="0" eaLnBrk="1" fontAlgn="base" hangingPunct="1">
        <a:lnSpc>
          <a:spcPts val="1700"/>
        </a:lnSpc>
        <a:spcBef>
          <a:spcPct val="20000"/>
        </a:spcBef>
        <a:spcAft>
          <a:spcPct val="0"/>
        </a:spcAft>
        <a:buChar char="•"/>
        <a:defRPr sz="1400">
          <a:solidFill>
            <a:schemeClr val="tx1"/>
          </a:solidFill>
          <a:latin typeface="+mn-lt"/>
        </a:defRPr>
      </a:lvl2pPr>
      <a:lvl3pPr marL="1014413" indent="-104775" algn="l" rtl="0" eaLnBrk="1" fontAlgn="base" hangingPunct="1">
        <a:lnSpc>
          <a:spcPts val="1500"/>
        </a:lnSpc>
        <a:spcBef>
          <a:spcPct val="20000"/>
        </a:spcBef>
        <a:spcAft>
          <a:spcPct val="0"/>
        </a:spcAft>
        <a:buChar char="•"/>
        <a:defRPr sz="1200">
          <a:solidFill>
            <a:schemeClr val="tx1"/>
          </a:solidFill>
          <a:latin typeface="+mn-lt"/>
        </a:defRPr>
      </a:lvl3pPr>
      <a:lvl4pPr marL="1438275" indent="-100013" algn="l" rtl="0" eaLnBrk="1" fontAlgn="base" hangingPunct="1">
        <a:lnSpc>
          <a:spcPts val="1200"/>
        </a:lnSpc>
        <a:spcBef>
          <a:spcPct val="20000"/>
        </a:spcBef>
        <a:spcAft>
          <a:spcPct val="0"/>
        </a:spcAft>
        <a:buChar char="•"/>
        <a:defRPr sz="1000">
          <a:solidFill>
            <a:schemeClr val="tx1"/>
          </a:solidFill>
          <a:latin typeface="+mn-lt"/>
        </a:defRPr>
      </a:lvl4pPr>
      <a:lvl5pPr marL="1589088" indent="-87313" algn="l" rtl="0" eaLnBrk="1" fontAlgn="base" hangingPunct="1">
        <a:spcBef>
          <a:spcPct val="20000"/>
        </a:spcBef>
        <a:spcAft>
          <a:spcPct val="0"/>
        </a:spcAft>
        <a:buChar char="•"/>
        <a:defRPr sz="1400">
          <a:solidFill>
            <a:schemeClr val="tx1"/>
          </a:solidFill>
          <a:latin typeface="+mn-lt"/>
        </a:defRPr>
      </a:lvl5pPr>
      <a:lvl6pPr marL="2046288" indent="-87313" algn="l" rtl="0" eaLnBrk="1" fontAlgn="base" hangingPunct="1">
        <a:spcBef>
          <a:spcPct val="20000"/>
        </a:spcBef>
        <a:spcAft>
          <a:spcPct val="0"/>
        </a:spcAft>
        <a:buChar char="•"/>
        <a:defRPr sz="1400">
          <a:solidFill>
            <a:schemeClr val="tx1"/>
          </a:solidFill>
          <a:latin typeface="+mn-lt"/>
        </a:defRPr>
      </a:lvl6pPr>
      <a:lvl7pPr marL="2503488" indent="-87313" algn="l" rtl="0" eaLnBrk="1" fontAlgn="base" hangingPunct="1">
        <a:spcBef>
          <a:spcPct val="20000"/>
        </a:spcBef>
        <a:spcAft>
          <a:spcPct val="0"/>
        </a:spcAft>
        <a:buChar char="•"/>
        <a:defRPr sz="1400">
          <a:solidFill>
            <a:schemeClr val="tx1"/>
          </a:solidFill>
          <a:latin typeface="+mn-lt"/>
        </a:defRPr>
      </a:lvl7pPr>
      <a:lvl8pPr marL="2960688" indent="-87313" algn="l" rtl="0" eaLnBrk="1" fontAlgn="base" hangingPunct="1">
        <a:spcBef>
          <a:spcPct val="20000"/>
        </a:spcBef>
        <a:spcAft>
          <a:spcPct val="0"/>
        </a:spcAft>
        <a:buChar char="•"/>
        <a:defRPr sz="1400">
          <a:solidFill>
            <a:schemeClr val="tx1"/>
          </a:solidFill>
          <a:latin typeface="+mn-lt"/>
        </a:defRPr>
      </a:lvl8pPr>
      <a:lvl9pPr marL="3417888" indent="-87313" algn="l" rtl="0" eaLnBrk="1" fontAlgn="base" hangingPunct="1">
        <a:spcBef>
          <a:spcPct val="20000"/>
        </a:spcBef>
        <a:spcAft>
          <a:spcPct val="0"/>
        </a:spcAft>
        <a:buChar char="•"/>
        <a:defRPr sz="14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53" name="Text Box 37"/>
          <p:cNvSpPr txBox="1">
            <a:spLocks noChangeArrowheads="1"/>
          </p:cNvSpPr>
          <p:nvPr/>
        </p:nvSpPr>
        <p:spPr bwMode="auto">
          <a:xfrm>
            <a:off x="9217025" y="2636838"/>
            <a:ext cx="1943100" cy="2835275"/>
          </a:xfrm>
          <a:prstGeom prst="rect">
            <a:avLst/>
          </a:prstGeom>
          <a:noFill/>
          <a:ln w="9525" algn="ctr">
            <a:noFill/>
            <a:miter lim="800000"/>
            <a:headEnd/>
            <a:tailEnd/>
          </a:ln>
          <a:effectLst/>
        </p:spPr>
        <p:txBody>
          <a:bodyPr>
            <a:spAutoFit/>
          </a:bodyPr>
          <a:lstStyle/>
          <a:p>
            <a:pPr marL="342900" indent="-342900">
              <a:spcBef>
                <a:spcPct val="50000"/>
              </a:spcBef>
            </a:pPr>
            <a:r>
              <a:rPr lang="da-DK" sz="1000" b="1">
                <a:solidFill>
                  <a:schemeClr val="bg1"/>
                </a:solidFill>
              </a:rPr>
              <a:t>Tekstniveauer:</a:t>
            </a:r>
          </a:p>
          <a:p>
            <a:pPr marL="342900" indent="-342900">
              <a:spcBef>
                <a:spcPct val="50000"/>
              </a:spcBef>
              <a:buFontTx/>
              <a:buAutoNum type="arabicPeriod"/>
            </a:pPr>
            <a:r>
              <a:rPr lang="da-DK" sz="1000">
                <a:solidFill>
                  <a:schemeClr val="bg1"/>
                </a:solidFill>
              </a:rPr>
              <a:t>For at skifte mellem de forskellige tekstniveauer, brug "Forøg list niveau"-knappen i værktøjslinjen "Formatering".</a:t>
            </a:r>
          </a:p>
          <a:p>
            <a:pPr marL="342900" indent="-342900">
              <a:spcBef>
                <a:spcPct val="50000"/>
              </a:spcBef>
              <a:buFontTx/>
              <a:buAutoNum type="arabicPeriod"/>
            </a:pPr>
            <a:endParaRPr lang="da-DK" sz="1000">
              <a:solidFill>
                <a:schemeClr val="bg1"/>
              </a:solidFill>
            </a:endParaRPr>
          </a:p>
          <a:p>
            <a:pPr marL="342900" indent="-342900">
              <a:spcBef>
                <a:spcPct val="50000"/>
              </a:spcBef>
              <a:buFontTx/>
              <a:buAutoNum type="arabicPeriod"/>
            </a:pPr>
            <a:r>
              <a:rPr lang="da-DK" sz="1000">
                <a:solidFill>
                  <a:schemeClr val="bg1"/>
                </a:solidFill>
              </a:rPr>
              <a:t>For at komme tilbage til tidligere niveauer, brug "Formindsk list niveau"-knappen</a:t>
            </a:r>
          </a:p>
        </p:txBody>
      </p:sp>
      <p:sp>
        <p:nvSpPr>
          <p:cNvPr id="265219" name="Rectangle 3"/>
          <p:cNvSpPr>
            <a:spLocks noGrp="1" noChangeArrowheads="1"/>
          </p:cNvSpPr>
          <p:nvPr>
            <p:ph type="title"/>
          </p:nvPr>
        </p:nvSpPr>
        <p:spPr bwMode="auto">
          <a:xfrm>
            <a:off x="431800" y="1277938"/>
            <a:ext cx="6478588" cy="1143000"/>
          </a:xfrm>
          <a:prstGeom prst="rect">
            <a:avLst/>
          </a:prstGeom>
          <a:noFill/>
          <a:ln w="9525">
            <a:noFill/>
            <a:miter lim="800000"/>
            <a:headEnd/>
            <a:tailEnd/>
          </a:ln>
          <a:effectLst/>
        </p:spPr>
        <p:txBody>
          <a:bodyPr vert="horz" wrap="square" lIns="0" tIns="46800" rIns="0" bIns="46800" numCol="1" anchor="b" anchorCtr="0" compatLnSpc="1">
            <a:prstTxWarp prst="textNoShape">
              <a:avLst/>
            </a:prstTxWarp>
          </a:bodyPr>
          <a:lstStyle/>
          <a:p>
            <a:pPr lvl="0"/>
            <a:r>
              <a:rPr lang="da-DK"/>
              <a:t>Click to edit Master title style</a:t>
            </a:r>
          </a:p>
        </p:txBody>
      </p:sp>
      <p:sp>
        <p:nvSpPr>
          <p:cNvPr id="265220" name="Rectangle 4"/>
          <p:cNvSpPr>
            <a:spLocks noGrp="1" noChangeArrowheads="1"/>
          </p:cNvSpPr>
          <p:nvPr>
            <p:ph type="body" idx="1"/>
          </p:nvPr>
        </p:nvSpPr>
        <p:spPr bwMode="auto">
          <a:xfrm>
            <a:off x="431800" y="2497138"/>
            <a:ext cx="8277225" cy="3332162"/>
          </a:xfrm>
          <a:prstGeom prst="rect">
            <a:avLst/>
          </a:prstGeom>
          <a:noFill/>
          <a:ln w="9525">
            <a:noFill/>
            <a:miter lim="800000"/>
            <a:headEnd/>
            <a:tailEnd/>
          </a:ln>
          <a:effectLst/>
        </p:spPr>
        <p:txBody>
          <a:bodyPr vert="horz" wrap="square" lIns="0" tIns="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p:txBody>
      </p:sp>
      <p:sp>
        <p:nvSpPr>
          <p:cNvPr id="265221" name="Rectangle 5"/>
          <p:cNvSpPr>
            <a:spLocks noGrp="1" noChangeArrowheads="1"/>
          </p:cNvSpPr>
          <p:nvPr>
            <p:ph type="dt" sz="half" idx="2"/>
          </p:nvPr>
        </p:nvSpPr>
        <p:spPr bwMode="auto">
          <a:xfrm>
            <a:off x="7088188" y="6273800"/>
            <a:ext cx="1619250" cy="179388"/>
          </a:xfrm>
          <a:prstGeom prst="rect">
            <a:avLst/>
          </a:prstGeom>
          <a:noFill/>
          <a:ln w="9525">
            <a:noFill/>
            <a:miter lim="800000"/>
            <a:headEnd/>
            <a:tailEnd/>
          </a:ln>
          <a:effectLst/>
        </p:spPr>
        <p:txBody>
          <a:bodyPr vert="horz" wrap="square" lIns="91440" tIns="45720" rIns="0" bIns="0" numCol="1" anchor="b" anchorCtr="0" compatLnSpc="1">
            <a:prstTxWarp prst="textNoShape">
              <a:avLst/>
            </a:prstTxWarp>
          </a:bodyPr>
          <a:lstStyle>
            <a:lvl1pPr algn="r">
              <a:lnSpc>
                <a:spcPts val="1400"/>
              </a:lnSpc>
              <a:defRPr sz="1000"/>
            </a:lvl1pPr>
          </a:lstStyle>
          <a:p>
            <a:r>
              <a:rPr lang="da-DK"/>
              <a:t>11. october 2018</a:t>
            </a:r>
          </a:p>
        </p:txBody>
      </p:sp>
      <p:sp>
        <p:nvSpPr>
          <p:cNvPr id="265222" name="Rectangle 6"/>
          <p:cNvSpPr>
            <a:spLocks noGrp="1" noChangeArrowheads="1"/>
          </p:cNvSpPr>
          <p:nvPr>
            <p:ph type="ftr" sz="quarter" idx="3"/>
          </p:nvPr>
        </p:nvSpPr>
        <p:spPr bwMode="auto">
          <a:xfrm>
            <a:off x="431800" y="6269038"/>
            <a:ext cx="6405563" cy="360362"/>
          </a:xfrm>
          <a:prstGeom prst="rect">
            <a:avLst/>
          </a:prstGeom>
          <a:noFill/>
          <a:ln w="9525">
            <a:noFill/>
            <a:miter lim="800000"/>
            <a:headEnd/>
            <a:tailEnd/>
          </a:ln>
          <a:effectLst/>
        </p:spPr>
        <p:txBody>
          <a:bodyPr vert="horz" wrap="square" lIns="0" tIns="45720" rIns="91440" bIns="0" numCol="1" anchor="b" anchorCtr="0" compatLnSpc="1">
            <a:prstTxWarp prst="textNoShape">
              <a:avLst/>
            </a:prstTxWarp>
          </a:bodyPr>
          <a:lstStyle>
            <a:lvl1pPr>
              <a:lnSpc>
                <a:spcPts val="1400"/>
              </a:lnSpc>
              <a:defRPr sz="1000"/>
            </a:lvl1pPr>
          </a:lstStyle>
          <a:p>
            <a:endParaRPr lang="da-DK" dirty="0"/>
          </a:p>
        </p:txBody>
      </p:sp>
      <p:sp>
        <p:nvSpPr>
          <p:cNvPr id="265223" name="Rectangle 7"/>
          <p:cNvSpPr>
            <a:spLocks noGrp="1" noChangeArrowheads="1"/>
          </p:cNvSpPr>
          <p:nvPr>
            <p:ph type="sldNum" sz="quarter" idx="4"/>
          </p:nvPr>
        </p:nvSpPr>
        <p:spPr bwMode="auto">
          <a:xfrm>
            <a:off x="7088188" y="6451600"/>
            <a:ext cx="1619250" cy="179388"/>
          </a:xfrm>
          <a:prstGeom prst="rect">
            <a:avLst/>
          </a:prstGeom>
          <a:noFill/>
          <a:ln w="9525">
            <a:noFill/>
            <a:miter lim="800000"/>
            <a:headEnd/>
            <a:tailEnd/>
          </a:ln>
          <a:effectLst/>
        </p:spPr>
        <p:txBody>
          <a:bodyPr vert="horz" wrap="square" lIns="91440" tIns="45720" rIns="0" bIns="0" numCol="1" anchor="b" anchorCtr="0" compatLnSpc="1">
            <a:prstTxWarp prst="textNoShape">
              <a:avLst/>
            </a:prstTxWarp>
          </a:bodyPr>
          <a:lstStyle>
            <a:lvl1pPr algn="r">
              <a:lnSpc>
                <a:spcPts val="1400"/>
              </a:lnSpc>
              <a:defRPr sz="1000"/>
            </a:lvl1pPr>
          </a:lstStyle>
          <a:p>
            <a:r>
              <a:rPr lang="da-DK" dirty="0"/>
              <a:t>Page </a:t>
            </a:r>
            <a:fld id="{0209D388-D3E6-4818-9633-399850AEFA2B}" type="slidenum">
              <a:rPr lang="da-DK" smtClean="0"/>
              <a:pPr/>
              <a:t>‹nr.›</a:t>
            </a:fld>
            <a:endParaRPr lang="da-DK" dirty="0"/>
          </a:p>
        </p:txBody>
      </p:sp>
      <p:sp>
        <p:nvSpPr>
          <p:cNvPr id="265224" name="Line 8"/>
          <p:cNvSpPr>
            <a:spLocks noChangeShapeType="1"/>
          </p:cNvSpPr>
          <p:nvPr/>
        </p:nvSpPr>
        <p:spPr bwMode="auto">
          <a:xfrm>
            <a:off x="431800" y="6099175"/>
            <a:ext cx="6405563" cy="0"/>
          </a:xfrm>
          <a:prstGeom prst="line">
            <a:avLst/>
          </a:prstGeom>
          <a:noFill/>
          <a:ln w="6350">
            <a:solidFill>
              <a:schemeClr val="tx1"/>
            </a:solidFill>
            <a:round/>
            <a:headEnd/>
            <a:tailEnd/>
          </a:ln>
          <a:effectLst/>
        </p:spPr>
        <p:txBody>
          <a:bodyPr/>
          <a:lstStyle/>
          <a:p>
            <a:endParaRPr lang="da-DK"/>
          </a:p>
        </p:txBody>
      </p:sp>
      <p:sp>
        <p:nvSpPr>
          <p:cNvPr id="265225" name="Line 9"/>
          <p:cNvSpPr>
            <a:spLocks noChangeShapeType="1"/>
          </p:cNvSpPr>
          <p:nvPr/>
        </p:nvSpPr>
        <p:spPr bwMode="auto">
          <a:xfrm>
            <a:off x="7088188" y="6099175"/>
            <a:ext cx="1619250" cy="0"/>
          </a:xfrm>
          <a:prstGeom prst="line">
            <a:avLst/>
          </a:prstGeom>
          <a:noFill/>
          <a:ln w="6350">
            <a:solidFill>
              <a:schemeClr val="tx1"/>
            </a:solidFill>
            <a:round/>
            <a:headEnd/>
            <a:tailEnd/>
          </a:ln>
          <a:effectLst/>
        </p:spPr>
        <p:txBody>
          <a:bodyPr/>
          <a:lstStyle/>
          <a:p>
            <a:endParaRPr lang="da-DK"/>
          </a:p>
        </p:txBody>
      </p:sp>
      <p:sp>
        <p:nvSpPr>
          <p:cNvPr id="265226" name="Line 10"/>
          <p:cNvSpPr>
            <a:spLocks noChangeShapeType="1"/>
          </p:cNvSpPr>
          <p:nvPr/>
        </p:nvSpPr>
        <p:spPr bwMode="auto">
          <a:xfrm>
            <a:off x="431800" y="1204913"/>
            <a:ext cx="1800225" cy="0"/>
          </a:xfrm>
          <a:prstGeom prst="line">
            <a:avLst/>
          </a:prstGeom>
          <a:noFill/>
          <a:ln w="6350">
            <a:solidFill>
              <a:schemeClr val="tx1"/>
            </a:solidFill>
            <a:round/>
            <a:headEnd/>
            <a:tailEnd/>
          </a:ln>
          <a:effectLst/>
        </p:spPr>
        <p:txBody>
          <a:bodyPr/>
          <a:lstStyle/>
          <a:p>
            <a:endParaRPr lang="da-DK"/>
          </a:p>
        </p:txBody>
      </p:sp>
      <p:grpSp>
        <p:nvGrpSpPr>
          <p:cNvPr id="265242" name="Group 23"/>
          <p:cNvGrpSpPr>
            <a:grpSpLocks/>
          </p:cNvGrpSpPr>
          <p:nvPr/>
        </p:nvGrpSpPr>
        <p:grpSpPr bwMode="auto">
          <a:xfrm>
            <a:off x="9612313" y="5589588"/>
            <a:ext cx="738187" cy="255587"/>
            <a:chOff x="-884047" y="3823106"/>
            <a:chExt cx="737997" cy="255588"/>
          </a:xfrm>
        </p:grpSpPr>
        <p:sp>
          <p:nvSpPr>
            <p:cNvPr id="15" name="Line 14"/>
            <p:cNvSpPr>
              <a:spLocks noChangeShapeType="1"/>
            </p:cNvSpPr>
            <p:nvPr/>
          </p:nvSpPr>
          <p:spPr bwMode="auto">
            <a:xfrm flipV="1">
              <a:off x="-884047" y="3951694"/>
              <a:ext cx="242824" cy="0"/>
            </a:xfrm>
            <a:prstGeom prst="line">
              <a:avLst/>
            </a:prstGeom>
            <a:noFill/>
            <a:ln w="38100">
              <a:solidFill>
                <a:schemeClr val="tx1"/>
              </a:solidFill>
              <a:round/>
              <a:headEnd/>
              <a:tailEnd type="triangle" w="med" len="med"/>
            </a:ln>
            <a:extLst/>
          </p:spPr>
          <p:txBody>
            <a:bodyPr/>
            <a:lstStyle/>
            <a:p>
              <a:pPr>
                <a:lnSpc>
                  <a:spcPct val="100000"/>
                </a:lnSpc>
                <a:defRPr/>
              </a:pPr>
              <a:endParaRPr lang="en-GB" sz="1800">
                <a:latin typeface="Arial" charset="0"/>
                <a:cs typeface="Arial" charset="0"/>
              </a:endParaRPr>
            </a:p>
          </p:txBody>
        </p:sp>
        <p:grpSp>
          <p:nvGrpSpPr>
            <p:cNvPr id="265244" name="Group 15"/>
            <p:cNvGrpSpPr>
              <a:grpSpLocks/>
            </p:cNvGrpSpPr>
            <p:nvPr/>
          </p:nvGrpSpPr>
          <p:grpSpPr bwMode="auto">
            <a:xfrm>
              <a:off x="-598488" y="3823106"/>
              <a:ext cx="452438" cy="255588"/>
              <a:chOff x="-318" y="2953"/>
              <a:chExt cx="285" cy="161"/>
            </a:xfrm>
          </p:grpSpPr>
          <p:pic>
            <p:nvPicPr>
              <p:cNvPr id="265245" name="Picture 16"/>
              <p:cNvPicPr>
                <a:picLocks noChangeAspect="1" noChangeArrowheads="1"/>
              </p:cNvPicPr>
              <p:nvPr/>
            </p:nvPicPr>
            <p:blipFill>
              <a:blip r:embed="rId13" cstate="print"/>
              <a:srcRect/>
              <a:stretch>
                <a:fillRect/>
              </a:stretch>
            </p:blipFill>
            <p:spPr bwMode="auto">
              <a:xfrm>
                <a:off x="-318" y="2953"/>
                <a:ext cx="285" cy="145"/>
              </a:xfrm>
              <a:prstGeom prst="rect">
                <a:avLst/>
              </a:prstGeom>
              <a:noFill/>
              <a:ln w="9525">
                <a:noFill/>
                <a:miter lim="800000"/>
                <a:headEnd/>
                <a:tailEnd/>
              </a:ln>
            </p:spPr>
          </p:pic>
          <p:sp>
            <p:nvSpPr>
              <p:cNvPr id="19" name="Line 17"/>
              <p:cNvSpPr>
                <a:spLocks noChangeShapeType="1"/>
              </p:cNvSpPr>
              <p:nvPr/>
            </p:nvSpPr>
            <p:spPr bwMode="auto">
              <a:xfrm>
                <a:off x="-165" y="2954"/>
                <a:ext cx="113" cy="160"/>
              </a:xfrm>
              <a:prstGeom prst="line">
                <a:avLst/>
              </a:prstGeom>
              <a:noFill/>
              <a:ln w="19050">
                <a:solidFill>
                  <a:schemeClr val="tx1"/>
                </a:solidFill>
                <a:round/>
                <a:headEnd/>
                <a:tailEnd/>
              </a:ln>
              <a:extLst/>
            </p:spPr>
            <p:txBody>
              <a:bodyPr/>
              <a:lstStyle/>
              <a:p>
                <a:pPr>
                  <a:lnSpc>
                    <a:spcPct val="100000"/>
                  </a:lnSpc>
                  <a:defRPr/>
                </a:pPr>
                <a:endParaRPr lang="en-GB" sz="1800">
                  <a:latin typeface="Arial" charset="0"/>
                  <a:cs typeface="Arial" charset="0"/>
                </a:endParaRPr>
              </a:p>
            </p:txBody>
          </p:sp>
          <p:sp>
            <p:nvSpPr>
              <p:cNvPr id="20" name="Line 18"/>
              <p:cNvSpPr>
                <a:spLocks noChangeShapeType="1"/>
              </p:cNvSpPr>
              <p:nvPr/>
            </p:nvSpPr>
            <p:spPr bwMode="auto">
              <a:xfrm flipH="1">
                <a:off x="-159" y="2954"/>
                <a:ext cx="91" cy="160"/>
              </a:xfrm>
              <a:prstGeom prst="line">
                <a:avLst/>
              </a:prstGeom>
              <a:noFill/>
              <a:ln w="19050">
                <a:solidFill>
                  <a:schemeClr val="tx1"/>
                </a:solidFill>
                <a:round/>
                <a:headEnd/>
                <a:tailEnd/>
              </a:ln>
              <a:extLst/>
            </p:spPr>
            <p:txBody>
              <a:bodyPr/>
              <a:lstStyle/>
              <a:p>
                <a:pPr>
                  <a:lnSpc>
                    <a:spcPct val="100000"/>
                  </a:lnSpc>
                  <a:defRPr/>
                </a:pPr>
                <a:endParaRPr lang="en-GB" sz="1800">
                  <a:latin typeface="Arial" charset="0"/>
                  <a:cs typeface="Arial" charset="0"/>
                </a:endParaRPr>
              </a:p>
            </p:txBody>
          </p:sp>
        </p:grpSp>
      </p:grpSp>
      <p:grpSp>
        <p:nvGrpSpPr>
          <p:cNvPr id="265248" name="Group 19"/>
          <p:cNvGrpSpPr>
            <a:grpSpLocks/>
          </p:cNvGrpSpPr>
          <p:nvPr/>
        </p:nvGrpSpPr>
        <p:grpSpPr bwMode="auto">
          <a:xfrm>
            <a:off x="9658350" y="4214813"/>
            <a:ext cx="684213" cy="263525"/>
            <a:chOff x="-464" y="2256"/>
            <a:chExt cx="431" cy="166"/>
          </a:xfrm>
        </p:grpSpPr>
        <p:pic>
          <p:nvPicPr>
            <p:cNvPr id="265249" name="Picture 14" descr="fke3b.jpg"/>
            <p:cNvPicPr>
              <a:picLocks noChangeAspect="1"/>
            </p:cNvPicPr>
            <p:nvPr/>
          </p:nvPicPr>
          <p:blipFill>
            <a:blip r:embed="rId14" cstate="print"/>
            <a:srcRect/>
            <a:stretch>
              <a:fillRect/>
            </a:stretch>
          </p:blipFill>
          <p:spPr bwMode="auto">
            <a:xfrm>
              <a:off x="-464" y="2274"/>
              <a:ext cx="260" cy="127"/>
            </a:xfrm>
            <a:prstGeom prst="rect">
              <a:avLst/>
            </a:prstGeom>
            <a:noFill/>
            <a:ln w="9525">
              <a:noFill/>
              <a:miter lim="800000"/>
              <a:headEnd/>
              <a:tailEnd/>
            </a:ln>
          </p:spPr>
        </p:pic>
        <p:sp>
          <p:nvSpPr>
            <p:cNvPr id="23" name="Line 21"/>
            <p:cNvSpPr>
              <a:spLocks noChangeShapeType="1"/>
            </p:cNvSpPr>
            <p:nvPr/>
          </p:nvSpPr>
          <p:spPr bwMode="auto">
            <a:xfrm>
              <a:off x="-464" y="2261"/>
              <a:ext cx="120" cy="161"/>
            </a:xfrm>
            <a:prstGeom prst="line">
              <a:avLst/>
            </a:prstGeom>
            <a:noFill/>
            <a:ln w="19050">
              <a:solidFill>
                <a:schemeClr val="tx1"/>
              </a:solidFill>
              <a:round/>
              <a:headEnd/>
              <a:tailEnd/>
            </a:ln>
            <a:extLst/>
          </p:spPr>
          <p:txBody>
            <a:bodyPr/>
            <a:lstStyle/>
            <a:p>
              <a:pPr>
                <a:lnSpc>
                  <a:spcPct val="100000"/>
                </a:lnSpc>
                <a:defRPr/>
              </a:pPr>
              <a:endParaRPr lang="en-GB" sz="1800">
                <a:latin typeface="Arial" charset="0"/>
                <a:cs typeface="Arial" charset="0"/>
              </a:endParaRPr>
            </a:p>
          </p:txBody>
        </p:sp>
        <p:sp>
          <p:nvSpPr>
            <p:cNvPr id="24" name="Line 22"/>
            <p:cNvSpPr>
              <a:spLocks noChangeShapeType="1"/>
            </p:cNvSpPr>
            <p:nvPr/>
          </p:nvSpPr>
          <p:spPr bwMode="auto">
            <a:xfrm flipH="1">
              <a:off x="-454" y="2256"/>
              <a:ext cx="116" cy="159"/>
            </a:xfrm>
            <a:prstGeom prst="line">
              <a:avLst/>
            </a:prstGeom>
            <a:noFill/>
            <a:ln w="19050">
              <a:solidFill>
                <a:schemeClr val="tx1"/>
              </a:solidFill>
              <a:round/>
              <a:headEnd/>
              <a:tailEnd/>
            </a:ln>
            <a:extLst/>
          </p:spPr>
          <p:txBody>
            <a:bodyPr/>
            <a:lstStyle/>
            <a:p>
              <a:pPr>
                <a:lnSpc>
                  <a:spcPct val="100000"/>
                </a:lnSpc>
                <a:defRPr/>
              </a:pPr>
              <a:endParaRPr lang="en-GB" sz="1800">
                <a:latin typeface="Arial" charset="0"/>
                <a:cs typeface="Arial" charset="0"/>
              </a:endParaRPr>
            </a:p>
          </p:txBody>
        </p:sp>
        <p:sp>
          <p:nvSpPr>
            <p:cNvPr id="25" name="Line 23"/>
            <p:cNvSpPr>
              <a:spLocks noChangeShapeType="1"/>
            </p:cNvSpPr>
            <p:nvPr/>
          </p:nvSpPr>
          <p:spPr bwMode="auto">
            <a:xfrm flipH="1">
              <a:off x="-169" y="2332"/>
              <a:ext cx="136" cy="0"/>
            </a:xfrm>
            <a:prstGeom prst="line">
              <a:avLst/>
            </a:prstGeom>
            <a:noFill/>
            <a:ln w="38100">
              <a:solidFill>
                <a:schemeClr val="tx1"/>
              </a:solidFill>
              <a:round/>
              <a:headEnd/>
              <a:tailEnd type="triangle" w="med" len="med"/>
            </a:ln>
            <a:extLst/>
          </p:spPr>
          <p:txBody>
            <a:bodyPr/>
            <a:lstStyle/>
            <a:p>
              <a:pPr>
                <a:lnSpc>
                  <a:spcPct val="100000"/>
                </a:lnSpc>
                <a:defRPr/>
              </a:pPr>
              <a:endParaRPr lang="en-GB" sz="1800">
                <a:latin typeface="Arial" charset="0"/>
                <a:cs typeface="Arial" charset="0"/>
              </a:endParaRPr>
            </a:p>
          </p:txBody>
        </p:sp>
      </p:grpSp>
      <p:sp>
        <p:nvSpPr>
          <p:cNvPr id="265257" name="Text Box 41"/>
          <p:cNvSpPr txBox="1">
            <a:spLocks noChangeArrowheads="1"/>
          </p:cNvSpPr>
          <p:nvPr/>
        </p:nvSpPr>
        <p:spPr bwMode="auto">
          <a:xfrm>
            <a:off x="9217025" y="-26988"/>
            <a:ext cx="1943100" cy="2149476"/>
          </a:xfrm>
          <a:prstGeom prst="rect">
            <a:avLst/>
          </a:prstGeom>
          <a:noFill/>
          <a:ln w="9525" algn="ctr">
            <a:noFill/>
            <a:miter lim="800000"/>
            <a:headEnd/>
            <a:tailEnd/>
          </a:ln>
          <a:effectLst/>
        </p:spPr>
        <p:txBody>
          <a:bodyPr>
            <a:spAutoFit/>
          </a:bodyPr>
          <a:lstStyle/>
          <a:p>
            <a:pPr marL="342900" indent="-342900">
              <a:spcBef>
                <a:spcPct val="50000"/>
              </a:spcBef>
            </a:pPr>
            <a:r>
              <a:rPr lang="da-DK" sz="1000" b="1">
                <a:solidFill>
                  <a:schemeClr val="bg1"/>
                </a:solidFill>
              </a:rPr>
              <a:t>Tilføj hjælpelinjer:</a:t>
            </a:r>
          </a:p>
          <a:p>
            <a:pPr marL="342900" indent="-342900">
              <a:spcBef>
                <a:spcPct val="50000"/>
              </a:spcBef>
              <a:buFontTx/>
              <a:buAutoNum type="arabicPeriod"/>
            </a:pPr>
            <a:r>
              <a:rPr lang="da-DK" sz="1000">
                <a:solidFill>
                  <a:schemeClr val="bg1"/>
                </a:solidFill>
              </a:rPr>
              <a:t>Højreklik et sted i det grå område rundt om dette dias</a:t>
            </a:r>
          </a:p>
          <a:p>
            <a:pPr marL="342900" indent="-342900">
              <a:spcBef>
                <a:spcPct val="50000"/>
              </a:spcBef>
              <a:buFontTx/>
              <a:buAutoNum type="arabicPeriod"/>
            </a:pPr>
            <a:r>
              <a:rPr lang="da-DK" sz="1000">
                <a:solidFill>
                  <a:schemeClr val="bg1"/>
                </a:solidFill>
              </a:rPr>
              <a:t>Vælg "Gitter og hjælpelinjer"</a:t>
            </a:r>
          </a:p>
          <a:p>
            <a:pPr marL="342900" indent="-342900">
              <a:spcBef>
                <a:spcPct val="50000"/>
              </a:spcBef>
              <a:buFontTx/>
              <a:buAutoNum type="arabicPeriod"/>
            </a:pPr>
            <a:r>
              <a:rPr lang="da-DK" sz="1000">
                <a:solidFill>
                  <a:schemeClr val="bg1"/>
                </a:solidFill>
              </a:rPr>
              <a:t>Vælg "Vis hjælpelinjer på skærm"</a:t>
            </a:r>
          </a:p>
        </p:txBody>
      </p:sp>
      <p:pic>
        <p:nvPicPr>
          <p:cNvPr id="26" name="Billede 25"/>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7237583" y="105099"/>
            <a:ext cx="1979442" cy="1099814"/>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p:txStyles>
    <p:titleStyle>
      <a:lvl1pPr algn="l" rtl="0" fontAlgn="base">
        <a:lnSpc>
          <a:spcPts val="3600"/>
        </a:lnSpc>
        <a:spcBef>
          <a:spcPct val="0"/>
        </a:spcBef>
        <a:spcAft>
          <a:spcPct val="0"/>
        </a:spcAft>
        <a:defRPr sz="3400" b="1">
          <a:solidFill>
            <a:schemeClr val="tx1"/>
          </a:solidFill>
          <a:latin typeface="+mj-lt"/>
          <a:ea typeface="+mj-ea"/>
          <a:cs typeface="+mj-cs"/>
        </a:defRPr>
      </a:lvl1pPr>
      <a:lvl2pPr algn="l" rtl="0" fontAlgn="base">
        <a:lnSpc>
          <a:spcPts val="3600"/>
        </a:lnSpc>
        <a:spcBef>
          <a:spcPct val="0"/>
        </a:spcBef>
        <a:spcAft>
          <a:spcPct val="0"/>
        </a:spcAft>
        <a:defRPr sz="3400" b="1">
          <a:solidFill>
            <a:schemeClr val="tx1"/>
          </a:solidFill>
          <a:latin typeface="Georgia" pitchFamily="18" charset="0"/>
        </a:defRPr>
      </a:lvl2pPr>
      <a:lvl3pPr algn="l" rtl="0" fontAlgn="base">
        <a:lnSpc>
          <a:spcPts val="3600"/>
        </a:lnSpc>
        <a:spcBef>
          <a:spcPct val="0"/>
        </a:spcBef>
        <a:spcAft>
          <a:spcPct val="0"/>
        </a:spcAft>
        <a:defRPr sz="3400" b="1">
          <a:solidFill>
            <a:schemeClr val="tx1"/>
          </a:solidFill>
          <a:latin typeface="Georgia" pitchFamily="18" charset="0"/>
        </a:defRPr>
      </a:lvl3pPr>
      <a:lvl4pPr algn="l" rtl="0" fontAlgn="base">
        <a:lnSpc>
          <a:spcPts val="3600"/>
        </a:lnSpc>
        <a:spcBef>
          <a:spcPct val="0"/>
        </a:spcBef>
        <a:spcAft>
          <a:spcPct val="0"/>
        </a:spcAft>
        <a:defRPr sz="3400" b="1">
          <a:solidFill>
            <a:schemeClr val="tx1"/>
          </a:solidFill>
          <a:latin typeface="Georgia" pitchFamily="18" charset="0"/>
        </a:defRPr>
      </a:lvl4pPr>
      <a:lvl5pPr algn="l" rtl="0" fontAlgn="base">
        <a:lnSpc>
          <a:spcPts val="3600"/>
        </a:lnSpc>
        <a:spcBef>
          <a:spcPct val="0"/>
        </a:spcBef>
        <a:spcAft>
          <a:spcPct val="0"/>
        </a:spcAft>
        <a:defRPr sz="3400" b="1">
          <a:solidFill>
            <a:schemeClr val="tx1"/>
          </a:solidFill>
          <a:latin typeface="Georgia" pitchFamily="18" charset="0"/>
        </a:defRPr>
      </a:lvl5pPr>
      <a:lvl6pPr marL="457200" algn="l" rtl="0" fontAlgn="base">
        <a:lnSpc>
          <a:spcPts val="3600"/>
        </a:lnSpc>
        <a:spcBef>
          <a:spcPct val="0"/>
        </a:spcBef>
        <a:spcAft>
          <a:spcPct val="0"/>
        </a:spcAft>
        <a:defRPr sz="3400" b="1">
          <a:solidFill>
            <a:schemeClr val="tx1"/>
          </a:solidFill>
          <a:latin typeface="Georgia" pitchFamily="18" charset="0"/>
        </a:defRPr>
      </a:lvl6pPr>
      <a:lvl7pPr marL="914400" algn="l" rtl="0" fontAlgn="base">
        <a:lnSpc>
          <a:spcPts val="3600"/>
        </a:lnSpc>
        <a:spcBef>
          <a:spcPct val="0"/>
        </a:spcBef>
        <a:spcAft>
          <a:spcPct val="0"/>
        </a:spcAft>
        <a:defRPr sz="3400" b="1">
          <a:solidFill>
            <a:schemeClr val="tx1"/>
          </a:solidFill>
          <a:latin typeface="Georgia" pitchFamily="18" charset="0"/>
        </a:defRPr>
      </a:lvl7pPr>
      <a:lvl8pPr marL="1371600" algn="l" rtl="0" fontAlgn="base">
        <a:lnSpc>
          <a:spcPts val="3600"/>
        </a:lnSpc>
        <a:spcBef>
          <a:spcPct val="0"/>
        </a:spcBef>
        <a:spcAft>
          <a:spcPct val="0"/>
        </a:spcAft>
        <a:defRPr sz="3400" b="1">
          <a:solidFill>
            <a:schemeClr val="tx1"/>
          </a:solidFill>
          <a:latin typeface="Georgia" pitchFamily="18" charset="0"/>
        </a:defRPr>
      </a:lvl8pPr>
      <a:lvl9pPr marL="1828800" algn="l" rtl="0" fontAlgn="base">
        <a:lnSpc>
          <a:spcPts val="3600"/>
        </a:lnSpc>
        <a:spcBef>
          <a:spcPct val="0"/>
        </a:spcBef>
        <a:spcAft>
          <a:spcPct val="0"/>
        </a:spcAft>
        <a:defRPr sz="3400" b="1">
          <a:solidFill>
            <a:schemeClr val="tx1"/>
          </a:solidFill>
          <a:latin typeface="Georgia" pitchFamily="18" charset="0"/>
        </a:defRPr>
      </a:lvl9pPr>
    </p:titleStyle>
    <p:bodyStyle>
      <a:lvl1pPr marL="142875" indent="-142875" algn="l" rtl="0" fontAlgn="base">
        <a:lnSpc>
          <a:spcPts val="2100"/>
        </a:lnSpc>
        <a:spcBef>
          <a:spcPct val="20000"/>
        </a:spcBef>
        <a:spcAft>
          <a:spcPct val="0"/>
        </a:spcAft>
        <a:buChar char="•"/>
        <a:defRPr>
          <a:solidFill>
            <a:schemeClr val="tx1"/>
          </a:solidFill>
          <a:latin typeface="+mn-lt"/>
          <a:ea typeface="+mn-ea"/>
          <a:cs typeface="+mn-cs"/>
        </a:defRPr>
      </a:lvl1pPr>
      <a:lvl2pPr marL="595313" indent="-133350" algn="l" rtl="0" fontAlgn="base">
        <a:lnSpc>
          <a:spcPts val="1700"/>
        </a:lnSpc>
        <a:spcBef>
          <a:spcPct val="20000"/>
        </a:spcBef>
        <a:spcAft>
          <a:spcPct val="0"/>
        </a:spcAft>
        <a:buChar char="•"/>
        <a:defRPr sz="1400">
          <a:solidFill>
            <a:schemeClr val="tx1"/>
          </a:solidFill>
          <a:latin typeface="+mn-lt"/>
        </a:defRPr>
      </a:lvl2pPr>
      <a:lvl3pPr marL="1014413" indent="-104775" algn="l" rtl="0" fontAlgn="base">
        <a:lnSpc>
          <a:spcPts val="1500"/>
        </a:lnSpc>
        <a:spcBef>
          <a:spcPct val="20000"/>
        </a:spcBef>
        <a:spcAft>
          <a:spcPct val="0"/>
        </a:spcAft>
        <a:buChar char="•"/>
        <a:defRPr sz="1200">
          <a:solidFill>
            <a:schemeClr val="tx1"/>
          </a:solidFill>
          <a:latin typeface="+mn-lt"/>
        </a:defRPr>
      </a:lvl3pPr>
      <a:lvl4pPr marL="1438275" indent="-100013" algn="l" rtl="0" fontAlgn="base">
        <a:lnSpc>
          <a:spcPts val="1200"/>
        </a:lnSpc>
        <a:spcBef>
          <a:spcPct val="20000"/>
        </a:spcBef>
        <a:spcAft>
          <a:spcPct val="0"/>
        </a:spcAft>
        <a:buChar char="•"/>
        <a:defRPr sz="1000">
          <a:solidFill>
            <a:schemeClr val="tx1"/>
          </a:solidFill>
          <a:latin typeface="+mn-lt"/>
        </a:defRPr>
      </a:lvl4pPr>
      <a:lvl5pPr marL="1589088" indent="-87313" algn="l" rtl="0" fontAlgn="base">
        <a:spcBef>
          <a:spcPct val="20000"/>
        </a:spcBef>
        <a:spcAft>
          <a:spcPct val="0"/>
        </a:spcAft>
        <a:buChar char="•"/>
        <a:defRPr sz="1400">
          <a:solidFill>
            <a:schemeClr val="tx1"/>
          </a:solidFill>
          <a:latin typeface="+mn-lt"/>
        </a:defRPr>
      </a:lvl5pPr>
      <a:lvl6pPr marL="2046288" indent="-87313" algn="l" rtl="0" fontAlgn="base">
        <a:spcBef>
          <a:spcPct val="20000"/>
        </a:spcBef>
        <a:spcAft>
          <a:spcPct val="0"/>
        </a:spcAft>
        <a:buChar char="•"/>
        <a:defRPr sz="1400">
          <a:solidFill>
            <a:schemeClr val="tx1"/>
          </a:solidFill>
          <a:latin typeface="+mn-lt"/>
        </a:defRPr>
      </a:lvl6pPr>
      <a:lvl7pPr marL="2503488" indent="-87313" algn="l" rtl="0" fontAlgn="base">
        <a:spcBef>
          <a:spcPct val="20000"/>
        </a:spcBef>
        <a:spcAft>
          <a:spcPct val="0"/>
        </a:spcAft>
        <a:buChar char="•"/>
        <a:defRPr sz="1400">
          <a:solidFill>
            <a:schemeClr val="tx1"/>
          </a:solidFill>
          <a:latin typeface="+mn-lt"/>
        </a:defRPr>
      </a:lvl7pPr>
      <a:lvl8pPr marL="2960688" indent="-87313" algn="l" rtl="0" fontAlgn="base">
        <a:spcBef>
          <a:spcPct val="20000"/>
        </a:spcBef>
        <a:spcAft>
          <a:spcPct val="0"/>
        </a:spcAft>
        <a:buChar char="•"/>
        <a:defRPr sz="1400">
          <a:solidFill>
            <a:schemeClr val="tx1"/>
          </a:solidFill>
          <a:latin typeface="+mn-lt"/>
        </a:defRPr>
      </a:lvl8pPr>
      <a:lvl9pPr marL="3417888" indent="-87313" algn="l" rtl="0" fontAlgn="base">
        <a:spcBef>
          <a:spcPct val="20000"/>
        </a:spcBef>
        <a:spcAft>
          <a:spcPct val="0"/>
        </a:spcAft>
        <a:buChar char="•"/>
        <a:defRPr sz="14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2627" name="Rectangle 3"/>
          <p:cNvSpPr>
            <a:spLocks noGrp="1" noChangeArrowheads="1"/>
          </p:cNvSpPr>
          <p:nvPr>
            <p:ph type="title"/>
          </p:nvPr>
        </p:nvSpPr>
        <p:spPr bwMode="auto">
          <a:xfrm>
            <a:off x="431800" y="1277938"/>
            <a:ext cx="6478588" cy="1143000"/>
          </a:xfrm>
          <a:prstGeom prst="rect">
            <a:avLst/>
          </a:prstGeom>
          <a:noFill/>
          <a:ln w="9525">
            <a:noFill/>
            <a:miter lim="800000"/>
            <a:headEnd/>
            <a:tailEnd/>
          </a:ln>
          <a:effectLst/>
        </p:spPr>
        <p:txBody>
          <a:bodyPr vert="horz" wrap="square" lIns="0" tIns="46800" rIns="0" bIns="46800" numCol="1" anchor="b" anchorCtr="0" compatLnSpc="1">
            <a:prstTxWarp prst="textNoShape">
              <a:avLst/>
            </a:prstTxWarp>
          </a:bodyPr>
          <a:lstStyle/>
          <a:p>
            <a:pPr lvl="0"/>
            <a:r>
              <a:rPr lang="da-DK"/>
              <a:t>Click to edit Master title style</a:t>
            </a:r>
          </a:p>
        </p:txBody>
      </p:sp>
      <p:sp>
        <p:nvSpPr>
          <p:cNvPr id="282628" name="Rectangle 4"/>
          <p:cNvSpPr>
            <a:spLocks noGrp="1" noChangeArrowheads="1"/>
          </p:cNvSpPr>
          <p:nvPr>
            <p:ph type="body" idx="1"/>
          </p:nvPr>
        </p:nvSpPr>
        <p:spPr bwMode="auto">
          <a:xfrm>
            <a:off x="431800" y="2497138"/>
            <a:ext cx="8277225" cy="3332162"/>
          </a:xfrm>
          <a:prstGeom prst="rect">
            <a:avLst/>
          </a:prstGeom>
          <a:noFill/>
          <a:ln w="9525">
            <a:noFill/>
            <a:miter lim="800000"/>
            <a:headEnd/>
            <a:tailEnd/>
          </a:ln>
          <a:effectLst/>
        </p:spPr>
        <p:txBody>
          <a:bodyPr vert="horz" wrap="square" lIns="0" tIns="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p:txBody>
      </p:sp>
      <p:sp>
        <p:nvSpPr>
          <p:cNvPr id="282629" name="Rectangle 5"/>
          <p:cNvSpPr>
            <a:spLocks noGrp="1" noChangeArrowheads="1"/>
          </p:cNvSpPr>
          <p:nvPr>
            <p:ph type="dt" sz="half" idx="2"/>
          </p:nvPr>
        </p:nvSpPr>
        <p:spPr bwMode="auto">
          <a:xfrm>
            <a:off x="7088188" y="6273800"/>
            <a:ext cx="1619250" cy="179388"/>
          </a:xfrm>
          <a:prstGeom prst="rect">
            <a:avLst/>
          </a:prstGeom>
          <a:noFill/>
          <a:ln w="9525">
            <a:noFill/>
            <a:miter lim="800000"/>
            <a:headEnd/>
            <a:tailEnd/>
          </a:ln>
          <a:effectLst/>
        </p:spPr>
        <p:txBody>
          <a:bodyPr vert="horz" wrap="square" lIns="91440" tIns="45720" rIns="0" bIns="0" numCol="1" anchor="b" anchorCtr="0" compatLnSpc="1">
            <a:prstTxWarp prst="textNoShape">
              <a:avLst/>
            </a:prstTxWarp>
          </a:bodyPr>
          <a:lstStyle>
            <a:lvl1pPr algn="r">
              <a:lnSpc>
                <a:spcPts val="1400"/>
              </a:lnSpc>
              <a:defRPr sz="1000"/>
            </a:lvl1pPr>
          </a:lstStyle>
          <a:p>
            <a:r>
              <a:rPr lang="da-DK"/>
              <a:t>11. october 2018</a:t>
            </a:r>
          </a:p>
        </p:txBody>
      </p:sp>
      <p:sp>
        <p:nvSpPr>
          <p:cNvPr id="282630" name="Rectangle 6"/>
          <p:cNvSpPr>
            <a:spLocks noGrp="1" noChangeArrowheads="1"/>
          </p:cNvSpPr>
          <p:nvPr>
            <p:ph type="ftr" sz="quarter" idx="3"/>
          </p:nvPr>
        </p:nvSpPr>
        <p:spPr bwMode="auto">
          <a:xfrm>
            <a:off x="431800" y="6269038"/>
            <a:ext cx="6405563" cy="360362"/>
          </a:xfrm>
          <a:prstGeom prst="rect">
            <a:avLst/>
          </a:prstGeom>
          <a:noFill/>
          <a:ln w="9525">
            <a:noFill/>
            <a:miter lim="800000"/>
            <a:headEnd/>
            <a:tailEnd/>
          </a:ln>
          <a:effectLst/>
        </p:spPr>
        <p:txBody>
          <a:bodyPr vert="horz" wrap="square" lIns="0" tIns="45720" rIns="91440" bIns="0" numCol="1" anchor="b" anchorCtr="0" compatLnSpc="1">
            <a:prstTxWarp prst="textNoShape">
              <a:avLst/>
            </a:prstTxWarp>
          </a:bodyPr>
          <a:lstStyle>
            <a:lvl1pPr>
              <a:lnSpc>
                <a:spcPts val="1400"/>
              </a:lnSpc>
              <a:defRPr sz="1000"/>
            </a:lvl1pPr>
          </a:lstStyle>
          <a:p>
            <a:endParaRPr lang="da-DK" dirty="0"/>
          </a:p>
        </p:txBody>
      </p:sp>
      <p:sp>
        <p:nvSpPr>
          <p:cNvPr id="282631" name="Rectangle 7"/>
          <p:cNvSpPr>
            <a:spLocks noGrp="1" noChangeArrowheads="1"/>
          </p:cNvSpPr>
          <p:nvPr>
            <p:ph type="sldNum" sz="quarter" idx="4"/>
          </p:nvPr>
        </p:nvSpPr>
        <p:spPr bwMode="auto">
          <a:xfrm>
            <a:off x="7088188" y="6451600"/>
            <a:ext cx="1619250" cy="179388"/>
          </a:xfrm>
          <a:prstGeom prst="rect">
            <a:avLst/>
          </a:prstGeom>
          <a:noFill/>
          <a:ln w="9525">
            <a:noFill/>
            <a:miter lim="800000"/>
            <a:headEnd/>
            <a:tailEnd/>
          </a:ln>
          <a:effectLst/>
        </p:spPr>
        <p:txBody>
          <a:bodyPr vert="horz" wrap="square" lIns="91440" tIns="45720" rIns="0" bIns="0" numCol="1" anchor="b" anchorCtr="0" compatLnSpc="1">
            <a:prstTxWarp prst="textNoShape">
              <a:avLst/>
            </a:prstTxWarp>
          </a:bodyPr>
          <a:lstStyle>
            <a:lvl1pPr algn="r">
              <a:lnSpc>
                <a:spcPts val="1400"/>
              </a:lnSpc>
              <a:defRPr sz="1000"/>
            </a:lvl1pPr>
          </a:lstStyle>
          <a:p>
            <a:r>
              <a:rPr lang="da-DK" dirty="0"/>
              <a:t>Page </a:t>
            </a:r>
            <a:fld id="{C01D196F-7E18-49E4-B0E2-F9AB1FD569FD}" type="slidenum">
              <a:rPr lang="da-DK" smtClean="0"/>
              <a:pPr/>
              <a:t>‹nr.›</a:t>
            </a:fld>
            <a:endParaRPr lang="da-DK" dirty="0"/>
          </a:p>
        </p:txBody>
      </p:sp>
      <p:sp>
        <p:nvSpPr>
          <p:cNvPr id="282632" name="Line 8"/>
          <p:cNvSpPr>
            <a:spLocks noChangeShapeType="1"/>
          </p:cNvSpPr>
          <p:nvPr/>
        </p:nvSpPr>
        <p:spPr bwMode="auto">
          <a:xfrm>
            <a:off x="431800" y="6099175"/>
            <a:ext cx="6405563" cy="0"/>
          </a:xfrm>
          <a:prstGeom prst="line">
            <a:avLst/>
          </a:prstGeom>
          <a:noFill/>
          <a:ln w="6350">
            <a:solidFill>
              <a:schemeClr val="tx1"/>
            </a:solidFill>
            <a:round/>
            <a:headEnd/>
            <a:tailEnd/>
          </a:ln>
          <a:effectLst/>
        </p:spPr>
        <p:txBody>
          <a:bodyPr/>
          <a:lstStyle/>
          <a:p>
            <a:endParaRPr lang="da-DK"/>
          </a:p>
        </p:txBody>
      </p:sp>
      <p:sp>
        <p:nvSpPr>
          <p:cNvPr id="282633" name="Line 9"/>
          <p:cNvSpPr>
            <a:spLocks noChangeShapeType="1"/>
          </p:cNvSpPr>
          <p:nvPr/>
        </p:nvSpPr>
        <p:spPr bwMode="auto">
          <a:xfrm>
            <a:off x="7088188" y="6099175"/>
            <a:ext cx="1619250" cy="0"/>
          </a:xfrm>
          <a:prstGeom prst="line">
            <a:avLst/>
          </a:prstGeom>
          <a:noFill/>
          <a:ln w="6350">
            <a:solidFill>
              <a:schemeClr val="tx1"/>
            </a:solidFill>
            <a:round/>
            <a:headEnd/>
            <a:tailEnd/>
          </a:ln>
          <a:effectLst/>
        </p:spPr>
        <p:txBody>
          <a:bodyPr/>
          <a:lstStyle/>
          <a:p>
            <a:endParaRPr lang="da-DK"/>
          </a:p>
        </p:txBody>
      </p:sp>
      <p:sp>
        <p:nvSpPr>
          <p:cNvPr id="282634" name="Line 10"/>
          <p:cNvSpPr>
            <a:spLocks noChangeShapeType="1"/>
          </p:cNvSpPr>
          <p:nvPr/>
        </p:nvSpPr>
        <p:spPr bwMode="auto">
          <a:xfrm>
            <a:off x="431800" y="1204913"/>
            <a:ext cx="1800225" cy="0"/>
          </a:xfrm>
          <a:prstGeom prst="line">
            <a:avLst/>
          </a:prstGeom>
          <a:noFill/>
          <a:ln w="6350">
            <a:solidFill>
              <a:schemeClr val="tx1"/>
            </a:solidFill>
            <a:round/>
            <a:headEnd/>
            <a:tailEnd/>
          </a:ln>
          <a:effectLst/>
        </p:spPr>
        <p:txBody>
          <a:bodyPr/>
          <a:lstStyle/>
          <a:p>
            <a:endParaRPr lang="da-DK"/>
          </a:p>
        </p:txBody>
      </p:sp>
      <p:sp>
        <p:nvSpPr>
          <p:cNvPr id="282664" name="Text Box 40"/>
          <p:cNvSpPr txBox="1">
            <a:spLocks noChangeArrowheads="1"/>
          </p:cNvSpPr>
          <p:nvPr/>
        </p:nvSpPr>
        <p:spPr bwMode="auto">
          <a:xfrm>
            <a:off x="9217025" y="2636838"/>
            <a:ext cx="1943100" cy="2835275"/>
          </a:xfrm>
          <a:prstGeom prst="rect">
            <a:avLst/>
          </a:prstGeom>
          <a:noFill/>
          <a:ln w="9525" algn="ctr">
            <a:noFill/>
            <a:miter lim="800000"/>
            <a:headEnd/>
            <a:tailEnd/>
          </a:ln>
          <a:effectLst/>
        </p:spPr>
        <p:txBody>
          <a:bodyPr>
            <a:spAutoFit/>
          </a:bodyPr>
          <a:lstStyle/>
          <a:p>
            <a:pPr marL="342900" indent="-342900">
              <a:spcBef>
                <a:spcPct val="50000"/>
              </a:spcBef>
            </a:pPr>
            <a:r>
              <a:rPr lang="da-DK" sz="1000" b="1">
                <a:solidFill>
                  <a:schemeClr val="bg1"/>
                </a:solidFill>
              </a:rPr>
              <a:t>Tekstniveauer:</a:t>
            </a:r>
          </a:p>
          <a:p>
            <a:pPr marL="342900" indent="-342900">
              <a:spcBef>
                <a:spcPct val="50000"/>
              </a:spcBef>
              <a:buFontTx/>
              <a:buAutoNum type="arabicPeriod"/>
            </a:pPr>
            <a:r>
              <a:rPr lang="da-DK" sz="1000">
                <a:solidFill>
                  <a:schemeClr val="bg1"/>
                </a:solidFill>
              </a:rPr>
              <a:t>For at skifte mellem de forskellige tekstniveauer, brug "Forøg list niveau"-knappen i værktøjslinjen "Formatering".</a:t>
            </a:r>
          </a:p>
          <a:p>
            <a:pPr marL="342900" indent="-342900">
              <a:spcBef>
                <a:spcPct val="50000"/>
              </a:spcBef>
              <a:buFontTx/>
              <a:buAutoNum type="arabicPeriod"/>
            </a:pPr>
            <a:endParaRPr lang="da-DK" sz="1000">
              <a:solidFill>
                <a:schemeClr val="bg1"/>
              </a:solidFill>
            </a:endParaRPr>
          </a:p>
          <a:p>
            <a:pPr marL="342900" indent="-342900">
              <a:spcBef>
                <a:spcPct val="50000"/>
              </a:spcBef>
              <a:buFontTx/>
              <a:buAutoNum type="arabicPeriod"/>
            </a:pPr>
            <a:r>
              <a:rPr lang="da-DK" sz="1000">
                <a:solidFill>
                  <a:schemeClr val="bg1"/>
                </a:solidFill>
              </a:rPr>
              <a:t>For at komme tilbage til tidligere niveauer, brug "Formindsk list niveau"-knappen</a:t>
            </a:r>
          </a:p>
        </p:txBody>
      </p:sp>
      <p:grpSp>
        <p:nvGrpSpPr>
          <p:cNvPr id="282665" name="Group 23"/>
          <p:cNvGrpSpPr>
            <a:grpSpLocks/>
          </p:cNvGrpSpPr>
          <p:nvPr/>
        </p:nvGrpSpPr>
        <p:grpSpPr bwMode="auto">
          <a:xfrm>
            <a:off x="9612313" y="5589588"/>
            <a:ext cx="738187" cy="255587"/>
            <a:chOff x="-884047" y="3823106"/>
            <a:chExt cx="737997" cy="255588"/>
          </a:xfrm>
        </p:grpSpPr>
        <p:sp>
          <p:nvSpPr>
            <p:cNvPr id="15" name="Line 14"/>
            <p:cNvSpPr>
              <a:spLocks noChangeShapeType="1"/>
            </p:cNvSpPr>
            <p:nvPr/>
          </p:nvSpPr>
          <p:spPr bwMode="auto">
            <a:xfrm flipV="1">
              <a:off x="-884047" y="3951694"/>
              <a:ext cx="242824" cy="0"/>
            </a:xfrm>
            <a:prstGeom prst="line">
              <a:avLst/>
            </a:prstGeom>
            <a:noFill/>
            <a:ln w="38100">
              <a:solidFill>
                <a:schemeClr val="tx1"/>
              </a:solidFill>
              <a:round/>
              <a:headEnd/>
              <a:tailEnd type="triangle" w="med" len="med"/>
            </a:ln>
            <a:extLst/>
          </p:spPr>
          <p:txBody>
            <a:bodyPr/>
            <a:lstStyle/>
            <a:p>
              <a:pPr>
                <a:lnSpc>
                  <a:spcPct val="100000"/>
                </a:lnSpc>
                <a:defRPr/>
              </a:pPr>
              <a:endParaRPr lang="en-GB" sz="1800">
                <a:latin typeface="Arial" charset="0"/>
                <a:cs typeface="Arial" charset="0"/>
              </a:endParaRPr>
            </a:p>
          </p:txBody>
        </p:sp>
        <p:grpSp>
          <p:nvGrpSpPr>
            <p:cNvPr id="282667" name="Group 15"/>
            <p:cNvGrpSpPr>
              <a:grpSpLocks/>
            </p:cNvGrpSpPr>
            <p:nvPr/>
          </p:nvGrpSpPr>
          <p:grpSpPr bwMode="auto">
            <a:xfrm>
              <a:off x="-598488" y="3823106"/>
              <a:ext cx="452438" cy="255588"/>
              <a:chOff x="-318" y="2953"/>
              <a:chExt cx="285" cy="161"/>
            </a:xfrm>
          </p:grpSpPr>
          <p:pic>
            <p:nvPicPr>
              <p:cNvPr id="282668" name="Picture 16"/>
              <p:cNvPicPr>
                <a:picLocks noChangeAspect="1" noChangeArrowheads="1"/>
              </p:cNvPicPr>
              <p:nvPr/>
            </p:nvPicPr>
            <p:blipFill>
              <a:blip r:embed="rId13" cstate="print"/>
              <a:srcRect/>
              <a:stretch>
                <a:fillRect/>
              </a:stretch>
            </p:blipFill>
            <p:spPr bwMode="auto">
              <a:xfrm>
                <a:off x="-318" y="2953"/>
                <a:ext cx="285" cy="145"/>
              </a:xfrm>
              <a:prstGeom prst="rect">
                <a:avLst/>
              </a:prstGeom>
              <a:noFill/>
              <a:ln w="9525">
                <a:noFill/>
                <a:miter lim="800000"/>
                <a:headEnd/>
                <a:tailEnd/>
              </a:ln>
            </p:spPr>
          </p:pic>
          <p:sp>
            <p:nvSpPr>
              <p:cNvPr id="19" name="Line 17"/>
              <p:cNvSpPr>
                <a:spLocks noChangeShapeType="1"/>
              </p:cNvSpPr>
              <p:nvPr/>
            </p:nvSpPr>
            <p:spPr bwMode="auto">
              <a:xfrm>
                <a:off x="-165" y="2954"/>
                <a:ext cx="113" cy="160"/>
              </a:xfrm>
              <a:prstGeom prst="line">
                <a:avLst/>
              </a:prstGeom>
              <a:noFill/>
              <a:ln w="19050">
                <a:solidFill>
                  <a:schemeClr val="tx1"/>
                </a:solidFill>
                <a:round/>
                <a:headEnd/>
                <a:tailEnd/>
              </a:ln>
              <a:extLst/>
            </p:spPr>
            <p:txBody>
              <a:bodyPr/>
              <a:lstStyle/>
              <a:p>
                <a:pPr>
                  <a:lnSpc>
                    <a:spcPct val="100000"/>
                  </a:lnSpc>
                  <a:defRPr/>
                </a:pPr>
                <a:endParaRPr lang="en-GB" sz="1800">
                  <a:latin typeface="Arial" charset="0"/>
                  <a:cs typeface="Arial" charset="0"/>
                </a:endParaRPr>
              </a:p>
            </p:txBody>
          </p:sp>
          <p:sp>
            <p:nvSpPr>
              <p:cNvPr id="20" name="Line 18"/>
              <p:cNvSpPr>
                <a:spLocks noChangeShapeType="1"/>
              </p:cNvSpPr>
              <p:nvPr/>
            </p:nvSpPr>
            <p:spPr bwMode="auto">
              <a:xfrm flipH="1">
                <a:off x="-159" y="2954"/>
                <a:ext cx="91" cy="160"/>
              </a:xfrm>
              <a:prstGeom prst="line">
                <a:avLst/>
              </a:prstGeom>
              <a:noFill/>
              <a:ln w="19050">
                <a:solidFill>
                  <a:schemeClr val="tx1"/>
                </a:solidFill>
                <a:round/>
                <a:headEnd/>
                <a:tailEnd/>
              </a:ln>
              <a:extLst/>
            </p:spPr>
            <p:txBody>
              <a:bodyPr/>
              <a:lstStyle/>
              <a:p>
                <a:pPr>
                  <a:lnSpc>
                    <a:spcPct val="100000"/>
                  </a:lnSpc>
                  <a:defRPr/>
                </a:pPr>
                <a:endParaRPr lang="en-GB" sz="1800">
                  <a:latin typeface="Arial" charset="0"/>
                  <a:cs typeface="Arial" charset="0"/>
                </a:endParaRPr>
              </a:p>
            </p:txBody>
          </p:sp>
        </p:grpSp>
      </p:grpSp>
      <p:grpSp>
        <p:nvGrpSpPr>
          <p:cNvPr id="282671" name="Group 19"/>
          <p:cNvGrpSpPr>
            <a:grpSpLocks/>
          </p:cNvGrpSpPr>
          <p:nvPr/>
        </p:nvGrpSpPr>
        <p:grpSpPr bwMode="auto">
          <a:xfrm>
            <a:off x="9658350" y="4214813"/>
            <a:ext cx="684213" cy="263525"/>
            <a:chOff x="-464" y="2256"/>
            <a:chExt cx="431" cy="166"/>
          </a:xfrm>
        </p:grpSpPr>
        <p:pic>
          <p:nvPicPr>
            <p:cNvPr id="282672" name="Picture 14" descr="fke3b.jpg"/>
            <p:cNvPicPr>
              <a:picLocks noChangeAspect="1"/>
            </p:cNvPicPr>
            <p:nvPr/>
          </p:nvPicPr>
          <p:blipFill>
            <a:blip r:embed="rId14" cstate="print"/>
            <a:srcRect/>
            <a:stretch>
              <a:fillRect/>
            </a:stretch>
          </p:blipFill>
          <p:spPr bwMode="auto">
            <a:xfrm>
              <a:off x="-464" y="2274"/>
              <a:ext cx="260" cy="127"/>
            </a:xfrm>
            <a:prstGeom prst="rect">
              <a:avLst/>
            </a:prstGeom>
            <a:noFill/>
            <a:ln w="9525">
              <a:noFill/>
              <a:miter lim="800000"/>
              <a:headEnd/>
              <a:tailEnd/>
            </a:ln>
          </p:spPr>
        </p:pic>
        <p:sp>
          <p:nvSpPr>
            <p:cNvPr id="23" name="Line 21"/>
            <p:cNvSpPr>
              <a:spLocks noChangeShapeType="1"/>
            </p:cNvSpPr>
            <p:nvPr/>
          </p:nvSpPr>
          <p:spPr bwMode="auto">
            <a:xfrm>
              <a:off x="-464" y="2261"/>
              <a:ext cx="120" cy="161"/>
            </a:xfrm>
            <a:prstGeom prst="line">
              <a:avLst/>
            </a:prstGeom>
            <a:noFill/>
            <a:ln w="19050">
              <a:solidFill>
                <a:schemeClr val="tx1"/>
              </a:solidFill>
              <a:round/>
              <a:headEnd/>
              <a:tailEnd/>
            </a:ln>
            <a:extLst/>
          </p:spPr>
          <p:txBody>
            <a:bodyPr/>
            <a:lstStyle/>
            <a:p>
              <a:pPr>
                <a:lnSpc>
                  <a:spcPct val="100000"/>
                </a:lnSpc>
                <a:defRPr/>
              </a:pPr>
              <a:endParaRPr lang="en-GB" sz="1800">
                <a:latin typeface="Arial" charset="0"/>
                <a:cs typeface="Arial" charset="0"/>
              </a:endParaRPr>
            </a:p>
          </p:txBody>
        </p:sp>
        <p:sp>
          <p:nvSpPr>
            <p:cNvPr id="24" name="Line 22"/>
            <p:cNvSpPr>
              <a:spLocks noChangeShapeType="1"/>
            </p:cNvSpPr>
            <p:nvPr/>
          </p:nvSpPr>
          <p:spPr bwMode="auto">
            <a:xfrm flipH="1">
              <a:off x="-454" y="2256"/>
              <a:ext cx="116" cy="159"/>
            </a:xfrm>
            <a:prstGeom prst="line">
              <a:avLst/>
            </a:prstGeom>
            <a:noFill/>
            <a:ln w="19050">
              <a:solidFill>
                <a:schemeClr val="tx1"/>
              </a:solidFill>
              <a:round/>
              <a:headEnd/>
              <a:tailEnd/>
            </a:ln>
            <a:extLst/>
          </p:spPr>
          <p:txBody>
            <a:bodyPr/>
            <a:lstStyle/>
            <a:p>
              <a:pPr>
                <a:lnSpc>
                  <a:spcPct val="100000"/>
                </a:lnSpc>
                <a:defRPr/>
              </a:pPr>
              <a:endParaRPr lang="en-GB" sz="1800">
                <a:latin typeface="Arial" charset="0"/>
                <a:cs typeface="Arial" charset="0"/>
              </a:endParaRPr>
            </a:p>
          </p:txBody>
        </p:sp>
        <p:sp>
          <p:nvSpPr>
            <p:cNvPr id="25" name="Line 23"/>
            <p:cNvSpPr>
              <a:spLocks noChangeShapeType="1"/>
            </p:cNvSpPr>
            <p:nvPr/>
          </p:nvSpPr>
          <p:spPr bwMode="auto">
            <a:xfrm flipH="1">
              <a:off x="-169" y="2332"/>
              <a:ext cx="136" cy="0"/>
            </a:xfrm>
            <a:prstGeom prst="line">
              <a:avLst/>
            </a:prstGeom>
            <a:noFill/>
            <a:ln w="38100">
              <a:solidFill>
                <a:schemeClr val="tx1"/>
              </a:solidFill>
              <a:round/>
              <a:headEnd/>
              <a:tailEnd type="triangle" w="med" len="med"/>
            </a:ln>
            <a:extLst/>
          </p:spPr>
          <p:txBody>
            <a:bodyPr/>
            <a:lstStyle/>
            <a:p>
              <a:pPr>
                <a:lnSpc>
                  <a:spcPct val="100000"/>
                </a:lnSpc>
                <a:defRPr/>
              </a:pPr>
              <a:endParaRPr lang="en-GB" sz="1800">
                <a:latin typeface="Arial" charset="0"/>
                <a:cs typeface="Arial" charset="0"/>
              </a:endParaRPr>
            </a:p>
          </p:txBody>
        </p:sp>
      </p:grpSp>
      <p:sp>
        <p:nvSpPr>
          <p:cNvPr id="282676" name="Text Box 52"/>
          <p:cNvSpPr txBox="1">
            <a:spLocks noChangeArrowheads="1"/>
          </p:cNvSpPr>
          <p:nvPr/>
        </p:nvSpPr>
        <p:spPr bwMode="auto">
          <a:xfrm>
            <a:off x="9217025" y="-26988"/>
            <a:ext cx="1943100" cy="2149476"/>
          </a:xfrm>
          <a:prstGeom prst="rect">
            <a:avLst/>
          </a:prstGeom>
          <a:noFill/>
          <a:ln w="9525" algn="ctr">
            <a:noFill/>
            <a:miter lim="800000"/>
            <a:headEnd/>
            <a:tailEnd/>
          </a:ln>
          <a:effectLst/>
        </p:spPr>
        <p:txBody>
          <a:bodyPr>
            <a:spAutoFit/>
          </a:bodyPr>
          <a:lstStyle/>
          <a:p>
            <a:pPr marL="342900" indent="-342900">
              <a:spcBef>
                <a:spcPct val="50000"/>
              </a:spcBef>
            </a:pPr>
            <a:r>
              <a:rPr lang="da-DK" sz="1000" b="1">
                <a:solidFill>
                  <a:schemeClr val="bg1"/>
                </a:solidFill>
              </a:rPr>
              <a:t>Tilføj hjælpelinjer:</a:t>
            </a:r>
          </a:p>
          <a:p>
            <a:pPr marL="342900" indent="-342900">
              <a:spcBef>
                <a:spcPct val="50000"/>
              </a:spcBef>
              <a:buFontTx/>
              <a:buAutoNum type="arabicPeriod"/>
            </a:pPr>
            <a:r>
              <a:rPr lang="da-DK" sz="1000">
                <a:solidFill>
                  <a:schemeClr val="bg1"/>
                </a:solidFill>
              </a:rPr>
              <a:t>Højreklik et sted i det grå område rundt om dette dias</a:t>
            </a:r>
          </a:p>
          <a:p>
            <a:pPr marL="342900" indent="-342900">
              <a:spcBef>
                <a:spcPct val="50000"/>
              </a:spcBef>
              <a:buFontTx/>
              <a:buAutoNum type="arabicPeriod"/>
            </a:pPr>
            <a:r>
              <a:rPr lang="da-DK" sz="1000">
                <a:solidFill>
                  <a:schemeClr val="bg1"/>
                </a:solidFill>
              </a:rPr>
              <a:t>Vælg "Gitter og hjælpelinjer"</a:t>
            </a:r>
          </a:p>
          <a:p>
            <a:pPr marL="342900" indent="-342900">
              <a:spcBef>
                <a:spcPct val="50000"/>
              </a:spcBef>
              <a:buFontTx/>
              <a:buAutoNum type="arabicPeriod"/>
            </a:pPr>
            <a:r>
              <a:rPr lang="da-DK" sz="1000">
                <a:solidFill>
                  <a:schemeClr val="bg1"/>
                </a:solidFill>
              </a:rPr>
              <a:t>Vælg "Vis hjælpelinjer på skærm"</a:t>
            </a:r>
          </a:p>
        </p:txBody>
      </p:sp>
      <p:pic>
        <p:nvPicPr>
          <p:cNvPr id="2" name="Billede 1"/>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7245698" y="80958"/>
            <a:ext cx="1878603" cy="1043786"/>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p:txStyles>
    <p:titleStyle>
      <a:lvl1pPr algn="l" rtl="0" fontAlgn="base">
        <a:lnSpc>
          <a:spcPts val="3600"/>
        </a:lnSpc>
        <a:spcBef>
          <a:spcPct val="0"/>
        </a:spcBef>
        <a:spcAft>
          <a:spcPct val="0"/>
        </a:spcAft>
        <a:defRPr sz="3400" b="1">
          <a:solidFill>
            <a:schemeClr val="tx1"/>
          </a:solidFill>
          <a:latin typeface="+mj-lt"/>
          <a:ea typeface="+mj-ea"/>
          <a:cs typeface="+mj-cs"/>
        </a:defRPr>
      </a:lvl1pPr>
      <a:lvl2pPr algn="l" rtl="0" fontAlgn="base">
        <a:lnSpc>
          <a:spcPts val="3600"/>
        </a:lnSpc>
        <a:spcBef>
          <a:spcPct val="0"/>
        </a:spcBef>
        <a:spcAft>
          <a:spcPct val="0"/>
        </a:spcAft>
        <a:defRPr sz="3400" b="1">
          <a:solidFill>
            <a:schemeClr val="tx1"/>
          </a:solidFill>
          <a:latin typeface="Georgia" pitchFamily="18" charset="0"/>
        </a:defRPr>
      </a:lvl2pPr>
      <a:lvl3pPr algn="l" rtl="0" fontAlgn="base">
        <a:lnSpc>
          <a:spcPts val="3600"/>
        </a:lnSpc>
        <a:spcBef>
          <a:spcPct val="0"/>
        </a:spcBef>
        <a:spcAft>
          <a:spcPct val="0"/>
        </a:spcAft>
        <a:defRPr sz="3400" b="1">
          <a:solidFill>
            <a:schemeClr val="tx1"/>
          </a:solidFill>
          <a:latin typeface="Georgia" pitchFamily="18" charset="0"/>
        </a:defRPr>
      </a:lvl3pPr>
      <a:lvl4pPr algn="l" rtl="0" fontAlgn="base">
        <a:lnSpc>
          <a:spcPts val="3600"/>
        </a:lnSpc>
        <a:spcBef>
          <a:spcPct val="0"/>
        </a:spcBef>
        <a:spcAft>
          <a:spcPct val="0"/>
        </a:spcAft>
        <a:defRPr sz="3400" b="1">
          <a:solidFill>
            <a:schemeClr val="tx1"/>
          </a:solidFill>
          <a:latin typeface="Georgia" pitchFamily="18" charset="0"/>
        </a:defRPr>
      </a:lvl4pPr>
      <a:lvl5pPr algn="l" rtl="0" fontAlgn="base">
        <a:lnSpc>
          <a:spcPts val="3600"/>
        </a:lnSpc>
        <a:spcBef>
          <a:spcPct val="0"/>
        </a:spcBef>
        <a:spcAft>
          <a:spcPct val="0"/>
        </a:spcAft>
        <a:defRPr sz="3400" b="1">
          <a:solidFill>
            <a:schemeClr val="tx1"/>
          </a:solidFill>
          <a:latin typeface="Georgia" pitchFamily="18" charset="0"/>
        </a:defRPr>
      </a:lvl5pPr>
      <a:lvl6pPr marL="457200" algn="l" rtl="0" fontAlgn="base">
        <a:lnSpc>
          <a:spcPts val="3600"/>
        </a:lnSpc>
        <a:spcBef>
          <a:spcPct val="0"/>
        </a:spcBef>
        <a:spcAft>
          <a:spcPct val="0"/>
        </a:spcAft>
        <a:defRPr sz="3400" b="1">
          <a:solidFill>
            <a:schemeClr val="tx1"/>
          </a:solidFill>
          <a:latin typeface="Georgia" pitchFamily="18" charset="0"/>
        </a:defRPr>
      </a:lvl6pPr>
      <a:lvl7pPr marL="914400" algn="l" rtl="0" fontAlgn="base">
        <a:lnSpc>
          <a:spcPts val="3600"/>
        </a:lnSpc>
        <a:spcBef>
          <a:spcPct val="0"/>
        </a:spcBef>
        <a:spcAft>
          <a:spcPct val="0"/>
        </a:spcAft>
        <a:defRPr sz="3400" b="1">
          <a:solidFill>
            <a:schemeClr val="tx1"/>
          </a:solidFill>
          <a:latin typeface="Georgia" pitchFamily="18" charset="0"/>
        </a:defRPr>
      </a:lvl7pPr>
      <a:lvl8pPr marL="1371600" algn="l" rtl="0" fontAlgn="base">
        <a:lnSpc>
          <a:spcPts val="3600"/>
        </a:lnSpc>
        <a:spcBef>
          <a:spcPct val="0"/>
        </a:spcBef>
        <a:spcAft>
          <a:spcPct val="0"/>
        </a:spcAft>
        <a:defRPr sz="3400" b="1">
          <a:solidFill>
            <a:schemeClr val="tx1"/>
          </a:solidFill>
          <a:latin typeface="Georgia" pitchFamily="18" charset="0"/>
        </a:defRPr>
      </a:lvl8pPr>
      <a:lvl9pPr marL="1828800" algn="l" rtl="0" fontAlgn="base">
        <a:lnSpc>
          <a:spcPts val="3600"/>
        </a:lnSpc>
        <a:spcBef>
          <a:spcPct val="0"/>
        </a:spcBef>
        <a:spcAft>
          <a:spcPct val="0"/>
        </a:spcAft>
        <a:defRPr sz="3400" b="1">
          <a:solidFill>
            <a:schemeClr val="tx1"/>
          </a:solidFill>
          <a:latin typeface="Georgia" pitchFamily="18" charset="0"/>
        </a:defRPr>
      </a:lvl9pPr>
    </p:titleStyle>
    <p:bodyStyle>
      <a:lvl1pPr marL="142875" indent="-142875" algn="l" rtl="0" fontAlgn="base">
        <a:lnSpc>
          <a:spcPts val="2100"/>
        </a:lnSpc>
        <a:spcBef>
          <a:spcPct val="20000"/>
        </a:spcBef>
        <a:spcAft>
          <a:spcPct val="0"/>
        </a:spcAft>
        <a:buChar char="•"/>
        <a:defRPr>
          <a:solidFill>
            <a:schemeClr val="tx1"/>
          </a:solidFill>
          <a:latin typeface="+mn-lt"/>
          <a:ea typeface="+mn-ea"/>
          <a:cs typeface="+mn-cs"/>
        </a:defRPr>
      </a:lvl1pPr>
      <a:lvl2pPr marL="595313" indent="-133350" algn="l" rtl="0" fontAlgn="base">
        <a:lnSpc>
          <a:spcPts val="1700"/>
        </a:lnSpc>
        <a:spcBef>
          <a:spcPct val="20000"/>
        </a:spcBef>
        <a:spcAft>
          <a:spcPct val="0"/>
        </a:spcAft>
        <a:buChar char="•"/>
        <a:defRPr sz="1400">
          <a:solidFill>
            <a:schemeClr val="tx1"/>
          </a:solidFill>
          <a:latin typeface="+mn-lt"/>
        </a:defRPr>
      </a:lvl2pPr>
      <a:lvl3pPr marL="1014413" indent="-104775" algn="l" rtl="0" fontAlgn="base">
        <a:lnSpc>
          <a:spcPts val="1500"/>
        </a:lnSpc>
        <a:spcBef>
          <a:spcPct val="20000"/>
        </a:spcBef>
        <a:spcAft>
          <a:spcPct val="0"/>
        </a:spcAft>
        <a:buChar char="•"/>
        <a:defRPr sz="1200">
          <a:solidFill>
            <a:schemeClr val="tx1"/>
          </a:solidFill>
          <a:latin typeface="+mn-lt"/>
        </a:defRPr>
      </a:lvl3pPr>
      <a:lvl4pPr marL="1438275" indent="-100013" algn="l" rtl="0" fontAlgn="base">
        <a:lnSpc>
          <a:spcPts val="1200"/>
        </a:lnSpc>
        <a:spcBef>
          <a:spcPct val="20000"/>
        </a:spcBef>
        <a:spcAft>
          <a:spcPct val="0"/>
        </a:spcAft>
        <a:buChar char="•"/>
        <a:defRPr sz="1000">
          <a:solidFill>
            <a:schemeClr val="tx1"/>
          </a:solidFill>
          <a:latin typeface="+mn-lt"/>
        </a:defRPr>
      </a:lvl4pPr>
      <a:lvl5pPr marL="1589088" indent="-87313" algn="l" rtl="0" fontAlgn="base">
        <a:spcBef>
          <a:spcPct val="20000"/>
        </a:spcBef>
        <a:spcAft>
          <a:spcPct val="0"/>
        </a:spcAft>
        <a:buChar char="•"/>
        <a:defRPr sz="1400">
          <a:solidFill>
            <a:schemeClr val="tx1"/>
          </a:solidFill>
          <a:latin typeface="+mn-lt"/>
        </a:defRPr>
      </a:lvl5pPr>
      <a:lvl6pPr marL="2046288" indent="-87313" algn="l" rtl="0" fontAlgn="base">
        <a:spcBef>
          <a:spcPct val="20000"/>
        </a:spcBef>
        <a:spcAft>
          <a:spcPct val="0"/>
        </a:spcAft>
        <a:buChar char="•"/>
        <a:defRPr sz="1400">
          <a:solidFill>
            <a:schemeClr val="tx1"/>
          </a:solidFill>
          <a:latin typeface="+mn-lt"/>
        </a:defRPr>
      </a:lvl6pPr>
      <a:lvl7pPr marL="2503488" indent="-87313" algn="l" rtl="0" fontAlgn="base">
        <a:spcBef>
          <a:spcPct val="20000"/>
        </a:spcBef>
        <a:spcAft>
          <a:spcPct val="0"/>
        </a:spcAft>
        <a:buChar char="•"/>
        <a:defRPr sz="1400">
          <a:solidFill>
            <a:schemeClr val="tx1"/>
          </a:solidFill>
          <a:latin typeface="+mn-lt"/>
        </a:defRPr>
      </a:lvl7pPr>
      <a:lvl8pPr marL="2960688" indent="-87313" algn="l" rtl="0" fontAlgn="base">
        <a:spcBef>
          <a:spcPct val="20000"/>
        </a:spcBef>
        <a:spcAft>
          <a:spcPct val="0"/>
        </a:spcAft>
        <a:buChar char="•"/>
        <a:defRPr sz="1400">
          <a:solidFill>
            <a:schemeClr val="tx1"/>
          </a:solidFill>
          <a:latin typeface="+mn-lt"/>
        </a:defRPr>
      </a:lvl8pPr>
      <a:lvl9pPr marL="3417888" indent="-87313" algn="l" rtl="0" fontAlgn="base">
        <a:spcBef>
          <a:spcPct val="20000"/>
        </a:spcBef>
        <a:spcAft>
          <a:spcPct val="0"/>
        </a:spcAft>
        <a:buChar char="•"/>
        <a:defRPr sz="14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tiff"/><Relationship Id="rId5" Type="http://schemas.openxmlformats.org/officeDocument/2006/relationships/image" Target="../media/image6.wmf"/><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KE_juSVWtd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twinspace.etwinning.net/81761" TargetMode="External"/><Relationship Id="rId2" Type="http://schemas.openxmlformats.org/officeDocument/2006/relationships/hyperlink" Target="https://www.etwinning.net/en/pub/index.htm" TargetMode="External"/><Relationship Id="rId1" Type="http://schemas.openxmlformats.org/officeDocument/2006/relationships/slideLayout" Target="../slideLayouts/slideLayout2.xml"/><Relationship Id="rId5" Type="http://schemas.openxmlformats.org/officeDocument/2006/relationships/image" Target="../media/image29.tiff"/><Relationship Id="rId4" Type="http://schemas.openxmlformats.org/officeDocument/2006/relationships/hyperlink" Target="http://l.ead.me/bb312o"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sway.office.com/ZNlIU3jlNU869CD6?ref=Lin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4.xml"/><Relationship Id="rId4" Type="http://schemas.openxmlformats.org/officeDocument/2006/relationships/image" Target="../media/image13.tif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ufm.dk/en/education/the-danish-education-system" TargetMode="Externa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86" name="Picture 10"/>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2413000" y="1191"/>
            <a:ext cx="2289173" cy="1716880"/>
          </a:xfrm>
          <a:prstGeom prst="rect">
            <a:avLst/>
          </a:prstGeom>
          <a:noFill/>
          <a:ln w="9525" algn="ctr">
            <a:noFill/>
            <a:miter lim="800000"/>
            <a:headEnd/>
            <a:tailEnd/>
          </a:ln>
          <a:effectLst/>
        </p:spPr>
      </p:pic>
      <p:pic>
        <p:nvPicPr>
          <p:cNvPr id="254984" name="Picture 8" descr="zahles25"/>
          <p:cNvPicPr>
            <a:picLocks noChangeAspect="1" noChangeArrowheads="1"/>
          </p:cNvPicPr>
          <p:nvPr/>
        </p:nvPicPr>
        <p:blipFill>
          <a:blip r:embed="rId4" cstate="print"/>
          <a:srcRect/>
          <a:stretch>
            <a:fillRect/>
          </a:stretch>
        </p:blipFill>
        <p:spPr bwMode="auto">
          <a:xfrm>
            <a:off x="-1588" y="0"/>
            <a:ext cx="9151938" cy="6859588"/>
          </a:xfrm>
          <a:prstGeom prst="rect">
            <a:avLst/>
          </a:prstGeom>
          <a:noFill/>
        </p:spPr>
      </p:pic>
      <p:sp>
        <p:nvSpPr>
          <p:cNvPr id="254979" name="Rectangle 3"/>
          <p:cNvSpPr>
            <a:spLocks noGrp="1" noChangeArrowheads="1"/>
          </p:cNvSpPr>
          <p:nvPr>
            <p:ph type="ctrTitle"/>
          </p:nvPr>
        </p:nvSpPr>
        <p:spPr>
          <a:xfrm>
            <a:off x="431800" y="4437112"/>
            <a:ext cx="7956624" cy="1368152"/>
          </a:xfrm>
        </p:spPr>
        <p:txBody>
          <a:bodyPr/>
          <a:lstStyle/>
          <a:p>
            <a:pPr algn="ctr"/>
            <a:r>
              <a:rPr lang="en-US" sz="3800" dirty="0"/>
              <a:t>Insights from Denmark – Education – Pedagogy, “CRAFT”, eTwinning</a:t>
            </a:r>
            <a:br>
              <a:rPr lang="da-DK" sz="3800" dirty="0"/>
            </a:br>
            <a:endParaRPr lang="da-DK" sz="3800" dirty="0"/>
          </a:p>
        </p:txBody>
      </p:sp>
      <p:sp>
        <p:nvSpPr>
          <p:cNvPr id="254980" name="Rectangle 4"/>
          <p:cNvSpPr>
            <a:spLocks noGrp="1" noChangeArrowheads="1"/>
          </p:cNvSpPr>
          <p:nvPr>
            <p:ph type="subTitle" idx="1"/>
          </p:nvPr>
        </p:nvSpPr>
        <p:spPr>
          <a:xfrm>
            <a:off x="1356997" y="5445224"/>
            <a:ext cx="6478588" cy="720080"/>
          </a:xfrm>
        </p:spPr>
        <p:txBody>
          <a:bodyPr/>
          <a:lstStyle/>
          <a:p>
            <a:pPr algn="ctr"/>
            <a:r>
              <a:rPr lang="da-DK" sz="1800" b="1" dirty="0">
                <a:latin typeface="+mj-lt"/>
              </a:rPr>
              <a:t>Intro: Claus Berg, </a:t>
            </a:r>
            <a:r>
              <a:rPr lang="da-DK" sz="1800" b="1" dirty="0" err="1">
                <a:latin typeface="+mj-lt"/>
              </a:rPr>
              <a:t>Chief</a:t>
            </a:r>
            <a:r>
              <a:rPr lang="da-DK" sz="1800" b="1" dirty="0">
                <a:latin typeface="+mj-lt"/>
              </a:rPr>
              <a:t> Adviser, </a:t>
            </a:r>
            <a:r>
              <a:rPr lang="da-DK" sz="1800" b="1" dirty="0" err="1">
                <a:latin typeface="+mj-lt"/>
              </a:rPr>
              <a:t>Pedagogical</a:t>
            </a:r>
            <a:r>
              <a:rPr lang="da-DK" sz="1800" b="1" dirty="0">
                <a:latin typeface="+mj-lt"/>
              </a:rPr>
              <a:t> ICT, </a:t>
            </a:r>
            <a:r>
              <a:rPr lang="da-DK" sz="1800" b="1" dirty="0" err="1">
                <a:latin typeface="+mj-lt"/>
              </a:rPr>
              <a:t>Ministry</a:t>
            </a:r>
            <a:r>
              <a:rPr lang="da-DK" sz="1800" b="1" dirty="0">
                <a:latin typeface="+mj-lt"/>
              </a:rPr>
              <a:t> of Education, National Agency for IT &amp; Learning (STIL)</a:t>
            </a:r>
          </a:p>
          <a:p>
            <a:pPr algn="ctr"/>
            <a:endParaRPr lang="da-DK" sz="3200" dirty="0"/>
          </a:p>
        </p:txBody>
      </p:sp>
      <p:sp>
        <p:nvSpPr>
          <p:cNvPr id="254981" name="Line 5"/>
          <p:cNvSpPr>
            <a:spLocks noChangeShapeType="1"/>
          </p:cNvSpPr>
          <p:nvPr/>
        </p:nvSpPr>
        <p:spPr bwMode="auto">
          <a:xfrm>
            <a:off x="431800" y="1204913"/>
            <a:ext cx="1800225" cy="0"/>
          </a:xfrm>
          <a:prstGeom prst="line">
            <a:avLst/>
          </a:prstGeom>
          <a:noFill/>
          <a:ln w="6350">
            <a:solidFill>
              <a:schemeClr val="bg1"/>
            </a:solidFill>
            <a:round/>
            <a:headEnd/>
            <a:tailEnd/>
          </a:ln>
          <a:effectLst/>
        </p:spPr>
        <p:txBody>
          <a:bodyPr/>
          <a:lstStyle/>
          <a:p>
            <a:endParaRPr lang="da-DK"/>
          </a:p>
        </p:txBody>
      </p:sp>
      <p:sp>
        <p:nvSpPr>
          <p:cNvPr id="12" name="Rectangle 5"/>
          <p:cNvSpPr txBox="1">
            <a:spLocks noChangeArrowheads="1"/>
          </p:cNvSpPr>
          <p:nvPr/>
        </p:nvSpPr>
        <p:spPr bwMode="auto">
          <a:xfrm>
            <a:off x="432000" y="6267600"/>
            <a:ext cx="6405563" cy="360362"/>
          </a:xfrm>
          <a:prstGeom prst="rect">
            <a:avLst/>
          </a:prstGeom>
          <a:noFill/>
          <a:ln w="9525">
            <a:noFill/>
            <a:miter lim="800000"/>
            <a:headEnd/>
            <a:tailEnd/>
          </a:ln>
          <a:effectLst/>
        </p:spPr>
        <p:txBody>
          <a:bodyPr vert="horz" wrap="square" lIns="0" tIns="45720" rIns="91440" bIns="0" numCol="1" anchor="b" anchorCtr="0" compatLnSpc="1">
            <a:prstTxWarp prst="textNoShape">
              <a:avLst/>
            </a:prstTxWarp>
          </a:bodyPr>
          <a:lstStyle>
            <a:defPPr>
              <a:defRPr lang="en-GB"/>
            </a:defPPr>
            <a:lvl1pPr algn="l" rtl="0" fontAlgn="base">
              <a:lnSpc>
                <a:spcPts val="1400"/>
              </a:lnSpc>
              <a:spcBef>
                <a:spcPct val="0"/>
              </a:spcBef>
              <a:spcAft>
                <a:spcPct val="0"/>
              </a:spcAft>
              <a:defRPr sz="1000" kern="1200">
                <a:solidFill>
                  <a:schemeClr val="tx1"/>
                </a:solidFill>
                <a:latin typeface="Georgia" pitchFamily="18" charset="0"/>
                <a:ea typeface="+mn-ea"/>
                <a:cs typeface="+mn-cs"/>
              </a:defRPr>
            </a:lvl1pPr>
            <a:lvl2pPr marL="457200" algn="l" rtl="0" fontAlgn="base">
              <a:lnSpc>
                <a:spcPts val="1800"/>
              </a:lnSpc>
              <a:spcBef>
                <a:spcPct val="0"/>
              </a:spcBef>
              <a:spcAft>
                <a:spcPct val="0"/>
              </a:spcAft>
              <a:defRPr sz="1400" kern="1200">
                <a:solidFill>
                  <a:schemeClr val="tx1"/>
                </a:solidFill>
                <a:latin typeface="Georgia" pitchFamily="18" charset="0"/>
                <a:ea typeface="+mn-ea"/>
                <a:cs typeface="+mn-cs"/>
              </a:defRPr>
            </a:lvl2pPr>
            <a:lvl3pPr marL="914400" algn="l" rtl="0" fontAlgn="base">
              <a:lnSpc>
                <a:spcPts val="1800"/>
              </a:lnSpc>
              <a:spcBef>
                <a:spcPct val="0"/>
              </a:spcBef>
              <a:spcAft>
                <a:spcPct val="0"/>
              </a:spcAft>
              <a:defRPr sz="1400" kern="1200">
                <a:solidFill>
                  <a:schemeClr val="tx1"/>
                </a:solidFill>
                <a:latin typeface="Georgia" pitchFamily="18" charset="0"/>
                <a:ea typeface="+mn-ea"/>
                <a:cs typeface="+mn-cs"/>
              </a:defRPr>
            </a:lvl3pPr>
            <a:lvl4pPr marL="1371600" algn="l" rtl="0" fontAlgn="base">
              <a:lnSpc>
                <a:spcPts val="1800"/>
              </a:lnSpc>
              <a:spcBef>
                <a:spcPct val="0"/>
              </a:spcBef>
              <a:spcAft>
                <a:spcPct val="0"/>
              </a:spcAft>
              <a:defRPr sz="1400" kern="1200">
                <a:solidFill>
                  <a:schemeClr val="tx1"/>
                </a:solidFill>
                <a:latin typeface="Georgia" pitchFamily="18" charset="0"/>
                <a:ea typeface="+mn-ea"/>
                <a:cs typeface="+mn-cs"/>
              </a:defRPr>
            </a:lvl4pPr>
            <a:lvl5pPr marL="1828800" algn="l" rtl="0" fontAlgn="base">
              <a:lnSpc>
                <a:spcPts val="1800"/>
              </a:lnSpc>
              <a:spcBef>
                <a:spcPct val="0"/>
              </a:spcBef>
              <a:spcAft>
                <a:spcPct val="0"/>
              </a:spcAft>
              <a:defRPr sz="1400" kern="1200">
                <a:solidFill>
                  <a:schemeClr val="tx1"/>
                </a:solidFill>
                <a:latin typeface="Georgia" pitchFamily="18" charset="0"/>
                <a:ea typeface="+mn-ea"/>
                <a:cs typeface="+mn-cs"/>
              </a:defRPr>
            </a:lvl5pPr>
            <a:lvl6pPr marL="2286000" algn="l" defTabSz="914400" rtl="0" eaLnBrk="1" latinLnBrk="0" hangingPunct="1">
              <a:defRPr sz="1400" kern="1200">
                <a:solidFill>
                  <a:schemeClr val="tx1"/>
                </a:solidFill>
                <a:latin typeface="Georgia" pitchFamily="18" charset="0"/>
                <a:ea typeface="+mn-ea"/>
                <a:cs typeface="+mn-cs"/>
              </a:defRPr>
            </a:lvl6pPr>
            <a:lvl7pPr marL="2743200" algn="l" defTabSz="914400" rtl="0" eaLnBrk="1" latinLnBrk="0" hangingPunct="1">
              <a:defRPr sz="1400" kern="1200">
                <a:solidFill>
                  <a:schemeClr val="tx1"/>
                </a:solidFill>
                <a:latin typeface="Georgia" pitchFamily="18" charset="0"/>
                <a:ea typeface="+mn-ea"/>
                <a:cs typeface="+mn-cs"/>
              </a:defRPr>
            </a:lvl7pPr>
            <a:lvl8pPr marL="3200400" algn="l" defTabSz="914400" rtl="0" eaLnBrk="1" latinLnBrk="0" hangingPunct="1">
              <a:defRPr sz="1400" kern="1200">
                <a:solidFill>
                  <a:schemeClr val="tx1"/>
                </a:solidFill>
                <a:latin typeface="Georgia" pitchFamily="18" charset="0"/>
                <a:ea typeface="+mn-ea"/>
                <a:cs typeface="+mn-cs"/>
              </a:defRPr>
            </a:lvl8pPr>
            <a:lvl9pPr marL="3657600" algn="l" defTabSz="914400" rtl="0" eaLnBrk="1" latinLnBrk="0" hangingPunct="1">
              <a:defRPr sz="1400" kern="1200">
                <a:solidFill>
                  <a:schemeClr val="tx1"/>
                </a:solidFill>
                <a:latin typeface="Georgia" pitchFamily="18" charset="0"/>
                <a:ea typeface="+mn-ea"/>
                <a:cs typeface="+mn-cs"/>
              </a:defRPr>
            </a:lvl9pPr>
          </a:lstStyle>
          <a:p>
            <a:endParaRPr lang="da-DK" dirty="0">
              <a:solidFill>
                <a:schemeClr val="bg1"/>
              </a:solidFill>
            </a:endParaRPr>
          </a:p>
        </p:txBody>
      </p:sp>
      <p:sp>
        <p:nvSpPr>
          <p:cNvPr id="13" name="Rectangle 5"/>
          <p:cNvSpPr txBox="1">
            <a:spLocks noChangeArrowheads="1"/>
          </p:cNvSpPr>
          <p:nvPr/>
        </p:nvSpPr>
        <p:spPr bwMode="auto">
          <a:xfrm>
            <a:off x="7088400" y="6271200"/>
            <a:ext cx="1619250" cy="179387"/>
          </a:xfrm>
          <a:prstGeom prst="rect">
            <a:avLst/>
          </a:prstGeom>
          <a:noFill/>
          <a:ln w="9525">
            <a:noFill/>
            <a:miter lim="800000"/>
            <a:headEnd/>
            <a:tailEnd/>
          </a:ln>
          <a:effectLst/>
        </p:spPr>
        <p:txBody>
          <a:bodyPr vert="horz" wrap="square" lIns="91440" tIns="45720" rIns="0" bIns="0" numCol="1" anchor="b" anchorCtr="0" compatLnSpc="1">
            <a:prstTxWarp prst="textNoShape">
              <a:avLst/>
            </a:prstTxWarp>
          </a:bodyPr>
          <a:lstStyle>
            <a:defPPr>
              <a:defRPr lang="en-GB"/>
            </a:defPPr>
            <a:lvl1pPr algn="r" rtl="0" fontAlgn="base">
              <a:lnSpc>
                <a:spcPts val="1400"/>
              </a:lnSpc>
              <a:spcBef>
                <a:spcPct val="0"/>
              </a:spcBef>
              <a:spcAft>
                <a:spcPct val="0"/>
              </a:spcAft>
              <a:defRPr sz="1000" kern="1200">
                <a:solidFill>
                  <a:schemeClr val="tx1"/>
                </a:solidFill>
                <a:latin typeface="Georgia" pitchFamily="18" charset="0"/>
                <a:ea typeface="+mn-ea"/>
                <a:cs typeface="+mn-cs"/>
              </a:defRPr>
            </a:lvl1pPr>
            <a:lvl2pPr marL="457200" algn="l" rtl="0" fontAlgn="base">
              <a:lnSpc>
                <a:spcPts val="1800"/>
              </a:lnSpc>
              <a:spcBef>
                <a:spcPct val="0"/>
              </a:spcBef>
              <a:spcAft>
                <a:spcPct val="0"/>
              </a:spcAft>
              <a:defRPr sz="1400" kern="1200">
                <a:solidFill>
                  <a:schemeClr val="tx1"/>
                </a:solidFill>
                <a:latin typeface="Georgia" pitchFamily="18" charset="0"/>
                <a:ea typeface="+mn-ea"/>
                <a:cs typeface="+mn-cs"/>
              </a:defRPr>
            </a:lvl2pPr>
            <a:lvl3pPr marL="914400" algn="l" rtl="0" fontAlgn="base">
              <a:lnSpc>
                <a:spcPts val="1800"/>
              </a:lnSpc>
              <a:spcBef>
                <a:spcPct val="0"/>
              </a:spcBef>
              <a:spcAft>
                <a:spcPct val="0"/>
              </a:spcAft>
              <a:defRPr sz="1400" kern="1200">
                <a:solidFill>
                  <a:schemeClr val="tx1"/>
                </a:solidFill>
                <a:latin typeface="Georgia" pitchFamily="18" charset="0"/>
                <a:ea typeface="+mn-ea"/>
                <a:cs typeface="+mn-cs"/>
              </a:defRPr>
            </a:lvl3pPr>
            <a:lvl4pPr marL="1371600" algn="l" rtl="0" fontAlgn="base">
              <a:lnSpc>
                <a:spcPts val="1800"/>
              </a:lnSpc>
              <a:spcBef>
                <a:spcPct val="0"/>
              </a:spcBef>
              <a:spcAft>
                <a:spcPct val="0"/>
              </a:spcAft>
              <a:defRPr sz="1400" kern="1200">
                <a:solidFill>
                  <a:schemeClr val="tx1"/>
                </a:solidFill>
                <a:latin typeface="Georgia" pitchFamily="18" charset="0"/>
                <a:ea typeface="+mn-ea"/>
                <a:cs typeface="+mn-cs"/>
              </a:defRPr>
            </a:lvl4pPr>
            <a:lvl5pPr marL="1828800" algn="l" rtl="0" fontAlgn="base">
              <a:lnSpc>
                <a:spcPts val="1800"/>
              </a:lnSpc>
              <a:spcBef>
                <a:spcPct val="0"/>
              </a:spcBef>
              <a:spcAft>
                <a:spcPct val="0"/>
              </a:spcAft>
              <a:defRPr sz="1400" kern="1200">
                <a:solidFill>
                  <a:schemeClr val="tx1"/>
                </a:solidFill>
                <a:latin typeface="Georgia" pitchFamily="18" charset="0"/>
                <a:ea typeface="+mn-ea"/>
                <a:cs typeface="+mn-cs"/>
              </a:defRPr>
            </a:lvl5pPr>
            <a:lvl6pPr marL="2286000" algn="l" defTabSz="914400" rtl="0" eaLnBrk="1" latinLnBrk="0" hangingPunct="1">
              <a:defRPr sz="1400" kern="1200">
                <a:solidFill>
                  <a:schemeClr val="tx1"/>
                </a:solidFill>
                <a:latin typeface="Georgia" pitchFamily="18" charset="0"/>
                <a:ea typeface="+mn-ea"/>
                <a:cs typeface="+mn-cs"/>
              </a:defRPr>
            </a:lvl6pPr>
            <a:lvl7pPr marL="2743200" algn="l" defTabSz="914400" rtl="0" eaLnBrk="1" latinLnBrk="0" hangingPunct="1">
              <a:defRPr sz="1400" kern="1200">
                <a:solidFill>
                  <a:schemeClr val="tx1"/>
                </a:solidFill>
                <a:latin typeface="Georgia" pitchFamily="18" charset="0"/>
                <a:ea typeface="+mn-ea"/>
                <a:cs typeface="+mn-cs"/>
              </a:defRPr>
            </a:lvl7pPr>
            <a:lvl8pPr marL="3200400" algn="l" defTabSz="914400" rtl="0" eaLnBrk="1" latinLnBrk="0" hangingPunct="1">
              <a:defRPr sz="1400" kern="1200">
                <a:solidFill>
                  <a:schemeClr val="tx1"/>
                </a:solidFill>
                <a:latin typeface="Georgia" pitchFamily="18" charset="0"/>
                <a:ea typeface="+mn-ea"/>
                <a:cs typeface="+mn-cs"/>
              </a:defRPr>
            </a:lvl8pPr>
            <a:lvl9pPr marL="3657600" algn="l" defTabSz="914400" rtl="0" eaLnBrk="1" latinLnBrk="0" hangingPunct="1">
              <a:defRPr sz="1400" kern="1200">
                <a:solidFill>
                  <a:schemeClr val="tx1"/>
                </a:solidFill>
                <a:latin typeface="Georgia" pitchFamily="18" charset="0"/>
                <a:ea typeface="+mn-ea"/>
                <a:cs typeface="+mn-cs"/>
              </a:defRPr>
            </a:lvl9pPr>
          </a:lstStyle>
          <a:p>
            <a:endParaRPr lang="da-DK" dirty="0">
              <a:solidFill>
                <a:schemeClr val="bg1"/>
              </a:solidFill>
            </a:endParaRPr>
          </a:p>
        </p:txBody>
      </p:sp>
      <p:sp>
        <p:nvSpPr>
          <p:cNvPr id="14" name="Rectangle 7"/>
          <p:cNvSpPr txBox="1">
            <a:spLocks noChangeArrowheads="1"/>
          </p:cNvSpPr>
          <p:nvPr/>
        </p:nvSpPr>
        <p:spPr bwMode="auto">
          <a:xfrm>
            <a:off x="7088400" y="6451200"/>
            <a:ext cx="1619250" cy="179388"/>
          </a:xfrm>
          <a:prstGeom prst="rect">
            <a:avLst/>
          </a:prstGeom>
          <a:noFill/>
          <a:ln w="9525">
            <a:noFill/>
            <a:miter lim="800000"/>
            <a:headEnd/>
            <a:tailEnd/>
          </a:ln>
          <a:effectLst/>
        </p:spPr>
        <p:txBody>
          <a:bodyPr vert="horz" wrap="square" lIns="91440" tIns="45720" rIns="0" bIns="0" numCol="1" anchor="b" anchorCtr="0" compatLnSpc="1">
            <a:prstTxWarp prst="textNoShape">
              <a:avLst/>
            </a:prstTxWarp>
          </a:bodyPr>
          <a:lstStyle>
            <a:defPPr>
              <a:defRPr lang="en-GB"/>
            </a:defPPr>
            <a:lvl1pPr algn="r" rtl="0" fontAlgn="base">
              <a:lnSpc>
                <a:spcPts val="1400"/>
              </a:lnSpc>
              <a:spcBef>
                <a:spcPct val="0"/>
              </a:spcBef>
              <a:spcAft>
                <a:spcPct val="0"/>
              </a:spcAft>
              <a:defRPr sz="1000" kern="1200">
                <a:solidFill>
                  <a:schemeClr val="tx1"/>
                </a:solidFill>
                <a:latin typeface="Georgia" pitchFamily="18" charset="0"/>
                <a:ea typeface="+mn-ea"/>
                <a:cs typeface="+mn-cs"/>
              </a:defRPr>
            </a:lvl1pPr>
            <a:lvl2pPr marL="457200" algn="l" rtl="0" fontAlgn="base">
              <a:lnSpc>
                <a:spcPts val="1800"/>
              </a:lnSpc>
              <a:spcBef>
                <a:spcPct val="0"/>
              </a:spcBef>
              <a:spcAft>
                <a:spcPct val="0"/>
              </a:spcAft>
              <a:defRPr sz="1400" kern="1200">
                <a:solidFill>
                  <a:schemeClr val="tx1"/>
                </a:solidFill>
                <a:latin typeface="Georgia" pitchFamily="18" charset="0"/>
                <a:ea typeface="+mn-ea"/>
                <a:cs typeface="+mn-cs"/>
              </a:defRPr>
            </a:lvl2pPr>
            <a:lvl3pPr marL="914400" algn="l" rtl="0" fontAlgn="base">
              <a:lnSpc>
                <a:spcPts val="1800"/>
              </a:lnSpc>
              <a:spcBef>
                <a:spcPct val="0"/>
              </a:spcBef>
              <a:spcAft>
                <a:spcPct val="0"/>
              </a:spcAft>
              <a:defRPr sz="1400" kern="1200">
                <a:solidFill>
                  <a:schemeClr val="tx1"/>
                </a:solidFill>
                <a:latin typeface="Georgia" pitchFamily="18" charset="0"/>
                <a:ea typeface="+mn-ea"/>
                <a:cs typeface="+mn-cs"/>
              </a:defRPr>
            </a:lvl3pPr>
            <a:lvl4pPr marL="1371600" algn="l" rtl="0" fontAlgn="base">
              <a:lnSpc>
                <a:spcPts val="1800"/>
              </a:lnSpc>
              <a:spcBef>
                <a:spcPct val="0"/>
              </a:spcBef>
              <a:spcAft>
                <a:spcPct val="0"/>
              </a:spcAft>
              <a:defRPr sz="1400" kern="1200">
                <a:solidFill>
                  <a:schemeClr val="tx1"/>
                </a:solidFill>
                <a:latin typeface="Georgia" pitchFamily="18" charset="0"/>
                <a:ea typeface="+mn-ea"/>
                <a:cs typeface="+mn-cs"/>
              </a:defRPr>
            </a:lvl4pPr>
            <a:lvl5pPr marL="1828800" algn="l" rtl="0" fontAlgn="base">
              <a:lnSpc>
                <a:spcPts val="1800"/>
              </a:lnSpc>
              <a:spcBef>
                <a:spcPct val="0"/>
              </a:spcBef>
              <a:spcAft>
                <a:spcPct val="0"/>
              </a:spcAft>
              <a:defRPr sz="1400" kern="1200">
                <a:solidFill>
                  <a:schemeClr val="tx1"/>
                </a:solidFill>
                <a:latin typeface="Georgia" pitchFamily="18" charset="0"/>
                <a:ea typeface="+mn-ea"/>
                <a:cs typeface="+mn-cs"/>
              </a:defRPr>
            </a:lvl5pPr>
            <a:lvl6pPr marL="2286000" algn="l" defTabSz="914400" rtl="0" eaLnBrk="1" latinLnBrk="0" hangingPunct="1">
              <a:defRPr sz="1400" kern="1200">
                <a:solidFill>
                  <a:schemeClr val="tx1"/>
                </a:solidFill>
                <a:latin typeface="Georgia" pitchFamily="18" charset="0"/>
                <a:ea typeface="+mn-ea"/>
                <a:cs typeface="+mn-cs"/>
              </a:defRPr>
            </a:lvl6pPr>
            <a:lvl7pPr marL="2743200" algn="l" defTabSz="914400" rtl="0" eaLnBrk="1" latinLnBrk="0" hangingPunct="1">
              <a:defRPr sz="1400" kern="1200">
                <a:solidFill>
                  <a:schemeClr val="tx1"/>
                </a:solidFill>
                <a:latin typeface="Georgia" pitchFamily="18" charset="0"/>
                <a:ea typeface="+mn-ea"/>
                <a:cs typeface="+mn-cs"/>
              </a:defRPr>
            </a:lvl7pPr>
            <a:lvl8pPr marL="3200400" algn="l" defTabSz="914400" rtl="0" eaLnBrk="1" latinLnBrk="0" hangingPunct="1">
              <a:defRPr sz="1400" kern="1200">
                <a:solidFill>
                  <a:schemeClr val="tx1"/>
                </a:solidFill>
                <a:latin typeface="Georgia" pitchFamily="18" charset="0"/>
                <a:ea typeface="+mn-ea"/>
                <a:cs typeface="+mn-cs"/>
              </a:defRPr>
            </a:lvl8pPr>
            <a:lvl9pPr marL="3657600" algn="l" defTabSz="914400" rtl="0" eaLnBrk="1" latinLnBrk="0" hangingPunct="1">
              <a:defRPr sz="1400" kern="1200">
                <a:solidFill>
                  <a:schemeClr val="tx1"/>
                </a:solidFill>
                <a:latin typeface="Georgia" pitchFamily="18" charset="0"/>
                <a:ea typeface="+mn-ea"/>
                <a:cs typeface="+mn-cs"/>
              </a:defRPr>
            </a:lvl9pPr>
          </a:lstStyle>
          <a:p>
            <a:endParaRPr lang="da-DK" dirty="0">
              <a:solidFill>
                <a:schemeClr val="bg1"/>
              </a:solidFill>
            </a:endParaRPr>
          </a:p>
        </p:txBody>
      </p:sp>
      <p:pic>
        <p:nvPicPr>
          <p:cNvPr id="15" name="Billed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92462" y="81355"/>
            <a:ext cx="2008203" cy="1115794"/>
          </a:xfrm>
          <a:prstGeom prst="rect">
            <a:avLst/>
          </a:prstGeom>
        </p:spPr>
      </p:pic>
      <p:sp>
        <p:nvSpPr>
          <p:cNvPr id="2" name="Pladsholder til dato 1"/>
          <p:cNvSpPr>
            <a:spLocks noGrp="1"/>
          </p:cNvSpPr>
          <p:nvPr>
            <p:ph type="dt" sz="half" idx="2"/>
          </p:nvPr>
        </p:nvSpPr>
        <p:spPr>
          <a:xfrm>
            <a:off x="6645700" y="6267601"/>
            <a:ext cx="2061738" cy="184000"/>
          </a:xfrm>
        </p:spPr>
        <p:txBody>
          <a:bodyPr/>
          <a:lstStyle/>
          <a:p>
            <a:r>
              <a:rPr lang="da-DK" dirty="0"/>
              <a:t>London, UK –23 Jan. 2019</a:t>
            </a:r>
          </a:p>
        </p:txBody>
      </p:sp>
      <p:pic>
        <p:nvPicPr>
          <p:cNvPr id="3" name="Billede 2">
            <a:extLst>
              <a:ext uri="{FF2B5EF4-FFF2-40B4-BE49-F238E27FC236}">
                <a16:creationId xmlns:a16="http://schemas.microsoft.com/office/drawing/2014/main" id="{C9C59568-92E5-984B-93A0-A574918671A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7769" y="288826"/>
            <a:ext cx="2418455" cy="31409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D22AA6-97D5-A341-A992-C90AF780B55E}"/>
              </a:ext>
            </a:extLst>
          </p:cNvPr>
          <p:cNvSpPr>
            <a:spLocks noGrp="1"/>
          </p:cNvSpPr>
          <p:nvPr>
            <p:ph type="title"/>
          </p:nvPr>
        </p:nvSpPr>
        <p:spPr/>
        <p:txBody>
          <a:bodyPr/>
          <a:lstStyle/>
          <a:p>
            <a:r>
              <a:rPr lang="da-DK" dirty="0"/>
              <a:t>CRAFT ”C</a:t>
            </a:r>
            <a:r>
              <a:rPr lang="da-DK"/>
              <a:t>ircle</a:t>
            </a:r>
            <a:r>
              <a:rPr lang="da-DK" dirty="0"/>
              <a:t>”</a:t>
            </a:r>
          </a:p>
        </p:txBody>
      </p:sp>
      <p:sp>
        <p:nvSpPr>
          <p:cNvPr id="3" name="Pladsholder til indhold 2">
            <a:extLst>
              <a:ext uri="{FF2B5EF4-FFF2-40B4-BE49-F238E27FC236}">
                <a16:creationId xmlns:a16="http://schemas.microsoft.com/office/drawing/2014/main" id="{3D341CBA-E227-684F-ABF8-7A8985BCEAD5}"/>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A2236A49-3B67-2847-B6C0-CF03E82A29BB}"/>
              </a:ext>
            </a:extLst>
          </p:cNvPr>
          <p:cNvPicPr>
            <a:picLocks noChangeAspect="1"/>
          </p:cNvPicPr>
          <p:nvPr/>
        </p:nvPicPr>
        <p:blipFill>
          <a:blip r:embed="rId2"/>
          <a:stretch>
            <a:fillRect/>
          </a:stretch>
        </p:blipFill>
        <p:spPr>
          <a:xfrm>
            <a:off x="3491880" y="188639"/>
            <a:ext cx="5393258" cy="5691777"/>
          </a:xfrm>
          <a:prstGeom prst="rect">
            <a:avLst/>
          </a:prstGeom>
        </p:spPr>
      </p:pic>
      <p:pic>
        <p:nvPicPr>
          <p:cNvPr id="6" name="Billede 5">
            <a:extLst>
              <a:ext uri="{FF2B5EF4-FFF2-40B4-BE49-F238E27FC236}">
                <a16:creationId xmlns:a16="http://schemas.microsoft.com/office/drawing/2014/main" id="{72AC9D37-71B5-E348-ACC0-349E71EE0888}"/>
              </a:ext>
            </a:extLst>
          </p:cNvPr>
          <p:cNvPicPr>
            <a:picLocks noChangeAspect="1"/>
          </p:cNvPicPr>
          <p:nvPr/>
        </p:nvPicPr>
        <p:blipFill>
          <a:blip r:embed="rId3"/>
          <a:stretch>
            <a:fillRect/>
          </a:stretch>
        </p:blipFill>
        <p:spPr>
          <a:xfrm rot="21000881">
            <a:off x="280416" y="2675222"/>
            <a:ext cx="2975992" cy="2975992"/>
          </a:xfrm>
          <a:prstGeom prst="rect">
            <a:avLst/>
          </a:prstGeom>
        </p:spPr>
      </p:pic>
    </p:spTree>
    <p:extLst>
      <p:ext uri="{BB962C8B-B14F-4D97-AF65-F5344CB8AC3E}">
        <p14:creationId xmlns:p14="http://schemas.microsoft.com/office/powerpoint/2010/main" val="1672621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Documentation</a:t>
            </a:r>
            <a:r>
              <a:rPr lang="da-DK" dirty="0"/>
              <a:t> </a:t>
            </a:r>
            <a:r>
              <a:rPr lang="da-DK" dirty="0">
                <a:hlinkClick r:id="rId3"/>
              </a:rPr>
              <a:t>video</a:t>
            </a:r>
            <a:r>
              <a:rPr lang="da-DK" dirty="0"/>
              <a:t> </a:t>
            </a:r>
            <a:r>
              <a:rPr lang="da-DK" dirty="0" err="1"/>
              <a:t>produced</a:t>
            </a:r>
            <a:r>
              <a:rPr lang="da-DK" dirty="0"/>
              <a:t> by a 12 </a:t>
            </a:r>
            <a:r>
              <a:rPr lang="da-DK" dirty="0" err="1"/>
              <a:t>year</a:t>
            </a:r>
            <a:r>
              <a:rPr lang="da-DK" dirty="0"/>
              <a:t> old student</a:t>
            </a:r>
          </a:p>
        </p:txBody>
      </p:sp>
      <p:sp>
        <p:nvSpPr>
          <p:cNvPr id="3" name="Pladsholder til indhold 2"/>
          <p:cNvSpPr>
            <a:spLocks noGrp="1"/>
          </p:cNvSpPr>
          <p:nvPr>
            <p:ph idx="1"/>
          </p:nvPr>
        </p:nvSpPr>
        <p:spPr/>
        <p:txBody>
          <a:bodyPr/>
          <a:lstStyle/>
          <a:p>
            <a:endParaRPr lang="da-DK"/>
          </a:p>
        </p:txBody>
      </p:sp>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63688" y="2636912"/>
            <a:ext cx="5777954" cy="3271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1698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D116C-F618-5C45-B807-98E8A8AC8F69}"/>
              </a:ext>
            </a:extLst>
          </p:cNvPr>
          <p:cNvSpPr>
            <a:spLocks noGrp="1"/>
          </p:cNvSpPr>
          <p:nvPr>
            <p:ph type="title"/>
          </p:nvPr>
        </p:nvSpPr>
        <p:spPr>
          <a:xfrm>
            <a:off x="143768" y="-387424"/>
            <a:ext cx="7380560" cy="1368202"/>
          </a:xfrm>
        </p:spPr>
        <p:txBody>
          <a:bodyPr/>
          <a:lstStyle/>
          <a:p>
            <a:r>
              <a:rPr lang="da-DK" dirty="0" err="1">
                <a:solidFill>
                  <a:srgbClr val="FF0000"/>
                </a:solidFill>
              </a:rPr>
              <a:t>Free</a:t>
            </a:r>
            <a:r>
              <a:rPr lang="da-DK" dirty="0">
                <a:solidFill>
                  <a:srgbClr val="FF0000"/>
                </a:solidFill>
              </a:rPr>
              <a:t> </a:t>
            </a:r>
            <a:r>
              <a:rPr lang="da-DK" dirty="0" err="1">
                <a:solidFill>
                  <a:srgbClr val="FF0000"/>
                </a:solidFill>
              </a:rPr>
              <a:t>conference</a:t>
            </a:r>
            <a:r>
              <a:rPr lang="da-DK" dirty="0">
                <a:solidFill>
                  <a:srgbClr val="FF0000"/>
                </a:solidFill>
              </a:rPr>
              <a:t> </a:t>
            </a:r>
            <a:r>
              <a:rPr lang="da-DK" dirty="0" err="1">
                <a:solidFill>
                  <a:srgbClr val="FF0000"/>
                </a:solidFill>
              </a:rPr>
              <a:t>tomorrow</a:t>
            </a:r>
            <a:r>
              <a:rPr lang="da-DK" dirty="0"/>
              <a:t>, Logan Hall</a:t>
            </a:r>
          </a:p>
        </p:txBody>
      </p:sp>
      <p:sp>
        <p:nvSpPr>
          <p:cNvPr id="3" name="Pladsholder til indhold 2">
            <a:extLst>
              <a:ext uri="{FF2B5EF4-FFF2-40B4-BE49-F238E27FC236}">
                <a16:creationId xmlns:a16="http://schemas.microsoft.com/office/drawing/2014/main" id="{69CC5FCA-B035-8F4D-8982-C61C9ABE7CED}"/>
              </a:ext>
            </a:extLst>
          </p:cNvPr>
          <p:cNvSpPr>
            <a:spLocks noGrp="1"/>
          </p:cNvSpPr>
          <p:nvPr>
            <p:ph idx="1"/>
          </p:nvPr>
        </p:nvSpPr>
        <p:spPr/>
        <p:txBody>
          <a:bodyPr/>
          <a:lstStyle/>
          <a:p>
            <a:endParaRPr lang="da-DK"/>
          </a:p>
        </p:txBody>
      </p:sp>
      <p:pic>
        <p:nvPicPr>
          <p:cNvPr id="7" name="Billede 6">
            <a:extLst>
              <a:ext uri="{FF2B5EF4-FFF2-40B4-BE49-F238E27FC236}">
                <a16:creationId xmlns:a16="http://schemas.microsoft.com/office/drawing/2014/main" id="{E94CAFCD-8ECD-DA49-8A24-49C68D5BE00D}"/>
              </a:ext>
            </a:extLst>
          </p:cNvPr>
          <p:cNvPicPr>
            <a:picLocks noChangeAspect="1"/>
          </p:cNvPicPr>
          <p:nvPr/>
        </p:nvPicPr>
        <p:blipFill>
          <a:blip r:embed="rId2"/>
          <a:stretch>
            <a:fillRect/>
          </a:stretch>
        </p:blipFill>
        <p:spPr>
          <a:xfrm>
            <a:off x="179511" y="2935786"/>
            <a:ext cx="8704561" cy="3733574"/>
          </a:xfrm>
          <a:prstGeom prst="rect">
            <a:avLst/>
          </a:prstGeom>
        </p:spPr>
      </p:pic>
      <p:pic>
        <p:nvPicPr>
          <p:cNvPr id="8" name="Billede 7">
            <a:extLst>
              <a:ext uri="{FF2B5EF4-FFF2-40B4-BE49-F238E27FC236}">
                <a16:creationId xmlns:a16="http://schemas.microsoft.com/office/drawing/2014/main" id="{E4CFB1EF-2B4A-CB45-8E91-CC6F8A52DCB9}"/>
              </a:ext>
            </a:extLst>
          </p:cNvPr>
          <p:cNvPicPr>
            <a:picLocks noChangeAspect="1"/>
          </p:cNvPicPr>
          <p:nvPr/>
        </p:nvPicPr>
        <p:blipFill>
          <a:blip r:embed="rId3"/>
          <a:stretch>
            <a:fillRect/>
          </a:stretch>
        </p:blipFill>
        <p:spPr>
          <a:xfrm>
            <a:off x="179512" y="980728"/>
            <a:ext cx="8884615" cy="1944216"/>
          </a:xfrm>
          <a:prstGeom prst="rect">
            <a:avLst/>
          </a:prstGeom>
        </p:spPr>
      </p:pic>
    </p:spTree>
    <p:extLst>
      <p:ext uri="{BB962C8B-B14F-4D97-AF65-F5344CB8AC3E}">
        <p14:creationId xmlns:p14="http://schemas.microsoft.com/office/powerpoint/2010/main" val="2239403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31800" y="1412776"/>
            <a:ext cx="8277225" cy="4416524"/>
          </a:xfrm>
        </p:spPr>
        <p:txBody>
          <a:bodyPr/>
          <a:lstStyle/>
          <a:p>
            <a:pPr marL="0" indent="0">
              <a:buNone/>
            </a:pPr>
            <a:r>
              <a:rPr lang="da-DK" sz="3600" b="1" dirty="0"/>
              <a:t>Danish Learning Festival </a:t>
            </a:r>
          </a:p>
          <a:p>
            <a:pPr marL="0" indent="0">
              <a:buNone/>
            </a:pPr>
            <a:endParaRPr lang="da-DK" sz="3600" b="1" dirty="0"/>
          </a:p>
          <a:p>
            <a:pPr marL="0" indent="0">
              <a:buNone/>
            </a:pPr>
            <a:r>
              <a:rPr lang="da-DK" sz="3600" b="1" dirty="0"/>
              <a:t>13-14 March 2019 in Bella Center, </a:t>
            </a:r>
          </a:p>
          <a:p>
            <a:pPr marL="0" indent="0">
              <a:buNone/>
            </a:pPr>
            <a:endParaRPr lang="da-DK" sz="3600" b="1" dirty="0"/>
          </a:p>
          <a:p>
            <a:pPr marL="0" indent="0">
              <a:buNone/>
            </a:pPr>
            <a:r>
              <a:rPr lang="da-DK" sz="3600" b="1" dirty="0"/>
              <a:t>Copenhagen, DK </a:t>
            </a:r>
          </a:p>
          <a:p>
            <a:pPr marL="0" indent="0">
              <a:buNone/>
            </a:pPr>
            <a:endParaRPr lang="da-DK" sz="3600" b="1" dirty="0"/>
          </a:p>
          <a:p>
            <a:pPr marL="0" indent="0">
              <a:buNone/>
            </a:pPr>
            <a:endParaRPr lang="da-DK" sz="3600" b="1" dirty="0"/>
          </a:p>
        </p:txBody>
      </p:sp>
      <p:pic>
        <p:nvPicPr>
          <p:cNvPr id="5" name="Billed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808" y="2492896"/>
            <a:ext cx="6096000" cy="3566160"/>
          </a:xfrm>
          <a:prstGeom prst="rect">
            <a:avLst/>
          </a:prstGeom>
        </p:spPr>
      </p:pic>
    </p:spTree>
    <p:extLst>
      <p:ext uri="{BB962C8B-B14F-4D97-AF65-F5344CB8AC3E}">
        <p14:creationId xmlns:p14="http://schemas.microsoft.com/office/powerpoint/2010/main" val="57920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ABB7FE-1361-C440-8DD3-6FA1E08EC0AD}"/>
              </a:ext>
            </a:extLst>
          </p:cNvPr>
          <p:cNvSpPr>
            <a:spLocks noGrp="1"/>
          </p:cNvSpPr>
          <p:nvPr>
            <p:ph type="title"/>
          </p:nvPr>
        </p:nvSpPr>
        <p:spPr/>
        <p:txBody>
          <a:bodyPr/>
          <a:lstStyle/>
          <a:p>
            <a:r>
              <a:rPr lang="da-DK" dirty="0"/>
              <a:t>Teacher Tine Lund</a:t>
            </a:r>
            <a:br>
              <a:rPr lang="da-DK" dirty="0"/>
            </a:br>
            <a:r>
              <a:rPr lang="da-DK" dirty="0"/>
              <a:t>Asgård School, Køge</a:t>
            </a:r>
          </a:p>
        </p:txBody>
      </p:sp>
      <p:sp>
        <p:nvSpPr>
          <p:cNvPr id="3" name="Pladsholder til indhold 2">
            <a:extLst>
              <a:ext uri="{FF2B5EF4-FFF2-40B4-BE49-F238E27FC236}">
                <a16:creationId xmlns:a16="http://schemas.microsoft.com/office/drawing/2014/main" id="{638A683C-FA25-AA46-B36F-870D397F697E}"/>
              </a:ext>
            </a:extLst>
          </p:cNvPr>
          <p:cNvSpPr>
            <a:spLocks noGrp="1"/>
          </p:cNvSpPr>
          <p:nvPr>
            <p:ph idx="1"/>
          </p:nvPr>
        </p:nvSpPr>
        <p:spPr/>
        <p:txBody>
          <a:bodyPr/>
          <a:lstStyle/>
          <a:p>
            <a:pPr marL="0" indent="0">
              <a:lnSpc>
                <a:spcPct val="150000"/>
              </a:lnSpc>
              <a:buNone/>
            </a:pPr>
            <a:r>
              <a:rPr lang="da-DK" sz="2800" dirty="0" err="1">
                <a:hlinkClick r:id="rId2"/>
              </a:rPr>
              <a:t>eTwinning.net</a:t>
            </a:r>
            <a:endParaRPr lang="da-DK" sz="2800" dirty="0"/>
          </a:p>
          <a:p>
            <a:pPr marL="0" indent="0">
              <a:lnSpc>
                <a:spcPct val="150000"/>
              </a:lnSpc>
              <a:buNone/>
            </a:pPr>
            <a:r>
              <a:rPr lang="da-DK" sz="2800" dirty="0" err="1"/>
              <a:t>TwinSpace</a:t>
            </a:r>
            <a:r>
              <a:rPr lang="da-DK" sz="2800" dirty="0"/>
              <a:t> ”</a:t>
            </a:r>
            <a:r>
              <a:rPr lang="da-DK" sz="2800" b="1" dirty="0"/>
              <a:t> Danish visit to </a:t>
            </a:r>
            <a:r>
              <a:rPr lang="da-DK" sz="2800" b="1" dirty="0" err="1"/>
              <a:t>Tollgate</a:t>
            </a:r>
            <a:r>
              <a:rPr lang="da-DK" sz="2800" b="1" dirty="0"/>
              <a:t> </a:t>
            </a:r>
            <a:r>
              <a:rPr lang="da-DK" sz="2800" b="1" dirty="0" err="1"/>
              <a:t>Primary</a:t>
            </a:r>
            <a:r>
              <a:rPr lang="da-DK" sz="2800" b="1" dirty="0"/>
              <a:t> School in London, </a:t>
            </a:r>
            <a:r>
              <a:rPr lang="da-DK" sz="2800" b="1" dirty="0" err="1"/>
              <a:t>January</a:t>
            </a:r>
            <a:r>
              <a:rPr lang="da-DK" sz="2800" b="1" dirty="0"/>
              <a:t> 2019”</a:t>
            </a:r>
          </a:p>
          <a:p>
            <a:pPr marL="0" indent="0">
              <a:lnSpc>
                <a:spcPct val="150000"/>
              </a:lnSpc>
              <a:buNone/>
            </a:pPr>
            <a:r>
              <a:rPr lang="da-DK" sz="2800" dirty="0">
                <a:hlinkClick r:id="rId3"/>
              </a:rPr>
              <a:t>https://twinspace.etwinning.net/81761</a:t>
            </a:r>
            <a:r>
              <a:rPr lang="da-DK" sz="2800" dirty="0"/>
              <a:t> </a:t>
            </a:r>
          </a:p>
          <a:p>
            <a:pPr marL="0" indent="0">
              <a:lnSpc>
                <a:spcPct val="150000"/>
              </a:lnSpc>
              <a:buNone/>
            </a:pPr>
            <a:r>
              <a:rPr lang="da-DK" sz="2800" dirty="0"/>
              <a:t>            (ShortURL: </a:t>
            </a:r>
            <a:r>
              <a:rPr lang="da-DK" sz="2800" dirty="0">
                <a:hlinkClick r:id="rId4"/>
              </a:rPr>
              <a:t>l.ead.me/bb312o</a:t>
            </a:r>
            <a:r>
              <a:rPr lang="da-DK" sz="2800" dirty="0"/>
              <a:t> )</a:t>
            </a:r>
          </a:p>
        </p:txBody>
      </p:sp>
      <p:pic>
        <p:nvPicPr>
          <p:cNvPr id="5" name="Billede 4">
            <a:extLst>
              <a:ext uri="{FF2B5EF4-FFF2-40B4-BE49-F238E27FC236}">
                <a16:creationId xmlns:a16="http://schemas.microsoft.com/office/drawing/2014/main" id="{91125672-90C0-4B45-8176-0A49E0819FA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828313" y="3861048"/>
            <a:ext cx="2208183" cy="2867878"/>
          </a:xfrm>
          <a:prstGeom prst="rect">
            <a:avLst/>
          </a:prstGeom>
        </p:spPr>
      </p:pic>
    </p:spTree>
    <p:extLst>
      <p:ext uri="{BB962C8B-B14F-4D97-AF65-F5344CB8AC3E}">
        <p14:creationId xmlns:p14="http://schemas.microsoft.com/office/powerpoint/2010/main" val="2836749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96216E-36CB-CB4D-8F0D-C72E6550F943}"/>
              </a:ext>
            </a:extLst>
          </p:cNvPr>
          <p:cNvSpPr>
            <a:spLocks noGrp="1"/>
          </p:cNvSpPr>
          <p:nvPr>
            <p:ph type="title"/>
          </p:nvPr>
        </p:nvSpPr>
        <p:spPr/>
        <p:txBody>
          <a:bodyPr/>
          <a:lstStyle/>
          <a:p>
            <a:r>
              <a:rPr lang="da-DK" dirty="0"/>
              <a:t>Pernille Reenberg</a:t>
            </a:r>
            <a:br>
              <a:rPr lang="da-DK" dirty="0"/>
            </a:br>
            <a:r>
              <a:rPr lang="da-DK" dirty="0" err="1"/>
              <a:t>Nyager</a:t>
            </a:r>
            <a:r>
              <a:rPr lang="da-DK" dirty="0"/>
              <a:t> School, Rødovre</a:t>
            </a:r>
          </a:p>
        </p:txBody>
      </p:sp>
      <p:sp>
        <p:nvSpPr>
          <p:cNvPr id="3" name="Pladsholder til indhold 2">
            <a:extLst>
              <a:ext uri="{FF2B5EF4-FFF2-40B4-BE49-F238E27FC236}">
                <a16:creationId xmlns:a16="http://schemas.microsoft.com/office/drawing/2014/main" id="{714AC0F6-1AF5-D640-BBDB-674E997C3B3A}"/>
              </a:ext>
            </a:extLst>
          </p:cNvPr>
          <p:cNvSpPr>
            <a:spLocks noGrp="1"/>
          </p:cNvSpPr>
          <p:nvPr>
            <p:ph idx="1"/>
          </p:nvPr>
        </p:nvSpPr>
        <p:spPr/>
        <p:txBody>
          <a:bodyPr/>
          <a:lstStyle/>
          <a:p>
            <a:pPr marL="0" indent="0">
              <a:lnSpc>
                <a:spcPct val="150000"/>
              </a:lnSpc>
              <a:buNone/>
            </a:pPr>
            <a:r>
              <a:rPr lang="da-DK" sz="2800" dirty="0" err="1"/>
              <a:t>Sway</a:t>
            </a:r>
            <a:r>
              <a:rPr lang="da-DK" sz="2800" dirty="0"/>
              <a:t>: ”UK &amp; DK Scratch and Marine Pollution”</a:t>
            </a:r>
          </a:p>
          <a:p>
            <a:pPr marL="452438" lvl="1" indent="0">
              <a:lnSpc>
                <a:spcPct val="150000"/>
              </a:lnSpc>
              <a:buNone/>
            </a:pPr>
            <a:r>
              <a:rPr lang="da-DK" sz="2400" dirty="0">
                <a:hlinkClick r:id="rId2"/>
              </a:rPr>
              <a:t>https://sway.office.com/ZNlIU3jlNU869CD6?ref=Link</a:t>
            </a:r>
            <a:endParaRPr lang="da-DK" sz="2400" dirty="0"/>
          </a:p>
        </p:txBody>
      </p:sp>
    </p:spTree>
    <p:extLst>
      <p:ext uri="{BB962C8B-B14F-4D97-AF65-F5344CB8AC3E}">
        <p14:creationId xmlns:p14="http://schemas.microsoft.com/office/powerpoint/2010/main" val="4005967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CEFA1A-CB82-2141-9964-2A4314BCA8FE}"/>
              </a:ext>
            </a:extLst>
          </p:cNvPr>
          <p:cNvSpPr>
            <a:spLocks noGrp="1"/>
          </p:cNvSpPr>
          <p:nvPr>
            <p:ph type="title"/>
          </p:nvPr>
        </p:nvSpPr>
        <p:spPr/>
        <p:txBody>
          <a:bodyPr/>
          <a:lstStyle/>
          <a:p>
            <a:endParaRPr lang="da-DK"/>
          </a:p>
        </p:txBody>
      </p:sp>
      <p:pic>
        <p:nvPicPr>
          <p:cNvPr id="12" name="Billede 11">
            <a:extLst>
              <a:ext uri="{FF2B5EF4-FFF2-40B4-BE49-F238E27FC236}">
                <a16:creationId xmlns:a16="http://schemas.microsoft.com/office/drawing/2014/main" id="{2268ECB4-6A15-CC46-9976-5A9732BEE3A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504" y="332656"/>
            <a:ext cx="5013176" cy="5013176"/>
          </a:xfrm>
          <a:prstGeom prst="rect">
            <a:avLst/>
          </a:prstGeom>
        </p:spPr>
      </p:pic>
      <p:sp>
        <p:nvSpPr>
          <p:cNvPr id="14" name="Pladsholder til indhold 13">
            <a:extLst>
              <a:ext uri="{FF2B5EF4-FFF2-40B4-BE49-F238E27FC236}">
                <a16:creationId xmlns:a16="http://schemas.microsoft.com/office/drawing/2014/main" id="{9816E697-2567-624D-BC83-DF032CB615F4}"/>
              </a:ext>
            </a:extLst>
          </p:cNvPr>
          <p:cNvSpPr>
            <a:spLocks noGrp="1"/>
          </p:cNvSpPr>
          <p:nvPr>
            <p:ph idx="1"/>
          </p:nvPr>
        </p:nvSpPr>
        <p:spPr/>
        <p:txBody>
          <a:bodyPr/>
          <a:lstStyle/>
          <a:p>
            <a:endParaRPr lang="da-DK" dirty="0"/>
          </a:p>
        </p:txBody>
      </p:sp>
      <p:pic>
        <p:nvPicPr>
          <p:cNvPr id="23" name="Billede 22">
            <a:extLst>
              <a:ext uri="{FF2B5EF4-FFF2-40B4-BE49-F238E27FC236}">
                <a16:creationId xmlns:a16="http://schemas.microsoft.com/office/drawing/2014/main" id="{2E92275B-E017-5043-B3C6-1FBEB693C0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386840">
            <a:off x="5130053" y="2042837"/>
            <a:ext cx="3737311" cy="3737311"/>
          </a:xfrm>
          <a:prstGeom prst="rect">
            <a:avLst/>
          </a:prstGeom>
        </p:spPr>
      </p:pic>
      <p:pic>
        <p:nvPicPr>
          <p:cNvPr id="24" name="Billede 23">
            <a:extLst>
              <a:ext uri="{FF2B5EF4-FFF2-40B4-BE49-F238E27FC236}">
                <a16:creationId xmlns:a16="http://schemas.microsoft.com/office/drawing/2014/main" id="{3CC0D9D4-B0D3-2344-81B2-22967DD1602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3311" y="5386745"/>
            <a:ext cx="4730409" cy="1419123"/>
          </a:xfrm>
          <a:prstGeom prst="rect">
            <a:avLst/>
          </a:prstGeom>
        </p:spPr>
      </p:pic>
    </p:spTree>
    <p:extLst>
      <p:ext uri="{BB962C8B-B14F-4D97-AF65-F5344CB8AC3E}">
        <p14:creationId xmlns:p14="http://schemas.microsoft.com/office/powerpoint/2010/main" val="2292331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341C13-248A-334E-A573-E89A5811BEEE}"/>
              </a:ext>
            </a:extLst>
          </p:cNvPr>
          <p:cNvSpPr>
            <a:spLocks noGrp="1"/>
          </p:cNvSpPr>
          <p:nvPr>
            <p:ph type="title"/>
          </p:nvPr>
        </p:nvSpPr>
        <p:spPr>
          <a:xfrm>
            <a:off x="4327420" y="514550"/>
            <a:ext cx="2698428" cy="1143000"/>
          </a:xfrm>
        </p:spPr>
        <p:txBody>
          <a:bodyPr/>
          <a:lstStyle/>
          <a:p>
            <a:r>
              <a:rPr lang="da-DK" dirty="0"/>
              <a:t> Read </a:t>
            </a:r>
            <a:r>
              <a:rPr lang="da-DK" dirty="0">
                <a:hlinkClick r:id="rId2"/>
              </a:rPr>
              <a:t>more</a:t>
            </a:r>
            <a:endParaRPr lang="da-DK" dirty="0"/>
          </a:p>
        </p:txBody>
      </p:sp>
      <p:sp>
        <p:nvSpPr>
          <p:cNvPr id="3" name="Pladsholder til indhold 2">
            <a:extLst>
              <a:ext uri="{FF2B5EF4-FFF2-40B4-BE49-F238E27FC236}">
                <a16:creationId xmlns:a16="http://schemas.microsoft.com/office/drawing/2014/main" id="{91B9AF70-72B6-2A40-8684-A3CC4202552F}"/>
              </a:ext>
            </a:extLst>
          </p:cNvPr>
          <p:cNvSpPr>
            <a:spLocks noGrp="1"/>
          </p:cNvSpPr>
          <p:nvPr>
            <p:ph idx="1"/>
          </p:nvPr>
        </p:nvSpPr>
        <p:spPr/>
        <p:txBody>
          <a:bodyPr/>
          <a:lstStyle/>
          <a:p>
            <a:endParaRPr lang="da-DK"/>
          </a:p>
        </p:txBody>
      </p:sp>
      <p:pic>
        <p:nvPicPr>
          <p:cNvPr id="7" name="Billede 6">
            <a:extLst>
              <a:ext uri="{FF2B5EF4-FFF2-40B4-BE49-F238E27FC236}">
                <a16:creationId xmlns:a16="http://schemas.microsoft.com/office/drawing/2014/main" id="{AB91BC1C-7C28-064B-A2D8-BFC2705C58E4}"/>
              </a:ext>
            </a:extLst>
          </p:cNvPr>
          <p:cNvPicPr>
            <a:picLocks noChangeAspect="1"/>
          </p:cNvPicPr>
          <p:nvPr/>
        </p:nvPicPr>
        <p:blipFill>
          <a:blip r:embed="rId3"/>
          <a:stretch>
            <a:fillRect/>
          </a:stretch>
        </p:blipFill>
        <p:spPr>
          <a:xfrm>
            <a:off x="3909190" y="1995605"/>
            <a:ext cx="4808991" cy="3940140"/>
          </a:xfrm>
          <a:prstGeom prst="rect">
            <a:avLst/>
          </a:prstGeom>
        </p:spPr>
      </p:pic>
      <p:pic>
        <p:nvPicPr>
          <p:cNvPr id="8" name="Billede 7">
            <a:extLst>
              <a:ext uri="{FF2B5EF4-FFF2-40B4-BE49-F238E27FC236}">
                <a16:creationId xmlns:a16="http://schemas.microsoft.com/office/drawing/2014/main" id="{CA0D462E-0A8A-9C49-B728-BCC63B1240C2}"/>
              </a:ext>
            </a:extLst>
          </p:cNvPr>
          <p:cNvPicPr>
            <a:picLocks noChangeAspect="1"/>
          </p:cNvPicPr>
          <p:nvPr/>
        </p:nvPicPr>
        <p:blipFill>
          <a:blip r:embed="rId4"/>
          <a:stretch>
            <a:fillRect/>
          </a:stretch>
        </p:blipFill>
        <p:spPr>
          <a:xfrm>
            <a:off x="251520" y="188640"/>
            <a:ext cx="4084538" cy="5840020"/>
          </a:xfrm>
          <a:prstGeom prst="rect">
            <a:avLst/>
          </a:prstGeom>
        </p:spPr>
      </p:pic>
    </p:spTree>
    <p:extLst>
      <p:ext uri="{BB962C8B-B14F-4D97-AF65-F5344CB8AC3E}">
        <p14:creationId xmlns:p14="http://schemas.microsoft.com/office/powerpoint/2010/main" val="500496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449EA-4F7B-1142-ACE5-9831D1007A51}"/>
              </a:ext>
            </a:extLst>
          </p:cNvPr>
          <p:cNvSpPr>
            <a:spLocks noGrp="1"/>
          </p:cNvSpPr>
          <p:nvPr>
            <p:ph type="title"/>
          </p:nvPr>
        </p:nvSpPr>
        <p:spPr>
          <a:xfrm>
            <a:off x="431800" y="-313072"/>
            <a:ext cx="6804496" cy="1143000"/>
          </a:xfrm>
        </p:spPr>
        <p:txBody>
          <a:bodyPr/>
          <a:lstStyle/>
          <a:p>
            <a:r>
              <a:rPr lang="da-DK" dirty="0"/>
              <a:t>One </a:t>
            </a:r>
            <a:r>
              <a:rPr lang="da-DK" dirty="0" err="1"/>
              <a:t>school</a:t>
            </a:r>
            <a:r>
              <a:rPr lang="da-DK" dirty="0"/>
              <a:t>: Grade 0-9 (or 10)</a:t>
            </a:r>
          </a:p>
        </p:txBody>
      </p:sp>
      <p:sp>
        <p:nvSpPr>
          <p:cNvPr id="3" name="Pladsholder til indhold 2">
            <a:extLst>
              <a:ext uri="{FF2B5EF4-FFF2-40B4-BE49-F238E27FC236}">
                <a16:creationId xmlns:a16="http://schemas.microsoft.com/office/drawing/2014/main" id="{C8C4F096-00E1-214D-B833-BF06A098CDB3}"/>
              </a:ext>
            </a:extLst>
          </p:cNvPr>
          <p:cNvSpPr>
            <a:spLocks noGrp="1"/>
          </p:cNvSpPr>
          <p:nvPr>
            <p:ph idx="1"/>
          </p:nvPr>
        </p:nvSpPr>
        <p:spPr/>
        <p:txBody>
          <a:bodyPr/>
          <a:lstStyle/>
          <a:p>
            <a:endParaRPr lang="da-DK"/>
          </a:p>
        </p:txBody>
      </p:sp>
      <p:sp>
        <p:nvSpPr>
          <p:cNvPr id="4" name="Pladsholder til dato 3">
            <a:extLst>
              <a:ext uri="{FF2B5EF4-FFF2-40B4-BE49-F238E27FC236}">
                <a16:creationId xmlns:a16="http://schemas.microsoft.com/office/drawing/2014/main" id="{A8F133C8-7E62-344F-83DC-023411854DC2}"/>
              </a:ext>
            </a:extLst>
          </p:cNvPr>
          <p:cNvSpPr>
            <a:spLocks noGrp="1"/>
          </p:cNvSpPr>
          <p:nvPr>
            <p:ph type="dt" sz="half" idx="10"/>
          </p:nvPr>
        </p:nvSpPr>
        <p:spPr/>
        <p:txBody>
          <a:bodyPr/>
          <a:lstStyle/>
          <a:p>
            <a:r>
              <a:rPr lang="da-DK"/>
              <a:t>11. october 2018</a:t>
            </a:r>
          </a:p>
        </p:txBody>
      </p:sp>
      <p:pic>
        <p:nvPicPr>
          <p:cNvPr id="7" name="Billede 6">
            <a:extLst>
              <a:ext uri="{FF2B5EF4-FFF2-40B4-BE49-F238E27FC236}">
                <a16:creationId xmlns:a16="http://schemas.microsoft.com/office/drawing/2014/main" id="{329D873B-CBBF-4D44-8C7D-FC1C9F1157F3}"/>
              </a:ext>
            </a:extLst>
          </p:cNvPr>
          <p:cNvPicPr>
            <a:picLocks noChangeAspect="1"/>
          </p:cNvPicPr>
          <p:nvPr/>
        </p:nvPicPr>
        <p:blipFill>
          <a:blip r:embed="rId2"/>
          <a:stretch>
            <a:fillRect/>
          </a:stretch>
        </p:blipFill>
        <p:spPr>
          <a:xfrm>
            <a:off x="307471" y="1388740"/>
            <a:ext cx="8440993" cy="5064596"/>
          </a:xfrm>
          <a:prstGeom prst="rect">
            <a:avLst/>
          </a:prstGeom>
        </p:spPr>
      </p:pic>
      <p:pic>
        <p:nvPicPr>
          <p:cNvPr id="5" name="Billede 4">
            <a:extLst>
              <a:ext uri="{FF2B5EF4-FFF2-40B4-BE49-F238E27FC236}">
                <a16:creationId xmlns:a16="http://schemas.microsoft.com/office/drawing/2014/main" id="{5795EA94-CA81-904D-AF6A-D1BBC9842116}"/>
              </a:ext>
            </a:extLst>
          </p:cNvPr>
          <p:cNvPicPr>
            <a:picLocks noChangeAspect="1"/>
          </p:cNvPicPr>
          <p:nvPr/>
        </p:nvPicPr>
        <p:blipFill>
          <a:blip r:embed="rId3"/>
          <a:stretch>
            <a:fillRect/>
          </a:stretch>
        </p:blipFill>
        <p:spPr>
          <a:xfrm>
            <a:off x="5749190" y="5250408"/>
            <a:ext cx="3380655" cy="1425178"/>
          </a:xfrm>
          <a:prstGeom prst="rect">
            <a:avLst/>
          </a:prstGeom>
        </p:spPr>
      </p:pic>
    </p:spTree>
    <p:extLst>
      <p:ext uri="{BB962C8B-B14F-4D97-AF65-F5344CB8AC3E}">
        <p14:creationId xmlns:p14="http://schemas.microsoft.com/office/powerpoint/2010/main" val="167897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e 2"/>
          <p:cNvGrpSpPr/>
          <p:nvPr/>
        </p:nvGrpSpPr>
        <p:grpSpPr>
          <a:xfrm>
            <a:off x="827584" y="5352291"/>
            <a:ext cx="7900980" cy="671263"/>
            <a:chOff x="1878847" y="5232975"/>
            <a:chExt cx="5828569" cy="663295"/>
          </a:xfrm>
        </p:grpSpPr>
        <p:sp>
          <p:nvSpPr>
            <p:cNvPr id="9" name="Ligebenet trekant 8"/>
            <p:cNvSpPr/>
            <p:nvPr/>
          </p:nvSpPr>
          <p:spPr>
            <a:xfrm>
              <a:off x="4236669" y="5525201"/>
              <a:ext cx="977512" cy="371069"/>
            </a:xfrm>
            <a:prstGeom prst="triangle">
              <a:avLst>
                <a:gd name="adj" fmla="val 50697"/>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Rektangel 10"/>
            <p:cNvSpPr/>
            <p:nvPr/>
          </p:nvSpPr>
          <p:spPr>
            <a:xfrm rot="21164737">
              <a:off x="1878847" y="5232975"/>
              <a:ext cx="5828569" cy="219038"/>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grpSp>
        <p:nvGrpSpPr>
          <p:cNvPr id="26" name="Gruppe 25"/>
          <p:cNvGrpSpPr/>
          <p:nvPr/>
        </p:nvGrpSpPr>
        <p:grpSpPr>
          <a:xfrm rot="21215160">
            <a:off x="507402" y="3215942"/>
            <a:ext cx="4084374" cy="2167333"/>
            <a:chOff x="415620" y="2655687"/>
            <a:chExt cx="4084374" cy="2524377"/>
          </a:xfrm>
        </p:grpSpPr>
        <p:sp>
          <p:nvSpPr>
            <p:cNvPr id="27" name="Afrundet rektangel 26"/>
            <p:cNvSpPr/>
            <p:nvPr/>
          </p:nvSpPr>
          <p:spPr bwMode="auto">
            <a:xfrm>
              <a:off x="415620" y="2655687"/>
              <a:ext cx="4084374" cy="2524377"/>
            </a:xfrm>
            <a:prstGeom prst="roundRect">
              <a:avLst/>
            </a:prstGeom>
            <a:solidFill>
              <a:srgbClr val="3FAB54"/>
            </a:solidFill>
            <a:ln w="952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l" defTabSz="914400" rtl="0" eaLnBrk="1" fontAlgn="base" latinLnBrk="0" hangingPunct="1">
                <a:lnSpc>
                  <a:spcPts val="1800"/>
                </a:lnSpc>
                <a:spcBef>
                  <a:spcPct val="0"/>
                </a:spcBef>
                <a:spcAft>
                  <a:spcPct val="0"/>
                </a:spcAft>
                <a:buClrTx/>
                <a:buSzTx/>
                <a:buFontTx/>
                <a:buNone/>
                <a:tabLst/>
              </a:pPr>
              <a:endParaRPr kumimoji="0" lang="da-DK" sz="1400" b="0" i="0" u="none" strike="noStrike" cap="none" normalizeH="0" baseline="0">
                <a:ln>
                  <a:noFill/>
                </a:ln>
                <a:solidFill>
                  <a:schemeClr val="tx1"/>
                </a:solidFill>
                <a:effectLst/>
                <a:latin typeface="Georgia" pitchFamily="18" charset="0"/>
              </a:endParaRPr>
            </a:p>
          </p:txBody>
        </p:sp>
        <p:sp>
          <p:nvSpPr>
            <p:cNvPr id="28" name="Tekstboks 27"/>
            <p:cNvSpPr txBox="1"/>
            <p:nvPr/>
          </p:nvSpPr>
          <p:spPr>
            <a:xfrm rot="21597460">
              <a:off x="529037" y="2891670"/>
              <a:ext cx="3853299" cy="2150876"/>
            </a:xfrm>
            <a:prstGeom prst="rect">
              <a:avLst/>
            </a:prstGeom>
            <a:solidFill>
              <a:srgbClr val="3FAB54"/>
            </a:solidFill>
            <a:ln>
              <a:noFill/>
            </a:ln>
          </p:spPr>
          <p:txBody>
            <a:bodyPr wrap="square" rtlCol="0">
              <a:spAutoFit/>
            </a:bodyPr>
            <a:lstStyle/>
            <a:p>
              <a:pPr>
                <a:lnSpc>
                  <a:spcPct val="100000"/>
                </a:lnSpc>
              </a:pPr>
              <a:r>
                <a:rPr lang="da-DK" sz="1800" b="1" dirty="0"/>
                <a:t>On the </a:t>
              </a:r>
              <a:r>
                <a:rPr lang="da-DK" sz="1800" b="1" dirty="0" err="1"/>
                <a:t>one</a:t>
              </a:r>
              <a:r>
                <a:rPr lang="da-DK" sz="1800" b="1" dirty="0"/>
                <a:t> </a:t>
              </a:r>
              <a:r>
                <a:rPr lang="da-DK" sz="1800" b="1" dirty="0" err="1"/>
                <a:t>hand</a:t>
              </a:r>
              <a:r>
                <a:rPr lang="da-DK" sz="1800" b="1" dirty="0"/>
                <a:t>…</a:t>
              </a:r>
            </a:p>
            <a:p>
              <a:pPr>
                <a:lnSpc>
                  <a:spcPct val="100000"/>
                </a:lnSpc>
              </a:pPr>
              <a:endParaRPr lang="da-DK" sz="1600" dirty="0"/>
            </a:p>
            <a:p>
              <a:pPr>
                <a:lnSpc>
                  <a:spcPct val="100000"/>
                </a:lnSpc>
              </a:pPr>
              <a:r>
                <a:rPr lang="da-DK" sz="1600" dirty="0"/>
                <a:t>…</a:t>
              </a:r>
              <a:r>
                <a:rPr lang="da-DK" sz="1600" dirty="0" err="1"/>
                <a:t>we</a:t>
              </a:r>
              <a:r>
                <a:rPr lang="da-DK" sz="1600" dirty="0"/>
                <a:t> have a  </a:t>
              </a:r>
              <a:r>
                <a:rPr lang="en-US" sz="1600" dirty="0"/>
                <a:t>good starting point. High digital literacy among young people i.e. 98 % of children from lower socio-economic groups have access to at least one computer at home</a:t>
              </a:r>
              <a:endParaRPr lang="da-DK" sz="1600" dirty="0"/>
            </a:p>
          </p:txBody>
        </p:sp>
      </p:grpSp>
      <p:grpSp>
        <p:nvGrpSpPr>
          <p:cNvPr id="29" name="Gruppe 28"/>
          <p:cNvGrpSpPr/>
          <p:nvPr/>
        </p:nvGrpSpPr>
        <p:grpSpPr>
          <a:xfrm rot="21156348">
            <a:off x="4669658" y="2704674"/>
            <a:ext cx="4044635" cy="2198249"/>
            <a:chOff x="385487" y="2859717"/>
            <a:chExt cx="4279884" cy="1676521"/>
          </a:xfrm>
          <a:solidFill>
            <a:srgbClr val="C0AE00"/>
          </a:solidFill>
        </p:grpSpPr>
        <p:sp>
          <p:nvSpPr>
            <p:cNvPr id="30" name="Afrundet rektangel 29"/>
            <p:cNvSpPr/>
            <p:nvPr/>
          </p:nvSpPr>
          <p:spPr bwMode="auto">
            <a:xfrm>
              <a:off x="385487" y="2859717"/>
              <a:ext cx="4275822" cy="1676521"/>
            </a:xfrm>
            <a:prstGeom prst="roundRect">
              <a:avLst/>
            </a:prstGeom>
            <a:solidFill>
              <a:schemeClr val="tx2"/>
            </a:solidFill>
            <a:ln w="952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l" defTabSz="914400" rtl="0" eaLnBrk="1" fontAlgn="base" latinLnBrk="0" hangingPunct="1">
                <a:lnSpc>
                  <a:spcPts val="1800"/>
                </a:lnSpc>
                <a:spcBef>
                  <a:spcPct val="0"/>
                </a:spcBef>
                <a:spcAft>
                  <a:spcPct val="0"/>
                </a:spcAft>
                <a:buClrTx/>
                <a:buSzTx/>
                <a:buFontTx/>
                <a:buNone/>
                <a:tabLst/>
              </a:pPr>
              <a:endParaRPr kumimoji="0" lang="da-DK" sz="1400" b="0" i="0" u="none" strike="noStrike" cap="none" normalizeH="0" baseline="0">
                <a:ln>
                  <a:noFill/>
                </a:ln>
                <a:solidFill>
                  <a:schemeClr val="tx1"/>
                </a:solidFill>
                <a:effectLst/>
                <a:latin typeface="Georgia" pitchFamily="18" charset="0"/>
              </a:endParaRPr>
            </a:p>
          </p:txBody>
        </p:sp>
        <p:sp>
          <p:nvSpPr>
            <p:cNvPr id="31" name="Tekstboks 30"/>
            <p:cNvSpPr txBox="1"/>
            <p:nvPr/>
          </p:nvSpPr>
          <p:spPr>
            <a:xfrm>
              <a:off x="388881" y="3000732"/>
              <a:ext cx="4276490" cy="1220593"/>
            </a:xfrm>
            <a:prstGeom prst="rect">
              <a:avLst/>
            </a:prstGeom>
            <a:solidFill>
              <a:schemeClr val="tx2"/>
            </a:solidFill>
            <a:ln>
              <a:noFill/>
            </a:ln>
          </p:spPr>
          <p:txBody>
            <a:bodyPr wrap="square" rtlCol="0">
              <a:spAutoFit/>
            </a:bodyPr>
            <a:lstStyle/>
            <a:p>
              <a:pPr>
                <a:lnSpc>
                  <a:spcPct val="100000"/>
                </a:lnSpc>
              </a:pPr>
              <a:r>
                <a:rPr lang="da-DK" sz="1800" b="1" dirty="0">
                  <a:solidFill>
                    <a:schemeClr val="bg1"/>
                  </a:solidFill>
                </a:rPr>
                <a:t>On the </a:t>
              </a:r>
              <a:r>
                <a:rPr lang="da-DK" sz="1800" b="1" dirty="0" err="1">
                  <a:solidFill>
                    <a:schemeClr val="bg1"/>
                  </a:solidFill>
                </a:rPr>
                <a:t>other</a:t>
              </a:r>
              <a:r>
                <a:rPr lang="da-DK" sz="1800" b="1" dirty="0">
                  <a:solidFill>
                    <a:schemeClr val="bg1"/>
                  </a:solidFill>
                </a:rPr>
                <a:t> </a:t>
              </a:r>
              <a:r>
                <a:rPr lang="da-DK" sz="1800" b="1" dirty="0" err="1">
                  <a:solidFill>
                    <a:schemeClr val="bg1"/>
                  </a:solidFill>
                </a:rPr>
                <a:t>hand</a:t>
              </a:r>
              <a:r>
                <a:rPr lang="da-DK" sz="1800" b="1" dirty="0">
                  <a:solidFill>
                    <a:schemeClr val="bg1"/>
                  </a:solidFill>
                </a:rPr>
                <a:t>…</a:t>
              </a:r>
            </a:p>
            <a:p>
              <a:pPr>
                <a:lnSpc>
                  <a:spcPct val="100000"/>
                </a:lnSpc>
              </a:pPr>
              <a:endParaRPr lang="da-DK" sz="1600" dirty="0">
                <a:solidFill>
                  <a:schemeClr val="bg1"/>
                </a:solidFill>
              </a:endParaRPr>
            </a:p>
            <a:p>
              <a:pPr>
                <a:lnSpc>
                  <a:spcPct val="100000"/>
                </a:lnSpc>
              </a:pPr>
              <a:r>
                <a:rPr lang="da-DK" sz="1600" dirty="0">
                  <a:solidFill>
                    <a:schemeClr val="bg1"/>
                  </a:solidFill>
                </a:rPr>
                <a:t>…attention </a:t>
              </a:r>
              <a:r>
                <a:rPr lang="en-US" sz="1600" dirty="0">
                  <a:solidFill>
                    <a:schemeClr val="bg1"/>
                  </a:solidFill>
                </a:rPr>
                <a:t>to </a:t>
              </a:r>
              <a:r>
                <a:rPr lang="en-GB" sz="1600" dirty="0">
                  <a:solidFill>
                    <a:schemeClr val="bg1"/>
                  </a:solidFill>
                </a:rPr>
                <a:t>digitalisation</a:t>
              </a:r>
              <a:r>
                <a:rPr lang="en-US" sz="1600" dirty="0">
                  <a:solidFill>
                    <a:schemeClr val="bg1"/>
                  </a:solidFill>
                </a:rPr>
                <a:t> is constantly increasing – especially in education, where the demand for new solutions to the skill needs of the future is constantly increasing </a:t>
              </a:r>
              <a:endParaRPr lang="da-DK" sz="1600" dirty="0">
                <a:solidFill>
                  <a:schemeClr val="bg1"/>
                </a:solidFill>
              </a:endParaRPr>
            </a:p>
          </p:txBody>
        </p:sp>
      </p:grpSp>
      <p:sp>
        <p:nvSpPr>
          <p:cNvPr id="17" name="Titel 1"/>
          <p:cNvSpPr txBox="1">
            <a:spLocks/>
          </p:cNvSpPr>
          <p:nvPr/>
        </p:nvSpPr>
        <p:spPr bwMode="auto">
          <a:xfrm>
            <a:off x="395536" y="404664"/>
            <a:ext cx="6478588" cy="720130"/>
          </a:xfrm>
          <a:prstGeom prst="rect">
            <a:avLst/>
          </a:prstGeom>
          <a:noFill/>
          <a:ln w="9525">
            <a:noFill/>
            <a:miter lim="800000"/>
            <a:headEnd/>
            <a:tailEnd/>
          </a:ln>
          <a:effectLst/>
        </p:spPr>
        <p:txBody>
          <a:bodyPr vert="horz" wrap="square" lIns="0" tIns="45720" rIns="0" bIns="45720" numCol="1" anchor="b" anchorCtr="0" compatLnSpc="1">
            <a:prstTxWarp prst="textNoShape">
              <a:avLst/>
            </a:prstTxWarp>
          </a:bodyPr>
          <a:lstStyle>
            <a:lvl1pPr algn="l" rtl="0" eaLnBrk="1" fontAlgn="base" hangingPunct="1">
              <a:lnSpc>
                <a:spcPts val="3600"/>
              </a:lnSpc>
              <a:spcBef>
                <a:spcPct val="0"/>
              </a:spcBef>
              <a:spcAft>
                <a:spcPct val="0"/>
              </a:spcAft>
              <a:defRPr sz="3400" b="1">
                <a:solidFill>
                  <a:schemeClr val="tx1"/>
                </a:solidFill>
                <a:latin typeface="+mj-lt"/>
                <a:ea typeface="+mj-ea"/>
                <a:cs typeface="+mj-cs"/>
              </a:defRPr>
            </a:lvl1pPr>
            <a:lvl2pPr algn="l" rtl="0" eaLnBrk="1" fontAlgn="base" hangingPunct="1">
              <a:lnSpc>
                <a:spcPts val="3600"/>
              </a:lnSpc>
              <a:spcBef>
                <a:spcPct val="0"/>
              </a:spcBef>
              <a:spcAft>
                <a:spcPct val="0"/>
              </a:spcAft>
              <a:defRPr sz="3400" b="1">
                <a:solidFill>
                  <a:schemeClr val="tx1"/>
                </a:solidFill>
                <a:latin typeface="Georgia" pitchFamily="18" charset="0"/>
              </a:defRPr>
            </a:lvl2pPr>
            <a:lvl3pPr algn="l" rtl="0" eaLnBrk="1" fontAlgn="base" hangingPunct="1">
              <a:lnSpc>
                <a:spcPts val="3600"/>
              </a:lnSpc>
              <a:spcBef>
                <a:spcPct val="0"/>
              </a:spcBef>
              <a:spcAft>
                <a:spcPct val="0"/>
              </a:spcAft>
              <a:defRPr sz="3400" b="1">
                <a:solidFill>
                  <a:schemeClr val="tx1"/>
                </a:solidFill>
                <a:latin typeface="Georgia" pitchFamily="18" charset="0"/>
              </a:defRPr>
            </a:lvl3pPr>
            <a:lvl4pPr algn="l" rtl="0" eaLnBrk="1" fontAlgn="base" hangingPunct="1">
              <a:lnSpc>
                <a:spcPts val="3600"/>
              </a:lnSpc>
              <a:spcBef>
                <a:spcPct val="0"/>
              </a:spcBef>
              <a:spcAft>
                <a:spcPct val="0"/>
              </a:spcAft>
              <a:defRPr sz="3400" b="1">
                <a:solidFill>
                  <a:schemeClr val="tx1"/>
                </a:solidFill>
                <a:latin typeface="Georgia" pitchFamily="18" charset="0"/>
              </a:defRPr>
            </a:lvl4pPr>
            <a:lvl5pPr algn="l" rtl="0" eaLnBrk="1" fontAlgn="base" hangingPunct="1">
              <a:lnSpc>
                <a:spcPts val="3600"/>
              </a:lnSpc>
              <a:spcBef>
                <a:spcPct val="0"/>
              </a:spcBef>
              <a:spcAft>
                <a:spcPct val="0"/>
              </a:spcAft>
              <a:defRPr sz="3400" b="1">
                <a:solidFill>
                  <a:schemeClr val="tx1"/>
                </a:solidFill>
                <a:latin typeface="Georgia" pitchFamily="18" charset="0"/>
              </a:defRPr>
            </a:lvl5pPr>
            <a:lvl6pPr marL="457200" algn="l" rtl="0" eaLnBrk="1" fontAlgn="base" hangingPunct="1">
              <a:lnSpc>
                <a:spcPts val="3600"/>
              </a:lnSpc>
              <a:spcBef>
                <a:spcPct val="0"/>
              </a:spcBef>
              <a:spcAft>
                <a:spcPct val="0"/>
              </a:spcAft>
              <a:defRPr sz="3400" b="1">
                <a:solidFill>
                  <a:schemeClr val="tx1"/>
                </a:solidFill>
                <a:latin typeface="Georgia" pitchFamily="18" charset="0"/>
              </a:defRPr>
            </a:lvl6pPr>
            <a:lvl7pPr marL="914400" algn="l" rtl="0" eaLnBrk="1" fontAlgn="base" hangingPunct="1">
              <a:lnSpc>
                <a:spcPts val="3600"/>
              </a:lnSpc>
              <a:spcBef>
                <a:spcPct val="0"/>
              </a:spcBef>
              <a:spcAft>
                <a:spcPct val="0"/>
              </a:spcAft>
              <a:defRPr sz="3400" b="1">
                <a:solidFill>
                  <a:schemeClr val="tx1"/>
                </a:solidFill>
                <a:latin typeface="Georgia" pitchFamily="18" charset="0"/>
              </a:defRPr>
            </a:lvl7pPr>
            <a:lvl8pPr marL="1371600" algn="l" rtl="0" eaLnBrk="1" fontAlgn="base" hangingPunct="1">
              <a:lnSpc>
                <a:spcPts val="3600"/>
              </a:lnSpc>
              <a:spcBef>
                <a:spcPct val="0"/>
              </a:spcBef>
              <a:spcAft>
                <a:spcPct val="0"/>
              </a:spcAft>
              <a:defRPr sz="3400" b="1">
                <a:solidFill>
                  <a:schemeClr val="tx1"/>
                </a:solidFill>
                <a:latin typeface="Georgia" pitchFamily="18" charset="0"/>
              </a:defRPr>
            </a:lvl8pPr>
            <a:lvl9pPr marL="1828800" algn="l" rtl="0" eaLnBrk="1" fontAlgn="base" hangingPunct="1">
              <a:lnSpc>
                <a:spcPts val="3600"/>
              </a:lnSpc>
              <a:spcBef>
                <a:spcPct val="0"/>
              </a:spcBef>
              <a:spcAft>
                <a:spcPct val="0"/>
              </a:spcAft>
              <a:defRPr sz="3400" b="1">
                <a:solidFill>
                  <a:schemeClr val="tx1"/>
                </a:solidFill>
                <a:latin typeface="Georgia" pitchFamily="18" charset="0"/>
              </a:defRPr>
            </a:lvl9pPr>
          </a:lstStyle>
          <a:p>
            <a:r>
              <a:rPr lang="da-DK" sz="3000" kern="0" dirty="0"/>
              <a:t>Digital </a:t>
            </a:r>
            <a:r>
              <a:rPr lang="da-DK" sz="3000" kern="0" dirty="0" err="1"/>
              <a:t>learning</a:t>
            </a:r>
            <a:r>
              <a:rPr lang="da-DK" sz="3000" kern="0" dirty="0"/>
              <a:t> in Denmark</a:t>
            </a:r>
          </a:p>
        </p:txBody>
      </p:sp>
      <p:sp>
        <p:nvSpPr>
          <p:cNvPr id="2" name="Rektangel 1"/>
          <p:cNvSpPr/>
          <p:nvPr/>
        </p:nvSpPr>
        <p:spPr>
          <a:xfrm>
            <a:off x="280776" y="1700808"/>
            <a:ext cx="8430162" cy="707886"/>
          </a:xfrm>
          <a:prstGeom prst="rect">
            <a:avLst/>
          </a:prstGeom>
        </p:spPr>
        <p:txBody>
          <a:bodyPr wrap="square">
            <a:spAutoFit/>
          </a:bodyPr>
          <a:lstStyle/>
          <a:p>
            <a:pPr algn="ctr">
              <a:lnSpc>
                <a:spcPct val="100000"/>
              </a:lnSpc>
            </a:pPr>
            <a:r>
              <a:rPr lang="da-DK" sz="2000" b="1" i="1" dirty="0" err="1"/>
              <a:t>What</a:t>
            </a:r>
            <a:r>
              <a:rPr lang="da-DK" sz="2000" b="1" i="1" dirty="0"/>
              <a:t> is the status on </a:t>
            </a:r>
            <a:r>
              <a:rPr lang="en-US" sz="2000" b="1" i="1" dirty="0"/>
              <a:t>transforming digital opportunities into better learning in the education sector?</a:t>
            </a:r>
            <a:endParaRPr lang="da-DK" sz="2000" b="1" i="1" dirty="0"/>
          </a:p>
        </p:txBody>
      </p:sp>
    </p:spTree>
    <p:extLst>
      <p:ext uri="{BB962C8B-B14F-4D97-AF65-F5344CB8AC3E}">
        <p14:creationId xmlns:p14="http://schemas.microsoft.com/office/powerpoint/2010/main" val="2751935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p:cNvSpPr>
            <a:spLocks noGrp="1" noChangeArrowheads="1"/>
          </p:cNvSpPr>
          <p:nvPr>
            <p:ph type="title"/>
          </p:nvPr>
        </p:nvSpPr>
        <p:spPr>
          <a:xfrm>
            <a:off x="395536" y="332656"/>
            <a:ext cx="7056784" cy="936104"/>
          </a:xfrm>
        </p:spPr>
        <p:txBody>
          <a:bodyPr/>
          <a:lstStyle/>
          <a:p>
            <a:br>
              <a:rPr lang="en-US" b="0" dirty="0">
                <a:latin typeface="Georgia" panose="02040502050405020303" pitchFamily="18" charset="0"/>
              </a:rPr>
            </a:br>
            <a:br>
              <a:rPr lang="en-US" b="0" dirty="0">
                <a:latin typeface="Georgia" panose="02040502050405020303" pitchFamily="18" charset="0"/>
              </a:rPr>
            </a:br>
            <a:r>
              <a:rPr lang="en-US" b="0" dirty="0">
                <a:latin typeface="Georgia" panose="02040502050405020303" pitchFamily="18" charset="0"/>
              </a:rPr>
              <a:t>Looking back on the lacks…</a:t>
            </a:r>
            <a:r>
              <a:rPr lang="en-US" b="0" i="1" dirty="0">
                <a:latin typeface="Georgia" panose="02040502050405020303" pitchFamily="18" charset="0"/>
              </a:rPr>
              <a:t> </a:t>
            </a:r>
            <a:br>
              <a:rPr lang="en-US" dirty="0">
                <a:latin typeface="Georgia" panose="02040502050405020303" pitchFamily="18" charset="0"/>
              </a:rPr>
            </a:br>
            <a:r>
              <a:rPr lang="en-US" sz="3200" b="0" i="1" dirty="0">
                <a:latin typeface="Georgia" panose="02040502050405020303" pitchFamily="18" charset="0"/>
              </a:rPr>
              <a:t>Before 2012</a:t>
            </a:r>
            <a:endParaRPr lang="da-DK" sz="4000" b="0" i="1" dirty="0">
              <a:latin typeface="Georgia" panose="02040502050405020303" pitchFamily="18" charset="0"/>
            </a:endParaRPr>
          </a:p>
        </p:txBody>
      </p:sp>
      <p:pic>
        <p:nvPicPr>
          <p:cNvPr id="8" name="Picture 8"/>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2409825" y="1191"/>
            <a:ext cx="2289172" cy="1716879"/>
          </a:xfrm>
          <a:prstGeom prst="rect">
            <a:avLst/>
          </a:prstGeom>
          <a:noFill/>
          <a:ln w="9525" algn="ctr">
            <a:noFill/>
            <a:miter lim="800000"/>
            <a:headEnd/>
            <a:tailEnd/>
          </a:ln>
          <a:effectLst/>
        </p:spPr>
      </p:pic>
      <p:graphicFrame>
        <p:nvGraphicFramePr>
          <p:cNvPr id="7" name="Diagram 6"/>
          <p:cNvGraphicFramePr/>
          <p:nvPr>
            <p:extLst>
              <p:ext uri="{D42A27DB-BD31-4B8C-83A1-F6EECF244321}">
                <p14:modId xmlns:p14="http://schemas.microsoft.com/office/powerpoint/2010/main" val="2610749266"/>
              </p:ext>
            </p:extLst>
          </p:nvPr>
        </p:nvGraphicFramePr>
        <p:xfrm>
          <a:off x="1619672" y="1556792"/>
          <a:ext cx="5904656" cy="3936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82043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p:cNvSpPr>
            <a:spLocks noGrp="1" noChangeArrowheads="1"/>
          </p:cNvSpPr>
          <p:nvPr>
            <p:ph type="title"/>
          </p:nvPr>
        </p:nvSpPr>
        <p:spPr>
          <a:xfrm>
            <a:off x="395536" y="764704"/>
            <a:ext cx="7416824" cy="936104"/>
          </a:xfrm>
        </p:spPr>
        <p:txBody>
          <a:bodyPr/>
          <a:lstStyle/>
          <a:p>
            <a:r>
              <a:rPr lang="en-US" b="0" dirty="0">
                <a:latin typeface="Georgia" panose="02040502050405020303" pitchFamily="18" charset="0"/>
              </a:rPr>
              <a:t>What now and next?</a:t>
            </a:r>
            <a:br>
              <a:rPr lang="en-US" dirty="0">
                <a:latin typeface="Georgia" panose="02040502050405020303" pitchFamily="18" charset="0"/>
              </a:rPr>
            </a:br>
            <a:r>
              <a:rPr lang="en-US" sz="2400" dirty="0">
                <a:latin typeface="Georgia" panose="02040502050405020303" pitchFamily="18" charset="0"/>
              </a:rPr>
              <a:t>Action plan for technology in education </a:t>
            </a:r>
            <a:r>
              <a:rPr lang="en-US" sz="2400" b="0" dirty="0">
                <a:latin typeface="Georgia" panose="02040502050405020303" pitchFamily="18" charset="0"/>
              </a:rPr>
              <a:t>(February 2018)</a:t>
            </a:r>
            <a:endParaRPr lang="da-DK" b="0" dirty="0">
              <a:latin typeface="Georgia" panose="02040502050405020303" pitchFamily="18" charset="0"/>
            </a:endParaRPr>
          </a:p>
        </p:txBody>
      </p:sp>
      <p:pic>
        <p:nvPicPr>
          <p:cNvPr id="8" name="Picture 8"/>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2409825" y="1191"/>
            <a:ext cx="2289172" cy="1716879"/>
          </a:xfrm>
          <a:prstGeom prst="rect">
            <a:avLst/>
          </a:prstGeom>
          <a:noFill/>
          <a:ln w="9525" algn="ctr">
            <a:noFill/>
            <a:miter lim="800000"/>
            <a:headEnd/>
            <a:tailEnd/>
          </a:ln>
          <a:effec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51520" y="2060848"/>
            <a:ext cx="4059905"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596336" y="4654032"/>
            <a:ext cx="1562602" cy="220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ktangel 1"/>
          <p:cNvSpPr/>
          <p:nvPr/>
        </p:nvSpPr>
        <p:spPr>
          <a:xfrm>
            <a:off x="4572000" y="2210088"/>
            <a:ext cx="3992422" cy="2400657"/>
          </a:xfrm>
          <a:prstGeom prst="rect">
            <a:avLst/>
          </a:prstGeom>
        </p:spPr>
        <p:txBody>
          <a:bodyPr wrap="square">
            <a:spAutoFit/>
          </a:bodyPr>
          <a:lstStyle/>
          <a:p>
            <a:pPr marL="342878" indent="-342878">
              <a:buFont typeface="+mj-lt"/>
              <a:buAutoNum type="arabicPeriod"/>
            </a:pPr>
            <a:r>
              <a:rPr lang="en-US" sz="1600" u="sng" dirty="0"/>
              <a:t>Technology understanding </a:t>
            </a:r>
            <a:r>
              <a:rPr lang="en-US" sz="1600" dirty="0"/>
              <a:t>for all children, young people and adults</a:t>
            </a:r>
            <a:endParaRPr lang="da-DK" sz="1600" dirty="0"/>
          </a:p>
          <a:p>
            <a:pPr marL="342878" indent="-342878">
              <a:buFont typeface="+mj-lt"/>
              <a:buAutoNum type="arabicPeriod"/>
            </a:pPr>
            <a:r>
              <a:rPr lang="en-US" sz="1600" u="sng" dirty="0"/>
              <a:t>Digital skills </a:t>
            </a:r>
            <a:r>
              <a:rPr lang="en-US" sz="1600" dirty="0"/>
              <a:t>of teachers, managers and educators</a:t>
            </a:r>
          </a:p>
          <a:p>
            <a:pPr marL="342878" indent="-342878">
              <a:buFont typeface="+mj-lt"/>
              <a:buAutoNum type="arabicPeriod"/>
            </a:pPr>
            <a:r>
              <a:rPr lang="en-GB" sz="1600" dirty="0"/>
              <a:t>Use of </a:t>
            </a:r>
            <a:r>
              <a:rPr lang="en-GB" sz="1600" u="sng" dirty="0"/>
              <a:t>IT in education</a:t>
            </a:r>
            <a:endParaRPr lang="da-DK" sz="1600" u="sng" dirty="0"/>
          </a:p>
          <a:p>
            <a:pPr marL="342878" indent="-342878">
              <a:buFont typeface="+mj-lt"/>
              <a:buAutoNum type="arabicPeriod"/>
            </a:pPr>
            <a:r>
              <a:rPr lang="en-US" sz="1600" dirty="0"/>
              <a:t>User-friendly digital </a:t>
            </a:r>
            <a:r>
              <a:rPr lang="en-US" sz="1600" u="sng" dirty="0"/>
              <a:t>infrastructure</a:t>
            </a:r>
            <a:r>
              <a:rPr lang="en-US" sz="1600" dirty="0"/>
              <a:t> and </a:t>
            </a:r>
            <a:r>
              <a:rPr lang="en-US" sz="1600" u="sng" dirty="0"/>
              <a:t>learning resources</a:t>
            </a:r>
          </a:p>
          <a:p>
            <a:pPr marL="342878" indent="-342878">
              <a:buFont typeface="+mj-lt"/>
              <a:buAutoNum type="arabicPeriod"/>
            </a:pPr>
            <a:r>
              <a:rPr lang="en-US" sz="1600" dirty="0"/>
              <a:t>Use of </a:t>
            </a:r>
            <a:r>
              <a:rPr lang="en-US" sz="1600" u="sng" dirty="0"/>
              <a:t>data and data ethics</a:t>
            </a:r>
          </a:p>
          <a:p>
            <a:pPr marL="342878" indent="-342878">
              <a:buFont typeface="+mj-lt"/>
              <a:buAutoNum type="arabicPeriod"/>
            </a:pPr>
            <a:endParaRPr lang="en-US" sz="1600" u="sng" dirty="0"/>
          </a:p>
          <a:p>
            <a:r>
              <a:rPr lang="en-US" sz="1600" dirty="0"/>
              <a:t>Initiatives in all educational areas</a:t>
            </a:r>
            <a:endParaRPr lang="da-DK" sz="1600" dirty="0"/>
          </a:p>
        </p:txBody>
      </p:sp>
      <p:sp>
        <p:nvSpPr>
          <p:cNvPr id="10" name="Højrepil 9"/>
          <p:cNvSpPr/>
          <p:nvPr/>
        </p:nvSpPr>
        <p:spPr bwMode="auto">
          <a:xfrm>
            <a:off x="4139952" y="2348880"/>
            <a:ext cx="504056" cy="360040"/>
          </a:xfrm>
          <a:prstGeom prst="rightArrow">
            <a:avLst/>
          </a:prstGeom>
          <a:solidFill>
            <a:srgbClr val="DFD67F"/>
          </a:solidFill>
          <a:ln w="952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l" defTabSz="914400" rtl="0" eaLnBrk="1" fontAlgn="base" latinLnBrk="0" hangingPunct="1">
              <a:lnSpc>
                <a:spcPts val="1800"/>
              </a:lnSpc>
              <a:spcBef>
                <a:spcPct val="0"/>
              </a:spcBef>
              <a:spcAft>
                <a:spcPct val="0"/>
              </a:spcAft>
              <a:buClrTx/>
              <a:buSzTx/>
              <a:buFontTx/>
              <a:buNone/>
              <a:tabLst/>
            </a:pPr>
            <a:r>
              <a:rPr kumimoji="0" lang="da-DK" sz="1400" b="0" i="0" u="none" strike="noStrike" cap="none" normalizeH="0" baseline="0" dirty="0">
                <a:ln>
                  <a:noFill/>
                </a:ln>
                <a:solidFill>
                  <a:schemeClr val="tx1"/>
                </a:solidFill>
                <a:effectLst/>
                <a:latin typeface="Georgia" pitchFamily="18" charset="0"/>
              </a:rPr>
              <a:t>New</a:t>
            </a:r>
          </a:p>
        </p:txBody>
      </p:sp>
      <p:sp>
        <p:nvSpPr>
          <p:cNvPr id="12" name="Højrepil 11"/>
          <p:cNvSpPr/>
          <p:nvPr/>
        </p:nvSpPr>
        <p:spPr bwMode="auto">
          <a:xfrm>
            <a:off x="4139952" y="2708920"/>
            <a:ext cx="504056" cy="360040"/>
          </a:xfrm>
          <a:prstGeom prst="rightArrow">
            <a:avLst/>
          </a:prstGeom>
          <a:solidFill>
            <a:srgbClr val="DFD67F"/>
          </a:solidFill>
          <a:ln w="952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l" defTabSz="914400" rtl="0" eaLnBrk="1" fontAlgn="base" latinLnBrk="0" hangingPunct="1">
              <a:lnSpc>
                <a:spcPts val="1800"/>
              </a:lnSpc>
              <a:spcBef>
                <a:spcPct val="0"/>
              </a:spcBef>
              <a:spcAft>
                <a:spcPct val="0"/>
              </a:spcAft>
              <a:buClrTx/>
              <a:buSzTx/>
              <a:buFontTx/>
              <a:buNone/>
              <a:tabLst/>
            </a:pPr>
            <a:r>
              <a:rPr kumimoji="0" lang="da-DK" sz="1400" b="0" i="0" u="none" strike="noStrike" cap="none" normalizeH="0" baseline="0" dirty="0">
                <a:ln>
                  <a:noFill/>
                </a:ln>
                <a:solidFill>
                  <a:schemeClr val="tx1"/>
                </a:solidFill>
                <a:effectLst/>
                <a:latin typeface="Georgia" pitchFamily="18" charset="0"/>
              </a:rPr>
              <a:t>New</a:t>
            </a:r>
          </a:p>
        </p:txBody>
      </p:sp>
      <p:sp>
        <p:nvSpPr>
          <p:cNvPr id="13" name="Højrepil 12"/>
          <p:cNvSpPr/>
          <p:nvPr/>
        </p:nvSpPr>
        <p:spPr bwMode="auto">
          <a:xfrm>
            <a:off x="4139952" y="3789040"/>
            <a:ext cx="504056" cy="360040"/>
          </a:xfrm>
          <a:prstGeom prst="rightArrow">
            <a:avLst/>
          </a:prstGeom>
          <a:solidFill>
            <a:srgbClr val="DFD67F"/>
          </a:solidFill>
          <a:ln w="952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l" defTabSz="914400" rtl="0" eaLnBrk="1" fontAlgn="base" latinLnBrk="0" hangingPunct="1">
              <a:lnSpc>
                <a:spcPts val="1800"/>
              </a:lnSpc>
              <a:spcBef>
                <a:spcPct val="0"/>
              </a:spcBef>
              <a:spcAft>
                <a:spcPct val="0"/>
              </a:spcAft>
              <a:buClrTx/>
              <a:buSzTx/>
              <a:buFontTx/>
              <a:buNone/>
              <a:tabLst/>
            </a:pPr>
            <a:r>
              <a:rPr kumimoji="0" lang="da-DK" sz="1400" b="0" i="0" u="none" strike="noStrike" cap="none" normalizeH="0" baseline="0" dirty="0">
                <a:ln>
                  <a:noFill/>
                </a:ln>
                <a:solidFill>
                  <a:schemeClr val="tx1"/>
                </a:solidFill>
                <a:effectLst/>
                <a:latin typeface="Georgia" pitchFamily="18" charset="0"/>
              </a:rPr>
              <a:t>New</a:t>
            </a:r>
          </a:p>
        </p:txBody>
      </p:sp>
    </p:spTree>
    <p:extLst>
      <p:ext uri="{BB962C8B-B14F-4D97-AF65-F5344CB8AC3E}">
        <p14:creationId xmlns:p14="http://schemas.microsoft.com/office/powerpoint/2010/main" val="12450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2409825" y="1191"/>
            <a:ext cx="2289172" cy="1716879"/>
          </a:xfrm>
          <a:prstGeom prst="rect">
            <a:avLst/>
          </a:prstGeom>
          <a:noFill/>
          <a:ln w="9525" algn="ctr">
            <a:noFill/>
            <a:miter lim="800000"/>
            <a:headEnd/>
            <a:tailEnd/>
          </a:ln>
          <a:effectLst/>
        </p:spPr>
      </p:pic>
      <p:sp>
        <p:nvSpPr>
          <p:cNvPr id="5" name="Titel 1"/>
          <p:cNvSpPr txBox="1">
            <a:spLocks/>
          </p:cNvSpPr>
          <p:nvPr/>
        </p:nvSpPr>
        <p:spPr bwMode="auto">
          <a:xfrm>
            <a:off x="390208" y="980728"/>
            <a:ext cx="7668592" cy="1143000"/>
          </a:xfrm>
          <a:prstGeom prst="rect">
            <a:avLst/>
          </a:prstGeom>
          <a:noFill/>
          <a:ln w="9525">
            <a:noFill/>
            <a:miter lim="800000"/>
            <a:headEnd/>
            <a:tailEnd/>
          </a:ln>
          <a:effectLst/>
        </p:spPr>
        <p:txBody>
          <a:bodyPr vert="horz" wrap="square" lIns="0" tIns="46800" rIns="0" bIns="46800" numCol="1" anchor="b" anchorCtr="0" compatLnSpc="1">
            <a:prstTxWarp prst="textNoShape">
              <a:avLst/>
            </a:prstTxWarp>
          </a:bodyPr>
          <a:lstStyle>
            <a:lvl1pPr algn="l" rtl="0" fontAlgn="base">
              <a:lnSpc>
                <a:spcPts val="3600"/>
              </a:lnSpc>
              <a:spcBef>
                <a:spcPct val="0"/>
              </a:spcBef>
              <a:spcAft>
                <a:spcPct val="0"/>
              </a:spcAft>
              <a:defRPr sz="3400" b="1">
                <a:solidFill>
                  <a:schemeClr val="tx1"/>
                </a:solidFill>
                <a:latin typeface="+mj-lt"/>
                <a:ea typeface="+mj-ea"/>
                <a:cs typeface="+mj-cs"/>
              </a:defRPr>
            </a:lvl1pPr>
            <a:lvl2pPr algn="l" rtl="0" fontAlgn="base">
              <a:lnSpc>
                <a:spcPts val="3600"/>
              </a:lnSpc>
              <a:spcBef>
                <a:spcPct val="0"/>
              </a:spcBef>
              <a:spcAft>
                <a:spcPct val="0"/>
              </a:spcAft>
              <a:defRPr sz="3400" b="1">
                <a:solidFill>
                  <a:schemeClr val="tx1"/>
                </a:solidFill>
                <a:latin typeface="Georgia" pitchFamily="18" charset="0"/>
              </a:defRPr>
            </a:lvl2pPr>
            <a:lvl3pPr algn="l" rtl="0" fontAlgn="base">
              <a:lnSpc>
                <a:spcPts val="3600"/>
              </a:lnSpc>
              <a:spcBef>
                <a:spcPct val="0"/>
              </a:spcBef>
              <a:spcAft>
                <a:spcPct val="0"/>
              </a:spcAft>
              <a:defRPr sz="3400" b="1">
                <a:solidFill>
                  <a:schemeClr val="tx1"/>
                </a:solidFill>
                <a:latin typeface="Georgia" pitchFamily="18" charset="0"/>
              </a:defRPr>
            </a:lvl3pPr>
            <a:lvl4pPr algn="l" rtl="0" fontAlgn="base">
              <a:lnSpc>
                <a:spcPts val="3600"/>
              </a:lnSpc>
              <a:spcBef>
                <a:spcPct val="0"/>
              </a:spcBef>
              <a:spcAft>
                <a:spcPct val="0"/>
              </a:spcAft>
              <a:defRPr sz="3400" b="1">
                <a:solidFill>
                  <a:schemeClr val="tx1"/>
                </a:solidFill>
                <a:latin typeface="Georgia" pitchFamily="18" charset="0"/>
              </a:defRPr>
            </a:lvl4pPr>
            <a:lvl5pPr algn="l" rtl="0" fontAlgn="base">
              <a:lnSpc>
                <a:spcPts val="3600"/>
              </a:lnSpc>
              <a:spcBef>
                <a:spcPct val="0"/>
              </a:spcBef>
              <a:spcAft>
                <a:spcPct val="0"/>
              </a:spcAft>
              <a:defRPr sz="3400" b="1">
                <a:solidFill>
                  <a:schemeClr val="tx1"/>
                </a:solidFill>
                <a:latin typeface="Georgia" pitchFamily="18" charset="0"/>
              </a:defRPr>
            </a:lvl5pPr>
            <a:lvl6pPr marL="457200" algn="l" rtl="0" fontAlgn="base">
              <a:lnSpc>
                <a:spcPts val="3600"/>
              </a:lnSpc>
              <a:spcBef>
                <a:spcPct val="0"/>
              </a:spcBef>
              <a:spcAft>
                <a:spcPct val="0"/>
              </a:spcAft>
              <a:defRPr sz="3400" b="1">
                <a:solidFill>
                  <a:schemeClr val="tx1"/>
                </a:solidFill>
                <a:latin typeface="Georgia" pitchFamily="18" charset="0"/>
              </a:defRPr>
            </a:lvl6pPr>
            <a:lvl7pPr marL="914400" algn="l" rtl="0" fontAlgn="base">
              <a:lnSpc>
                <a:spcPts val="3600"/>
              </a:lnSpc>
              <a:spcBef>
                <a:spcPct val="0"/>
              </a:spcBef>
              <a:spcAft>
                <a:spcPct val="0"/>
              </a:spcAft>
              <a:defRPr sz="3400" b="1">
                <a:solidFill>
                  <a:schemeClr val="tx1"/>
                </a:solidFill>
                <a:latin typeface="Georgia" pitchFamily="18" charset="0"/>
              </a:defRPr>
            </a:lvl7pPr>
            <a:lvl8pPr marL="1371600" algn="l" rtl="0" fontAlgn="base">
              <a:lnSpc>
                <a:spcPts val="3600"/>
              </a:lnSpc>
              <a:spcBef>
                <a:spcPct val="0"/>
              </a:spcBef>
              <a:spcAft>
                <a:spcPct val="0"/>
              </a:spcAft>
              <a:defRPr sz="3400" b="1">
                <a:solidFill>
                  <a:schemeClr val="tx1"/>
                </a:solidFill>
                <a:latin typeface="Georgia" pitchFamily="18" charset="0"/>
              </a:defRPr>
            </a:lvl8pPr>
            <a:lvl9pPr marL="1828800" algn="l" rtl="0" fontAlgn="base">
              <a:lnSpc>
                <a:spcPts val="3600"/>
              </a:lnSpc>
              <a:spcBef>
                <a:spcPct val="0"/>
              </a:spcBef>
              <a:spcAft>
                <a:spcPct val="0"/>
              </a:spcAft>
              <a:defRPr sz="3400" b="1">
                <a:solidFill>
                  <a:schemeClr val="tx1"/>
                </a:solidFill>
                <a:latin typeface="Georgia" pitchFamily="18" charset="0"/>
              </a:defRPr>
            </a:lvl9pPr>
          </a:lstStyle>
          <a:p>
            <a:r>
              <a:rPr lang="da-DK" sz="2800" b="0" kern="0" dirty="0"/>
              <a:t>New </a:t>
            </a:r>
            <a:r>
              <a:rPr lang="da-DK" sz="2800" b="0" kern="0" dirty="0" err="1"/>
              <a:t>trial</a:t>
            </a:r>
            <a:r>
              <a:rPr lang="da-DK" sz="2800" b="0" kern="0" dirty="0"/>
              <a:t> program: </a:t>
            </a:r>
            <a:r>
              <a:rPr lang="da-DK" sz="2800" b="0" kern="0" dirty="0" err="1"/>
              <a:t>Obligatory</a:t>
            </a:r>
            <a:r>
              <a:rPr lang="da-DK" sz="2800" b="0" kern="0" dirty="0"/>
              <a:t> element of ”</a:t>
            </a:r>
            <a:r>
              <a:rPr lang="da-DK" sz="2800" dirty="0">
                <a:solidFill>
                  <a:srgbClr val="FF0000"/>
                </a:solidFill>
              </a:rPr>
              <a:t>Technology </a:t>
            </a:r>
            <a:r>
              <a:rPr lang="da-DK" sz="2800" dirty="0" err="1">
                <a:solidFill>
                  <a:srgbClr val="FF0000"/>
                </a:solidFill>
              </a:rPr>
              <a:t>comprehension</a:t>
            </a:r>
            <a:r>
              <a:rPr lang="da-DK" sz="2800" b="0" kern="0" dirty="0"/>
              <a:t>” in </a:t>
            </a:r>
            <a:r>
              <a:rPr lang="da-DK" sz="2800" b="0" kern="0" dirty="0" err="1"/>
              <a:t>primary</a:t>
            </a:r>
            <a:r>
              <a:rPr lang="da-DK" sz="2800" b="0" kern="0" dirty="0"/>
              <a:t>/</a:t>
            </a:r>
            <a:r>
              <a:rPr lang="da-DK" sz="2800" b="0" kern="0" dirty="0" err="1"/>
              <a:t>lower</a:t>
            </a:r>
            <a:r>
              <a:rPr lang="da-DK" sz="2800" b="0" kern="0" dirty="0"/>
              <a:t> </a:t>
            </a:r>
            <a:r>
              <a:rPr lang="da-DK" sz="2800" b="0" kern="0" dirty="0" err="1"/>
              <a:t>secondary</a:t>
            </a:r>
            <a:r>
              <a:rPr lang="da-DK" sz="2800" b="0" kern="0" dirty="0"/>
              <a:t> </a:t>
            </a:r>
            <a:r>
              <a:rPr lang="da-DK" sz="2800" b="0" kern="0" dirty="0" err="1"/>
              <a:t>schools</a:t>
            </a:r>
            <a:endParaRPr lang="da-DK" sz="2800" b="0" kern="0" dirty="0"/>
          </a:p>
        </p:txBody>
      </p:sp>
      <p:sp>
        <p:nvSpPr>
          <p:cNvPr id="6" name="Pladsholder til indhold 2"/>
          <p:cNvSpPr>
            <a:spLocks noGrp="1"/>
          </p:cNvSpPr>
          <p:nvPr>
            <p:ph idx="1"/>
          </p:nvPr>
        </p:nvSpPr>
        <p:spPr>
          <a:xfrm>
            <a:off x="467544" y="2297947"/>
            <a:ext cx="5220319" cy="3332162"/>
          </a:xfrm>
        </p:spPr>
        <p:txBody>
          <a:bodyPr/>
          <a:lstStyle/>
          <a:p>
            <a:r>
              <a:rPr lang="da-DK" dirty="0"/>
              <a:t>Program </a:t>
            </a:r>
            <a:r>
              <a:rPr lang="da-DK" dirty="0" err="1"/>
              <a:t>duration</a:t>
            </a:r>
            <a:r>
              <a:rPr lang="da-DK" dirty="0"/>
              <a:t>: 2018-2021, 68 mio. kr.</a:t>
            </a:r>
          </a:p>
          <a:p>
            <a:r>
              <a:rPr lang="da-DK" dirty="0"/>
              <a:t>Focus on </a:t>
            </a:r>
            <a:r>
              <a:rPr lang="da-DK" dirty="0" err="1"/>
              <a:t>programming</a:t>
            </a:r>
            <a:r>
              <a:rPr lang="da-DK" dirty="0"/>
              <a:t> (</a:t>
            </a:r>
            <a:r>
              <a:rPr lang="da-DK" dirty="0" err="1">
                <a:solidFill>
                  <a:srgbClr val="FF0000"/>
                </a:solidFill>
              </a:rPr>
              <a:t>computational</a:t>
            </a:r>
            <a:r>
              <a:rPr lang="da-DK" dirty="0">
                <a:solidFill>
                  <a:srgbClr val="FF0000"/>
                </a:solidFill>
              </a:rPr>
              <a:t> </a:t>
            </a:r>
            <a:r>
              <a:rPr lang="da-DK" dirty="0" err="1">
                <a:solidFill>
                  <a:srgbClr val="FF0000"/>
                </a:solidFill>
              </a:rPr>
              <a:t>thinking</a:t>
            </a:r>
            <a:r>
              <a:rPr lang="da-DK" dirty="0"/>
              <a:t>), </a:t>
            </a:r>
            <a:r>
              <a:rPr lang="da-DK" dirty="0" err="1"/>
              <a:t>consequences</a:t>
            </a:r>
            <a:r>
              <a:rPr lang="da-DK" dirty="0"/>
              <a:t> of </a:t>
            </a:r>
            <a:r>
              <a:rPr lang="da-DK" dirty="0" err="1"/>
              <a:t>technology</a:t>
            </a:r>
            <a:r>
              <a:rPr lang="da-DK" dirty="0"/>
              <a:t> and automation on society, design and innovation, problem </a:t>
            </a:r>
            <a:r>
              <a:rPr lang="da-DK" dirty="0" err="1"/>
              <a:t>solving</a:t>
            </a:r>
            <a:r>
              <a:rPr lang="da-DK" dirty="0"/>
              <a:t>, digital </a:t>
            </a:r>
            <a:r>
              <a:rPr lang="da-DK" dirty="0" err="1"/>
              <a:t>competencies</a:t>
            </a:r>
            <a:r>
              <a:rPr lang="da-DK" dirty="0"/>
              <a:t> (i.e. social media)</a:t>
            </a:r>
          </a:p>
          <a:p>
            <a:r>
              <a:rPr lang="da-DK" dirty="0"/>
              <a:t>Development of </a:t>
            </a:r>
            <a:r>
              <a:rPr lang="da-DK" dirty="0" err="1"/>
              <a:t>teacher</a:t>
            </a:r>
            <a:r>
              <a:rPr lang="da-DK" dirty="0"/>
              <a:t> </a:t>
            </a:r>
            <a:r>
              <a:rPr lang="da-DK" dirty="0" err="1"/>
              <a:t>competencies</a:t>
            </a:r>
            <a:r>
              <a:rPr lang="da-DK" dirty="0"/>
              <a:t> </a:t>
            </a:r>
            <a:r>
              <a:rPr lang="da-DK" dirty="0" err="1"/>
              <a:t>together</a:t>
            </a:r>
            <a:r>
              <a:rPr lang="da-DK" dirty="0"/>
              <a:t> with all </a:t>
            </a:r>
            <a:r>
              <a:rPr lang="da-DK" dirty="0" err="1"/>
              <a:t>University</a:t>
            </a:r>
            <a:r>
              <a:rPr lang="da-DK" dirty="0"/>
              <a:t> Colleges </a:t>
            </a:r>
          </a:p>
          <a:p>
            <a:r>
              <a:rPr lang="da-DK" dirty="0"/>
              <a:t>46 </a:t>
            </a:r>
            <a:r>
              <a:rPr lang="da-DK" dirty="0" err="1"/>
              <a:t>schools</a:t>
            </a:r>
            <a:r>
              <a:rPr lang="da-DK" dirty="0"/>
              <a:t> </a:t>
            </a:r>
            <a:r>
              <a:rPr lang="da-DK" dirty="0" err="1"/>
              <a:t>participate</a:t>
            </a:r>
            <a:r>
              <a:rPr lang="da-DK" dirty="0"/>
              <a:t> and starts in </a:t>
            </a:r>
            <a:r>
              <a:rPr lang="da-DK" dirty="0" err="1"/>
              <a:t>January</a:t>
            </a:r>
            <a:r>
              <a:rPr lang="da-DK" dirty="0"/>
              <a:t> 2019 (1</a:t>
            </a:r>
            <a:r>
              <a:rPr lang="da-DK" baseline="30000" dirty="0"/>
              <a:t>th</a:t>
            </a:r>
            <a:r>
              <a:rPr lang="da-DK" dirty="0"/>
              <a:t>, 4</a:t>
            </a:r>
            <a:r>
              <a:rPr lang="da-DK" baseline="30000" dirty="0"/>
              <a:t>th</a:t>
            </a:r>
            <a:r>
              <a:rPr lang="da-DK" dirty="0"/>
              <a:t> and 7</a:t>
            </a:r>
            <a:r>
              <a:rPr lang="da-DK" baseline="30000" dirty="0"/>
              <a:t>th</a:t>
            </a:r>
            <a:r>
              <a:rPr lang="da-DK" dirty="0"/>
              <a:t> grade </a:t>
            </a:r>
            <a:r>
              <a:rPr lang="da-DK" dirty="0" err="1"/>
              <a:t>first</a:t>
            </a:r>
            <a:r>
              <a:rPr lang="da-DK" dirty="0"/>
              <a:t> </a:t>
            </a:r>
            <a:r>
              <a:rPr lang="da-DK" dirty="0" err="1"/>
              <a:t>year</a:t>
            </a:r>
            <a:r>
              <a:rPr lang="da-DK" dirty="0"/>
              <a:t>)</a:t>
            </a:r>
          </a:p>
          <a:p>
            <a:r>
              <a:rPr lang="da-DK" dirty="0"/>
              <a:t>Mandatory </a:t>
            </a:r>
            <a:r>
              <a:rPr lang="da-DK" dirty="0" err="1"/>
              <a:t>subject</a:t>
            </a:r>
            <a:r>
              <a:rPr lang="da-DK" dirty="0"/>
              <a:t> (</a:t>
            </a:r>
            <a:r>
              <a:rPr lang="da-DK" dirty="0" err="1"/>
              <a:t>two</a:t>
            </a:r>
            <a:r>
              <a:rPr lang="da-DK" dirty="0"/>
              <a:t> </a:t>
            </a:r>
            <a:r>
              <a:rPr lang="da-DK" dirty="0" err="1"/>
              <a:t>lessons</a:t>
            </a:r>
            <a:r>
              <a:rPr lang="da-DK" dirty="0"/>
              <a:t>) and </a:t>
            </a:r>
            <a:r>
              <a:rPr lang="da-DK" dirty="0" err="1"/>
              <a:t>technology</a:t>
            </a:r>
            <a:r>
              <a:rPr lang="da-DK" dirty="0"/>
              <a:t> </a:t>
            </a:r>
            <a:r>
              <a:rPr lang="da-DK" dirty="0" err="1"/>
              <a:t>comprehension</a:t>
            </a:r>
            <a:r>
              <a:rPr lang="da-DK" dirty="0"/>
              <a:t> </a:t>
            </a:r>
            <a:r>
              <a:rPr lang="da-DK" dirty="0" err="1"/>
              <a:t>integrated</a:t>
            </a:r>
            <a:r>
              <a:rPr lang="da-DK" dirty="0"/>
              <a:t> </a:t>
            </a:r>
            <a:r>
              <a:rPr lang="da-DK" dirty="0" err="1"/>
              <a:t>into</a:t>
            </a:r>
            <a:r>
              <a:rPr lang="da-DK" dirty="0"/>
              <a:t> </a:t>
            </a:r>
            <a:r>
              <a:rPr lang="da-DK" dirty="0" err="1"/>
              <a:t>seven</a:t>
            </a:r>
            <a:r>
              <a:rPr lang="da-DK" dirty="0"/>
              <a:t> </a:t>
            </a:r>
            <a:r>
              <a:rPr lang="da-DK" dirty="0" err="1"/>
              <a:t>subjects</a:t>
            </a:r>
            <a:r>
              <a:rPr lang="da-DK" dirty="0"/>
              <a:t>.</a:t>
            </a:r>
          </a:p>
          <a:p>
            <a:pPr marL="0" indent="0">
              <a:buNone/>
            </a:pPr>
            <a:endParaRPr lang="da-DK" dirty="0"/>
          </a:p>
        </p:txBody>
      </p:sp>
      <p:sp>
        <p:nvSpPr>
          <p:cNvPr id="7" name="Pladsholder til dato 3"/>
          <p:cNvSpPr>
            <a:spLocks noGrp="1"/>
          </p:cNvSpPr>
          <p:nvPr>
            <p:ph type="dt" sz="half" idx="10"/>
          </p:nvPr>
        </p:nvSpPr>
        <p:spPr>
          <a:xfrm>
            <a:off x="7088188" y="6273800"/>
            <a:ext cx="1619250" cy="179388"/>
          </a:xfrm>
        </p:spPr>
        <p:txBody>
          <a:bodyPr/>
          <a:lstStyle/>
          <a:p>
            <a:r>
              <a:rPr lang="da-DK"/>
              <a:t>11. october 2018</a:t>
            </a: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580112" y="4581128"/>
            <a:ext cx="3337050" cy="209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7646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0985"/>
            <a:ext cx="7020520" cy="1143000"/>
          </a:xfrm>
        </p:spPr>
        <p:txBody>
          <a:bodyPr/>
          <a:lstStyle/>
          <a:p>
            <a:r>
              <a:rPr lang="da-DK" sz="2800" dirty="0">
                <a:latin typeface="Georgia" panose="02040502050405020303" pitchFamily="18" charset="0"/>
              </a:rPr>
              <a:t>Active Learning</a:t>
            </a:r>
          </a:p>
        </p:txBody>
      </p:sp>
      <p:sp>
        <p:nvSpPr>
          <p:cNvPr id="3" name="Pladsholder til indhold 2"/>
          <p:cNvSpPr>
            <a:spLocks noGrp="1"/>
          </p:cNvSpPr>
          <p:nvPr>
            <p:ph idx="1"/>
          </p:nvPr>
        </p:nvSpPr>
        <p:spPr>
          <a:xfrm>
            <a:off x="431800" y="1268760"/>
            <a:ext cx="4500240" cy="4824536"/>
          </a:xfrm>
        </p:spPr>
        <p:txBody>
          <a:bodyPr/>
          <a:lstStyle/>
          <a:p>
            <a:pPr>
              <a:lnSpc>
                <a:spcPct val="100000"/>
              </a:lnSpc>
            </a:pPr>
            <a:endParaRPr lang="en-GB" sz="2200" dirty="0">
              <a:latin typeface="Georgia" panose="02040502050405020303" pitchFamily="18" charset="0"/>
            </a:endParaRPr>
          </a:p>
          <a:p>
            <a:pPr marL="0" indent="0">
              <a:lnSpc>
                <a:spcPct val="100000"/>
              </a:lnSpc>
              <a:buNone/>
            </a:pPr>
            <a:r>
              <a:rPr lang="en-GB" sz="2200" dirty="0">
                <a:latin typeface="Georgia" panose="02040502050405020303" pitchFamily="18" charset="0"/>
              </a:rPr>
              <a:t>Danish Championship in Digital Skills and Nordic CRAFT 2019</a:t>
            </a:r>
          </a:p>
          <a:p>
            <a:pPr>
              <a:lnSpc>
                <a:spcPct val="100000"/>
              </a:lnSpc>
            </a:pPr>
            <a:endParaRPr lang="en-GB" sz="1800" dirty="0">
              <a:latin typeface="Georgia" panose="02040502050405020303" pitchFamily="18" charset="0"/>
            </a:endParaRPr>
          </a:p>
          <a:p>
            <a:pPr lvl="1">
              <a:lnSpc>
                <a:spcPct val="100000"/>
              </a:lnSpc>
            </a:pPr>
            <a:endParaRPr lang="en-GB" sz="1600" dirty="0">
              <a:latin typeface="Georgia" panose="02040502050405020303" pitchFamily="18" charset="0"/>
            </a:endParaRPr>
          </a:p>
          <a:p>
            <a:pPr lvl="1">
              <a:lnSpc>
                <a:spcPct val="100000"/>
              </a:lnSpc>
            </a:pPr>
            <a:endParaRPr lang="en-GB" sz="1800" dirty="0">
              <a:latin typeface="Georgia" panose="02040502050405020303" pitchFamily="18" charset="0"/>
            </a:endParaRPr>
          </a:p>
          <a:p>
            <a:pPr>
              <a:lnSpc>
                <a:spcPct val="100000"/>
              </a:lnSpc>
            </a:pPr>
            <a:endParaRPr lang="en-GB" dirty="0">
              <a:latin typeface="Georgia" panose="02040502050405020303" pitchFamily="18" charset="0"/>
            </a:endParaRPr>
          </a:p>
          <a:p>
            <a:pPr>
              <a:lnSpc>
                <a:spcPct val="100000"/>
              </a:lnSpc>
            </a:pPr>
            <a:endParaRPr lang="en-GB" dirty="0">
              <a:latin typeface="Georgia" panose="02040502050405020303" pitchFamily="18" charset="0"/>
            </a:endParaRPr>
          </a:p>
          <a:p>
            <a:pPr>
              <a:lnSpc>
                <a:spcPct val="100000"/>
              </a:lnSpc>
            </a:pPr>
            <a:endParaRPr lang="en-GB" sz="1600" dirty="0">
              <a:latin typeface="Georgia" panose="02040502050405020303" pitchFamily="18" charset="0"/>
            </a:endParaRPr>
          </a:p>
          <a:p>
            <a:pPr>
              <a:lnSpc>
                <a:spcPct val="100000"/>
              </a:lnSpc>
            </a:pPr>
            <a:endParaRPr lang="en-GB" dirty="0">
              <a:latin typeface="Georgia" panose="02040502050405020303" pitchFamily="18" charset="0"/>
            </a:endParaRPr>
          </a:p>
          <a:p>
            <a:pPr marL="0" indent="0">
              <a:lnSpc>
                <a:spcPct val="100000"/>
              </a:lnSpc>
              <a:buNone/>
            </a:pPr>
            <a:endParaRPr lang="en-GB" dirty="0">
              <a:latin typeface="Georgia" panose="02040502050405020303" pitchFamily="18" charset="0"/>
            </a:endParaRPr>
          </a:p>
          <a:p>
            <a:pPr marL="0" indent="0">
              <a:lnSpc>
                <a:spcPct val="100000"/>
              </a:lnSpc>
              <a:buNone/>
            </a:pPr>
            <a:endParaRPr lang="en-GB" dirty="0">
              <a:latin typeface="Georgia" panose="02040502050405020303" pitchFamily="18" charset="0"/>
            </a:endParaRPr>
          </a:p>
          <a:p>
            <a:pPr marL="0" indent="0">
              <a:lnSpc>
                <a:spcPct val="100000"/>
              </a:lnSpc>
              <a:buNone/>
            </a:pPr>
            <a:endParaRPr lang="en-GB" dirty="0">
              <a:latin typeface="Georgia" panose="02040502050405020303" pitchFamily="18" charset="0"/>
            </a:endParaRPr>
          </a:p>
          <a:p>
            <a:pPr marL="0" indent="0">
              <a:lnSpc>
                <a:spcPct val="100000"/>
              </a:lnSpc>
              <a:buNone/>
            </a:pPr>
            <a:endParaRPr lang="en-GB" dirty="0">
              <a:latin typeface="Georgia" panose="02040502050405020303" pitchFamily="18" charset="0"/>
            </a:endParaRPr>
          </a:p>
          <a:p>
            <a:pPr marL="0" indent="0">
              <a:lnSpc>
                <a:spcPct val="100000"/>
              </a:lnSpc>
              <a:buNone/>
            </a:pPr>
            <a:br>
              <a:rPr lang="en-GB" dirty="0">
                <a:latin typeface="Georgia" panose="02040502050405020303" pitchFamily="18" charset="0"/>
              </a:rPr>
            </a:br>
            <a:endParaRPr lang="en-GB" sz="1600" dirty="0">
              <a:latin typeface="Georgia" panose="02040502050405020303" pitchFamily="18" charset="0"/>
            </a:endParaRPr>
          </a:p>
        </p:txBody>
      </p:sp>
      <p:graphicFrame>
        <p:nvGraphicFramePr>
          <p:cNvPr id="4" name="Diagram 3"/>
          <p:cNvGraphicFramePr/>
          <p:nvPr>
            <p:extLst>
              <p:ext uri="{D42A27DB-BD31-4B8C-83A1-F6EECF244321}">
                <p14:modId xmlns:p14="http://schemas.microsoft.com/office/powerpoint/2010/main" val="2750084661"/>
              </p:ext>
            </p:extLst>
          </p:nvPr>
        </p:nvGraphicFramePr>
        <p:xfrm>
          <a:off x="4067944" y="2420888"/>
          <a:ext cx="4920208" cy="3400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proto"/>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685800" y="2852936"/>
            <a:ext cx="3349605" cy="2367931"/>
          </a:xfrm>
          <a:prstGeom prst="rect">
            <a:avLst/>
          </a:prstGeom>
          <a:noFill/>
          <a:extLst>
            <a:ext uri="{909E8E84-426E-40DD-AFC4-6F175D3DCCD1}">
              <a14:hiddenFill xmlns:a14="http://schemas.microsoft.com/office/drawing/2010/main">
                <a:solidFill>
                  <a:srgbClr val="FFFFFF"/>
                </a:solidFill>
              </a14:hiddenFill>
            </a:ext>
          </a:extLst>
        </p:spPr>
      </p:pic>
      <p:sp>
        <p:nvSpPr>
          <p:cNvPr id="5" name="Tekstboks 4"/>
          <p:cNvSpPr txBox="1"/>
          <p:nvPr/>
        </p:nvSpPr>
        <p:spPr>
          <a:xfrm>
            <a:off x="561517" y="5517232"/>
            <a:ext cx="4442531" cy="553998"/>
          </a:xfrm>
          <a:prstGeom prst="rect">
            <a:avLst/>
          </a:prstGeom>
          <a:noFill/>
        </p:spPr>
        <p:txBody>
          <a:bodyPr wrap="square" rtlCol="0">
            <a:spAutoFit/>
          </a:bodyPr>
          <a:lstStyle/>
          <a:p>
            <a:r>
              <a:rPr lang="da-DK" sz="1600" dirty="0"/>
              <a:t>(Student </a:t>
            </a:r>
            <a:r>
              <a:rPr lang="da-DK" sz="1600" dirty="0" err="1"/>
              <a:t>winner</a:t>
            </a:r>
            <a:r>
              <a:rPr lang="da-DK" sz="1600" dirty="0"/>
              <a:t> </a:t>
            </a:r>
            <a:r>
              <a:rPr lang="da-DK" sz="1600" dirty="0" err="1"/>
              <a:t>project</a:t>
            </a:r>
            <a:r>
              <a:rPr lang="da-DK" sz="1600" dirty="0"/>
              <a:t> ”</a:t>
            </a:r>
            <a:r>
              <a:rPr lang="da-DK" sz="1600" dirty="0" err="1"/>
              <a:t>Dynobank</a:t>
            </a:r>
            <a:r>
              <a:rPr lang="da-DK" sz="1600" dirty="0"/>
              <a:t>” -</a:t>
            </a:r>
          </a:p>
          <a:p>
            <a:r>
              <a:rPr lang="da-DK" sz="1600" dirty="0"/>
              <a:t>charges </a:t>
            </a:r>
            <a:r>
              <a:rPr lang="da-DK" sz="1600" dirty="0" err="1"/>
              <a:t>powerbank</a:t>
            </a:r>
            <a:r>
              <a:rPr lang="da-DK" sz="1600" dirty="0"/>
              <a:t> </a:t>
            </a:r>
            <a:r>
              <a:rPr lang="da-DK" sz="1600" dirty="0" err="1"/>
              <a:t>while</a:t>
            </a:r>
            <a:r>
              <a:rPr lang="da-DK" sz="1600" dirty="0"/>
              <a:t> </a:t>
            </a:r>
            <a:r>
              <a:rPr lang="da-DK" sz="1600" dirty="0" err="1"/>
              <a:t>you</a:t>
            </a:r>
            <a:r>
              <a:rPr lang="da-DK" sz="1600" dirty="0"/>
              <a:t> ride </a:t>
            </a:r>
            <a:r>
              <a:rPr lang="da-DK" sz="1600" dirty="0" err="1"/>
              <a:t>your</a:t>
            </a:r>
            <a:r>
              <a:rPr lang="da-DK" sz="1600" dirty="0"/>
              <a:t> </a:t>
            </a:r>
            <a:r>
              <a:rPr lang="da-DK" sz="1600" dirty="0" err="1"/>
              <a:t>bike</a:t>
            </a:r>
            <a:r>
              <a:rPr lang="da-DK" sz="1600" dirty="0"/>
              <a:t>)</a:t>
            </a:r>
          </a:p>
        </p:txBody>
      </p:sp>
    </p:spTree>
    <p:extLst>
      <p:ext uri="{BB962C8B-B14F-4D97-AF65-F5344CB8AC3E}">
        <p14:creationId xmlns:p14="http://schemas.microsoft.com/office/powerpoint/2010/main" val="2673866966"/>
      </p:ext>
    </p:extLst>
  </p:cSld>
  <p:clrMapOvr>
    <a:masterClrMapping/>
  </p:clrMapOvr>
</p:sld>
</file>

<file path=ppt/theme/theme1.xml><?xml version="1.0" encoding="utf-8"?>
<a:theme xmlns:a="http://schemas.openxmlformats.org/drawingml/2006/main" name="PP-præsentation STIL ENG">
  <a:themeElements>
    <a:clrScheme name="UVM">
      <a:dk1>
        <a:sysClr val="windowText" lastClr="000000"/>
      </a:dk1>
      <a:lt1>
        <a:sysClr val="window" lastClr="FFFFFF"/>
      </a:lt1>
      <a:dk2>
        <a:srgbClr val="568096"/>
      </a:dk2>
      <a:lt2>
        <a:srgbClr val="C0BFBF"/>
      </a:lt2>
      <a:accent1>
        <a:srgbClr val="568096"/>
      </a:accent1>
      <a:accent2>
        <a:srgbClr val="C0BFBF"/>
      </a:accent2>
      <a:accent3>
        <a:srgbClr val="889EA6"/>
      </a:accent3>
      <a:accent4>
        <a:srgbClr val="B72F34"/>
      </a:accent4>
      <a:accent5>
        <a:srgbClr val="BDAC9A"/>
      </a:accent5>
      <a:accent6>
        <a:srgbClr val="009FDA"/>
      </a:accent6>
      <a:hlink>
        <a:srgbClr val="0000FF"/>
      </a:hlink>
      <a:folHlink>
        <a:srgbClr val="800080"/>
      </a:folHlink>
    </a:clrScheme>
    <a:fontScheme name="UVM">
      <a:majorFont>
        <a:latin typeface="Garamond"/>
        <a:ea typeface=""/>
        <a:cs typeface=""/>
      </a:majorFont>
      <a:minorFont>
        <a:latin typeface="Garamond"/>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D67F"/>
        </a:solidFill>
        <a:ln w="9525" cap="flat" cmpd="sng" algn="ctr">
          <a:solidFill>
            <a:schemeClr val="tx1"/>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l" defTabSz="914400" rtl="0" eaLnBrk="1" fontAlgn="base" latinLnBrk="0" hangingPunct="1">
          <a:lnSpc>
            <a:spcPts val="1800"/>
          </a:lnSpc>
          <a:spcBef>
            <a:spcPct val="0"/>
          </a:spcBef>
          <a:spcAft>
            <a:spcPct val="0"/>
          </a:spcAft>
          <a:buClrTx/>
          <a:buSzTx/>
          <a:buFontTx/>
          <a:buNone/>
          <a:tabLst/>
          <a:defRPr kumimoji="0" lang="en-GB" sz="1400" b="0" i="0" u="none" strike="noStrike" cap="none" normalizeH="0" baseline="0" smtClean="0">
            <a:ln>
              <a:noFill/>
            </a:ln>
            <a:solidFill>
              <a:schemeClr val="tx1"/>
            </a:solidFill>
            <a:effectLst/>
            <a:latin typeface="Georgia" pitchFamily="18" charset="0"/>
          </a:defRPr>
        </a:defPPr>
      </a:lstStyle>
    </a:spDef>
    <a:lnDef>
      <a:spPr bwMode="auto">
        <a:xfrm>
          <a:off x="0" y="0"/>
          <a:ext cx="1" cy="1"/>
        </a:xfrm>
        <a:custGeom>
          <a:avLst/>
          <a:gdLst/>
          <a:ahLst/>
          <a:cxnLst/>
          <a:rect l="0" t="0" r="0" b="0"/>
          <a:pathLst/>
        </a:custGeom>
        <a:solidFill>
          <a:srgbClr val="DFD67F"/>
        </a:solidFill>
        <a:ln w="9525" cap="flat" cmpd="sng" algn="ctr">
          <a:solidFill>
            <a:schemeClr val="tx1"/>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l" defTabSz="914400" rtl="0" eaLnBrk="1" fontAlgn="base" latinLnBrk="0" hangingPunct="1">
          <a:lnSpc>
            <a:spcPts val="1800"/>
          </a:lnSpc>
          <a:spcBef>
            <a:spcPct val="0"/>
          </a:spcBef>
          <a:spcAft>
            <a:spcPct val="0"/>
          </a:spcAft>
          <a:buClrTx/>
          <a:buSzTx/>
          <a:buFontTx/>
          <a:buNone/>
          <a:tabLst/>
          <a:defRPr kumimoji="0" lang="en-GB" sz="1400" b="0" i="0" u="none" strike="noStrike" cap="none" normalizeH="0" baseline="0" smtClean="0">
            <a:ln>
              <a:noFill/>
            </a:ln>
            <a:solidFill>
              <a:schemeClr val="tx1"/>
            </a:solidFill>
            <a:effectLst/>
            <a:latin typeface="Georgia" pitchFamily="18" charset="0"/>
          </a:defRPr>
        </a:defPPr>
      </a:lstStyle>
    </a:lnDef>
  </a:objectDefaults>
  <a:extraClrSchemeLst>
    <a:extraClrScheme>
      <a:clrScheme name="Ministeriet for børn og undervisning 1">
        <a:dk1>
          <a:srgbClr val="000000"/>
        </a:dk1>
        <a:lt1>
          <a:srgbClr val="FFFFFF"/>
        </a:lt1>
        <a:dk2>
          <a:srgbClr val="B63333"/>
        </a:dk2>
        <a:lt2>
          <a:srgbClr val="537B8D"/>
        </a:lt2>
        <a:accent1>
          <a:srgbClr val="00641E"/>
        </a:accent1>
        <a:accent2>
          <a:srgbClr val="906B00"/>
        </a:accent2>
        <a:accent3>
          <a:srgbClr val="FFFFFF"/>
        </a:accent3>
        <a:accent4>
          <a:srgbClr val="000000"/>
        </a:accent4>
        <a:accent5>
          <a:srgbClr val="AAB8AB"/>
        </a:accent5>
        <a:accent6>
          <a:srgbClr val="826000"/>
        </a:accent6>
        <a:hlink>
          <a:srgbClr val="781D7E"/>
        </a:hlink>
        <a:folHlink>
          <a:srgbClr val="FDB94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å - Ministeriet for børn og undervisning">
  <a:themeElements>
    <a:clrScheme name="UVM">
      <a:dk1>
        <a:sysClr val="windowText" lastClr="000000"/>
      </a:dk1>
      <a:lt1>
        <a:sysClr val="window" lastClr="FFFFFF"/>
      </a:lt1>
      <a:dk2>
        <a:srgbClr val="568096"/>
      </a:dk2>
      <a:lt2>
        <a:srgbClr val="C0BFBF"/>
      </a:lt2>
      <a:accent1>
        <a:srgbClr val="568096"/>
      </a:accent1>
      <a:accent2>
        <a:srgbClr val="C0BFBF"/>
      </a:accent2>
      <a:accent3>
        <a:srgbClr val="889EA6"/>
      </a:accent3>
      <a:accent4>
        <a:srgbClr val="B72F34"/>
      </a:accent4>
      <a:accent5>
        <a:srgbClr val="BDAC9A"/>
      </a:accent5>
      <a:accent6>
        <a:srgbClr val="009FDA"/>
      </a:accent6>
      <a:hlink>
        <a:srgbClr val="0000FF"/>
      </a:hlink>
      <a:folHlink>
        <a:srgbClr val="800080"/>
      </a:folHlink>
    </a:clrScheme>
    <a:fontScheme name="Blå - Ministeriet for børn og undervisning">
      <a:majorFont>
        <a:latin typeface="Georgia"/>
        <a:ea typeface=""/>
        <a:cs typeface=""/>
      </a:majorFont>
      <a:minorFont>
        <a:latin typeface="Georgi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D67F"/>
        </a:solidFill>
        <a:ln w="9525" cap="flat" cmpd="sng" algn="ctr">
          <a:solidFill>
            <a:schemeClr val="tx1"/>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l" defTabSz="914400" rtl="0" eaLnBrk="1" fontAlgn="base" latinLnBrk="0" hangingPunct="1">
          <a:lnSpc>
            <a:spcPts val="1800"/>
          </a:lnSpc>
          <a:spcBef>
            <a:spcPct val="0"/>
          </a:spcBef>
          <a:spcAft>
            <a:spcPct val="0"/>
          </a:spcAft>
          <a:buClrTx/>
          <a:buSzTx/>
          <a:buFontTx/>
          <a:buNone/>
          <a:tabLst/>
          <a:defRPr kumimoji="0" lang="en-GB" sz="1400" b="0" i="0" u="none" strike="noStrike" cap="none" normalizeH="0" baseline="0" smtClean="0">
            <a:ln>
              <a:noFill/>
            </a:ln>
            <a:solidFill>
              <a:schemeClr val="tx1"/>
            </a:solidFill>
            <a:effectLst/>
            <a:latin typeface="Georgia" pitchFamily="18" charset="0"/>
          </a:defRPr>
        </a:defPPr>
      </a:lstStyle>
    </a:spDef>
    <a:lnDef>
      <a:spPr bwMode="auto">
        <a:xfrm>
          <a:off x="0" y="0"/>
          <a:ext cx="1" cy="1"/>
        </a:xfrm>
        <a:custGeom>
          <a:avLst/>
          <a:gdLst/>
          <a:ahLst/>
          <a:cxnLst/>
          <a:rect l="0" t="0" r="0" b="0"/>
          <a:pathLst/>
        </a:custGeom>
        <a:solidFill>
          <a:srgbClr val="DFD67F"/>
        </a:solidFill>
        <a:ln w="9525" cap="flat" cmpd="sng" algn="ctr">
          <a:solidFill>
            <a:schemeClr val="tx1"/>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l" defTabSz="914400" rtl="0" eaLnBrk="1" fontAlgn="base" latinLnBrk="0" hangingPunct="1">
          <a:lnSpc>
            <a:spcPts val="1800"/>
          </a:lnSpc>
          <a:spcBef>
            <a:spcPct val="0"/>
          </a:spcBef>
          <a:spcAft>
            <a:spcPct val="0"/>
          </a:spcAft>
          <a:buClrTx/>
          <a:buSzTx/>
          <a:buFontTx/>
          <a:buNone/>
          <a:tabLst/>
          <a:defRPr kumimoji="0" lang="en-GB" sz="1400" b="0" i="0" u="none" strike="noStrike" cap="none" normalizeH="0" baseline="0" smtClean="0">
            <a:ln>
              <a:noFill/>
            </a:ln>
            <a:solidFill>
              <a:schemeClr val="tx1"/>
            </a:solidFill>
            <a:effectLst/>
            <a:latin typeface="Georgia" pitchFamily="18" charset="0"/>
          </a:defRPr>
        </a:defPPr>
      </a:lstStyle>
    </a:lnDef>
  </a:objectDefaults>
  <a:extraClrSchemeLst>
    <a:extraClrScheme>
      <a:clrScheme name="Blå - Ministeriet for børn og undervisning 1">
        <a:dk1>
          <a:srgbClr val="000000"/>
        </a:dk1>
        <a:lt1>
          <a:srgbClr val="FFFFFF"/>
        </a:lt1>
        <a:dk2>
          <a:srgbClr val="B63333"/>
        </a:dk2>
        <a:lt2>
          <a:srgbClr val="537B8D"/>
        </a:lt2>
        <a:accent1>
          <a:srgbClr val="00641E"/>
        </a:accent1>
        <a:accent2>
          <a:srgbClr val="906B00"/>
        </a:accent2>
        <a:accent3>
          <a:srgbClr val="FFFFFF"/>
        </a:accent3>
        <a:accent4>
          <a:srgbClr val="000000"/>
        </a:accent4>
        <a:accent5>
          <a:srgbClr val="AAB8AB"/>
        </a:accent5>
        <a:accent6>
          <a:srgbClr val="826000"/>
        </a:accent6>
        <a:hlink>
          <a:srgbClr val="781D7E"/>
        </a:hlink>
        <a:folHlink>
          <a:srgbClr val="FDB94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ød - Ministeriet for børn og undervisning">
  <a:themeElements>
    <a:clrScheme name="Rød - Ministeriet for børn og undervisning 1">
      <a:dk1>
        <a:srgbClr val="000000"/>
      </a:dk1>
      <a:lt1>
        <a:srgbClr val="FFFFFF"/>
      </a:lt1>
      <a:dk2>
        <a:srgbClr val="B63333"/>
      </a:dk2>
      <a:lt2>
        <a:srgbClr val="537B8D"/>
      </a:lt2>
      <a:accent1>
        <a:srgbClr val="00641E"/>
      </a:accent1>
      <a:accent2>
        <a:srgbClr val="906B00"/>
      </a:accent2>
      <a:accent3>
        <a:srgbClr val="FFFFFF"/>
      </a:accent3>
      <a:accent4>
        <a:srgbClr val="000000"/>
      </a:accent4>
      <a:accent5>
        <a:srgbClr val="AAB8AB"/>
      </a:accent5>
      <a:accent6>
        <a:srgbClr val="826000"/>
      </a:accent6>
      <a:hlink>
        <a:srgbClr val="781D7E"/>
      </a:hlink>
      <a:folHlink>
        <a:srgbClr val="FDB945"/>
      </a:folHlink>
    </a:clrScheme>
    <a:fontScheme name="Rød - Ministeriet for børn og undervisning">
      <a:majorFont>
        <a:latin typeface="Georgia"/>
        <a:ea typeface=""/>
        <a:cs typeface=""/>
      </a:majorFont>
      <a:minorFont>
        <a:latin typeface="Georgi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D67F"/>
        </a:solidFill>
        <a:ln w="9525" cap="flat" cmpd="sng" algn="ctr">
          <a:solidFill>
            <a:schemeClr val="tx1"/>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l" defTabSz="914400" rtl="0" eaLnBrk="1" fontAlgn="base" latinLnBrk="0" hangingPunct="1">
          <a:lnSpc>
            <a:spcPts val="1800"/>
          </a:lnSpc>
          <a:spcBef>
            <a:spcPct val="0"/>
          </a:spcBef>
          <a:spcAft>
            <a:spcPct val="0"/>
          </a:spcAft>
          <a:buClrTx/>
          <a:buSzTx/>
          <a:buFontTx/>
          <a:buNone/>
          <a:tabLst/>
          <a:defRPr kumimoji="0" lang="en-GB" sz="1400" b="0" i="0" u="none" strike="noStrike" cap="none" normalizeH="0" baseline="0" smtClean="0">
            <a:ln>
              <a:noFill/>
            </a:ln>
            <a:solidFill>
              <a:schemeClr val="tx1"/>
            </a:solidFill>
            <a:effectLst/>
            <a:latin typeface="Georgia" pitchFamily="18" charset="0"/>
          </a:defRPr>
        </a:defPPr>
      </a:lstStyle>
    </a:spDef>
    <a:lnDef>
      <a:spPr bwMode="auto">
        <a:xfrm>
          <a:off x="0" y="0"/>
          <a:ext cx="1" cy="1"/>
        </a:xfrm>
        <a:custGeom>
          <a:avLst/>
          <a:gdLst/>
          <a:ahLst/>
          <a:cxnLst/>
          <a:rect l="0" t="0" r="0" b="0"/>
          <a:pathLst/>
        </a:custGeom>
        <a:solidFill>
          <a:srgbClr val="DFD67F"/>
        </a:solidFill>
        <a:ln w="9525" cap="flat" cmpd="sng" algn="ctr">
          <a:solidFill>
            <a:schemeClr val="tx1"/>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l" defTabSz="914400" rtl="0" eaLnBrk="1" fontAlgn="base" latinLnBrk="0" hangingPunct="1">
          <a:lnSpc>
            <a:spcPts val="1800"/>
          </a:lnSpc>
          <a:spcBef>
            <a:spcPct val="0"/>
          </a:spcBef>
          <a:spcAft>
            <a:spcPct val="0"/>
          </a:spcAft>
          <a:buClrTx/>
          <a:buSzTx/>
          <a:buFontTx/>
          <a:buNone/>
          <a:tabLst/>
          <a:defRPr kumimoji="0" lang="en-GB" sz="1400" b="0" i="0" u="none" strike="noStrike" cap="none" normalizeH="0" baseline="0" smtClean="0">
            <a:ln>
              <a:noFill/>
            </a:ln>
            <a:solidFill>
              <a:schemeClr val="tx1"/>
            </a:solidFill>
            <a:effectLst/>
            <a:latin typeface="Georgia" pitchFamily="18" charset="0"/>
          </a:defRPr>
        </a:defPPr>
      </a:lstStyle>
    </a:lnDef>
  </a:objectDefaults>
  <a:extraClrSchemeLst>
    <a:extraClrScheme>
      <a:clrScheme name="Rød - Ministeriet for børn og undervisning 1">
        <a:dk1>
          <a:srgbClr val="000000"/>
        </a:dk1>
        <a:lt1>
          <a:srgbClr val="FFFFFF"/>
        </a:lt1>
        <a:dk2>
          <a:srgbClr val="B63333"/>
        </a:dk2>
        <a:lt2>
          <a:srgbClr val="537B8D"/>
        </a:lt2>
        <a:accent1>
          <a:srgbClr val="00641E"/>
        </a:accent1>
        <a:accent2>
          <a:srgbClr val="906B00"/>
        </a:accent2>
        <a:accent3>
          <a:srgbClr val="FFFFFF"/>
        </a:accent3>
        <a:accent4>
          <a:srgbClr val="000000"/>
        </a:accent4>
        <a:accent5>
          <a:srgbClr val="AAB8AB"/>
        </a:accent5>
        <a:accent6>
          <a:srgbClr val="826000"/>
        </a:accent6>
        <a:hlink>
          <a:srgbClr val="781D7E"/>
        </a:hlink>
        <a:folHlink>
          <a:srgbClr val="FDB94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FABB37"/>
    </a:dk2>
    <a:lt2>
      <a:srgbClr val="00443B"/>
    </a:lt2>
    <a:accent1>
      <a:srgbClr val="957200"/>
    </a:accent1>
    <a:accent2>
      <a:srgbClr val="9A9B9B"/>
    </a:accent2>
    <a:accent3>
      <a:srgbClr val="FFFFFF"/>
    </a:accent3>
    <a:accent4>
      <a:srgbClr val="000000"/>
    </a:accent4>
    <a:accent5>
      <a:srgbClr val="C8BCAA"/>
    </a:accent5>
    <a:accent6>
      <a:srgbClr val="8B8C8C"/>
    </a:accent6>
    <a:hlink>
      <a:srgbClr val="639691"/>
    </a:hlink>
    <a:folHlink>
      <a:srgbClr val="BFD3D1"/>
    </a:folHlink>
  </a:clrScheme>
</a:themeOverride>
</file>

<file path=docProps/app.xml><?xml version="1.0" encoding="utf-8"?>
<Properties xmlns="http://schemas.openxmlformats.org/officeDocument/2006/extended-properties" xmlns:vt="http://schemas.openxmlformats.org/officeDocument/2006/docPropsVTypes">
  <Template/>
  <TotalTime>4570</TotalTime>
  <Words>1034</Words>
  <Application>Microsoft Macintosh PowerPoint</Application>
  <PresentationFormat>Skærmshow (4:3)</PresentationFormat>
  <Paragraphs>134</Paragraphs>
  <Slides>15</Slides>
  <Notes>8</Notes>
  <HiddenSlides>0</HiddenSlides>
  <MMClips>0</MMClips>
  <ScaleCrop>false</ScaleCrop>
  <HeadingPairs>
    <vt:vector size="6" baseType="variant">
      <vt:variant>
        <vt:lpstr>Benyttede skrifttyper</vt:lpstr>
      </vt:variant>
      <vt:variant>
        <vt:i4>3</vt:i4>
      </vt:variant>
      <vt:variant>
        <vt:lpstr>Tema</vt:lpstr>
      </vt:variant>
      <vt:variant>
        <vt:i4>3</vt:i4>
      </vt:variant>
      <vt:variant>
        <vt:lpstr>Slidetitler</vt:lpstr>
      </vt:variant>
      <vt:variant>
        <vt:i4>15</vt:i4>
      </vt:variant>
    </vt:vector>
  </HeadingPairs>
  <TitlesOfParts>
    <vt:vector size="21" baseType="lpstr">
      <vt:lpstr>Arial</vt:lpstr>
      <vt:lpstr>Garamond</vt:lpstr>
      <vt:lpstr>Georgia</vt:lpstr>
      <vt:lpstr>PP-præsentation STIL ENG</vt:lpstr>
      <vt:lpstr>Blå - Ministeriet for børn og undervisning</vt:lpstr>
      <vt:lpstr>Rød - Ministeriet for børn og undervisning</vt:lpstr>
      <vt:lpstr>Insights from Denmark – Education – Pedagogy, “CRAFT”, eTwinning </vt:lpstr>
      <vt:lpstr>PowerPoint-præsentation</vt:lpstr>
      <vt:lpstr> Read more</vt:lpstr>
      <vt:lpstr>One school: Grade 0-9 (or 10)</vt:lpstr>
      <vt:lpstr>PowerPoint-præsentation</vt:lpstr>
      <vt:lpstr>  Looking back on the lacks…  Before 2012</vt:lpstr>
      <vt:lpstr>What now and next? Action plan for technology in education (February 2018)</vt:lpstr>
      <vt:lpstr>PowerPoint-præsentation</vt:lpstr>
      <vt:lpstr>Active Learning</vt:lpstr>
      <vt:lpstr>CRAFT ”Circle”</vt:lpstr>
      <vt:lpstr>Documentation video produced by a 12 year old student</vt:lpstr>
      <vt:lpstr>Free conference tomorrow, Logan Hall</vt:lpstr>
      <vt:lpstr>PowerPoint-præsentation</vt:lpstr>
      <vt:lpstr>Teacher Tine Lund Asgård School, Køge</vt:lpstr>
      <vt:lpstr>Pernille Reenberg Nyager School, Rødovre</vt:lpstr>
    </vt:vector>
  </TitlesOfParts>
  <Company>UNI-C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Mikkel Pilehave Jensen</dc:creator>
  <cp:lastModifiedBy>Claus Berg</cp:lastModifiedBy>
  <cp:revision>169</cp:revision>
  <cp:lastPrinted>2017-10-13T10:05:10Z</cp:lastPrinted>
  <dcterms:created xsi:type="dcterms:W3CDTF">2014-09-16T07:26:20Z</dcterms:created>
  <dcterms:modified xsi:type="dcterms:W3CDTF">2019-01-23T14:56:34Z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ies>
</file>