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86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61F870-932E-4647-B825-FCEDA4615832}" type="datetimeFigureOut">
              <a:rPr lang="de-DE" smtClean="0"/>
              <a:t>10.02.2017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E4F-00FD-4C25-B116-61A503C55A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870-932E-4647-B825-FCEDA4615832}" type="datetimeFigureOut">
              <a:rPr lang="de-DE" smtClean="0"/>
              <a:t>10.02.2017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E4F-00FD-4C25-B116-61A503C55A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870-932E-4647-B825-FCEDA4615832}" type="datetimeFigureOut">
              <a:rPr lang="de-DE" smtClean="0"/>
              <a:t>10.02.2017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E4F-00FD-4C25-B116-61A503C55A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870-932E-4647-B825-FCEDA4615832}" type="datetimeFigureOut">
              <a:rPr lang="de-DE" smtClean="0"/>
              <a:t>10.02.2017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E4F-00FD-4C25-B116-61A503C55A22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870-932E-4647-B825-FCEDA4615832}" type="datetimeFigureOut">
              <a:rPr lang="de-DE" smtClean="0"/>
              <a:t>10.02.2017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E4F-00FD-4C25-B116-61A503C55A22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870-932E-4647-B825-FCEDA4615832}" type="datetimeFigureOut">
              <a:rPr lang="de-DE" smtClean="0"/>
              <a:t>10.02.2017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E4F-00FD-4C25-B116-61A503C55A22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870-932E-4647-B825-FCEDA4615832}" type="datetimeFigureOut">
              <a:rPr lang="de-DE" smtClean="0"/>
              <a:t>10.02.2017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E4F-00FD-4C25-B116-61A503C55A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870-932E-4647-B825-FCEDA4615832}" type="datetimeFigureOut">
              <a:rPr lang="de-DE" smtClean="0"/>
              <a:t>10.02.2017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E4F-00FD-4C25-B116-61A503C55A22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870-932E-4647-B825-FCEDA4615832}" type="datetimeFigureOut">
              <a:rPr lang="de-DE" smtClean="0"/>
              <a:t>10.02.2017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E4F-00FD-4C25-B116-61A503C55A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870-932E-4647-B825-FCEDA4615832}" type="datetimeFigureOut">
              <a:rPr lang="de-DE" smtClean="0"/>
              <a:t>10.02.2017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E4F-00FD-4C25-B116-61A503C55A2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870-932E-4647-B825-FCEDA4615832}" type="datetimeFigureOut">
              <a:rPr lang="de-DE" smtClean="0"/>
              <a:t>10.02.2017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0E4F-00FD-4C25-B116-61A503C55A2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61F870-932E-4647-B825-FCEDA4615832}" type="datetimeFigureOut">
              <a:rPr lang="de-DE" smtClean="0"/>
              <a:t>10.02.2017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220E4F-00FD-4C25-B116-61A503C55A2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Movies on at </a:t>
            </a:r>
            <a:r>
              <a:rPr lang="de-DE" dirty="0" err="1" smtClean="0"/>
              <a:t>cinemas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Valenta</a:t>
            </a:r>
            <a:r>
              <a:rPr lang="de-DE" dirty="0" smtClean="0"/>
              <a:t> Jacqueline, </a:t>
            </a:r>
            <a:r>
              <a:rPr lang="de-DE" dirty="0" err="1" smtClean="0"/>
              <a:t>Zimmerl</a:t>
            </a:r>
            <a:r>
              <a:rPr lang="de-DE" dirty="0" smtClean="0"/>
              <a:t> Victoria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1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862" y="1286784"/>
            <a:ext cx="6400800" cy="685800"/>
          </a:xfrm>
        </p:spPr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Hello</a:t>
            </a:r>
            <a:r>
              <a:rPr lang="de-DE" dirty="0" smtClean="0"/>
              <a:t> </a:t>
            </a:r>
            <a:r>
              <a:rPr lang="de-DE" dirty="0" err="1" smtClean="0"/>
              <a:t>guys</a:t>
            </a:r>
            <a:r>
              <a:rPr lang="de-DE" dirty="0" smtClean="0"/>
              <a:t>!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movies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on </a:t>
            </a:r>
            <a:r>
              <a:rPr lang="de-DE" dirty="0" smtClean="0"/>
              <a:t>at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cinemas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moment</a:t>
            </a:r>
            <a:r>
              <a:rPr lang="de-DE" dirty="0" smtClean="0"/>
              <a:t>. </a:t>
            </a:r>
            <a:r>
              <a:rPr lang="de-DE" dirty="0" smtClean="0">
                <a:sym typeface="Wingdings" panose="05000000000000000000" pitchFamily="2" charset="2"/>
              </a:rPr>
              <a:t> </a:t>
            </a:r>
            <a:r>
              <a:rPr lang="de-DE" dirty="0" err="1" smtClean="0">
                <a:sym typeface="Wingdings" panose="05000000000000000000" pitchFamily="2" charset="2"/>
              </a:rPr>
              <a:t>We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compiled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little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overview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you</a:t>
            </a:r>
            <a:r>
              <a:rPr lang="de-DE" dirty="0" smtClean="0">
                <a:sym typeface="Wingdings" panose="05000000000000000000" pitchFamily="2" charset="2"/>
              </a:rPr>
              <a:t> . </a:t>
            </a:r>
            <a:r>
              <a:rPr lang="de-DE" dirty="0" err="1" smtClean="0">
                <a:sym typeface="Wingdings" panose="05000000000000000000" pitchFamily="2" charset="2"/>
              </a:rPr>
              <a:t>Here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are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few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pictures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movies</a:t>
            </a:r>
            <a:r>
              <a:rPr lang="de-DE" dirty="0" smtClean="0">
                <a:sym typeface="Wingdings" panose="05000000000000000000" pitchFamily="2" charset="2"/>
              </a:rPr>
              <a:t>:</a:t>
            </a:r>
            <a:endParaRPr lang="de-DE" dirty="0"/>
          </a:p>
        </p:txBody>
      </p:sp>
      <p:pic>
        <p:nvPicPr>
          <p:cNvPr id="3074" name="Picture 2" descr="Bildergebnis für split fil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3" y="4077072"/>
            <a:ext cx="2499290" cy="1405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dergebnis für rings film 2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72584"/>
            <a:ext cx="1296144" cy="2021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ldergebnis für hacksaw rid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0" y="260648"/>
            <a:ext cx="1486638" cy="2294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Ähnliches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98" y="4509120"/>
            <a:ext cx="2685733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ldergebnis für plötzlich papa fil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92" y="260648"/>
            <a:ext cx="1554178" cy="2197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Movies In Klagenfurt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Rings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Drama, Thriller</a:t>
            </a:r>
            <a:endParaRPr lang="de-DE" i="1" dirty="0" smtClean="0"/>
          </a:p>
          <a:p>
            <a:r>
              <a:rPr lang="de-DE" dirty="0" smtClean="0"/>
              <a:t>Split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Thriller, Horror</a:t>
            </a:r>
            <a:endParaRPr lang="de-DE" i="1" dirty="0" smtClean="0"/>
          </a:p>
          <a:p>
            <a:r>
              <a:rPr lang="de-DE" dirty="0" smtClean="0"/>
              <a:t>Resident </a:t>
            </a:r>
            <a:r>
              <a:rPr lang="de-DE" dirty="0" err="1" smtClean="0"/>
              <a:t>Evil</a:t>
            </a:r>
            <a:r>
              <a:rPr lang="de-DE" dirty="0" smtClean="0"/>
              <a:t>: The Final Chapter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Fantasy, Science-Fiction</a:t>
            </a:r>
            <a:endParaRPr lang="de-DE" i="1" dirty="0" smtClean="0"/>
          </a:p>
          <a:p>
            <a:r>
              <a:rPr lang="de-DE" dirty="0" err="1" smtClean="0"/>
              <a:t>Hacksaw</a:t>
            </a:r>
            <a:r>
              <a:rPr lang="de-DE" dirty="0" smtClean="0"/>
              <a:t> </a:t>
            </a:r>
            <a:r>
              <a:rPr lang="de-DE" dirty="0" err="1" smtClean="0"/>
              <a:t>Ridge</a:t>
            </a:r>
            <a:r>
              <a:rPr lang="de-DE" dirty="0" smtClean="0"/>
              <a:t> – The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i="1" dirty="0" smtClean="0">
                <a:sym typeface="Wingdings" panose="05000000000000000000" pitchFamily="2" charset="2"/>
              </a:rPr>
              <a:t> Drama, </a:t>
            </a:r>
            <a:r>
              <a:rPr lang="de-DE" i="1" dirty="0" err="1" smtClean="0">
                <a:sym typeface="Wingdings" panose="05000000000000000000" pitchFamily="2" charset="2"/>
              </a:rPr>
              <a:t>History</a:t>
            </a:r>
            <a:endParaRPr lang="de-DE" i="1" dirty="0" smtClean="0"/>
          </a:p>
          <a:p>
            <a:r>
              <a:rPr lang="de-DE" dirty="0" smtClean="0"/>
              <a:t>Wendy – The Movie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Adventure </a:t>
            </a:r>
            <a:endParaRPr lang="de-DE" i="1" dirty="0" smtClean="0"/>
          </a:p>
          <a:p>
            <a:r>
              <a:rPr lang="de-DE" dirty="0" smtClean="0"/>
              <a:t>Monster Trucks (3D)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Science Fiction, Action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0646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230907" y="1392537"/>
            <a:ext cx="65527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dirty="0" err="1" smtClean="0"/>
              <a:t>Vaiana</a:t>
            </a:r>
            <a:r>
              <a:rPr lang="de-DE" dirty="0" smtClean="0"/>
              <a:t> (3D)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Fantasy, Adventure</a:t>
            </a:r>
            <a:endParaRPr lang="de-DE" i="1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dirty="0" smtClean="0"/>
              <a:t>Sing (3D)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Fantasy, Adventure</a:t>
            </a:r>
            <a:endParaRPr lang="de-DE" i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dirty="0" smtClean="0"/>
              <a:t>Timm Thaler </a:t>
            </a:r>
            <a:r>
              <a:rPr lang="de-DE" dirty="0" err="1" smtClean="0"/>
              <a:t>or</a:t>
            </a:r>
            <a:r>
              <a:rPr lang="de-DE" dirty="0" smtClean="0"/>
              <a:t> 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laughter</a:t>
            </a:r>
            <a:r>
              <a:rPr lang="de-DE" dirty="0" smtClean="0"/>
              <a:t> </a:t>
            </a:r>
            <a:r>
              <a:rPr lang="de-DE" dirty="0" err="1" smtClean="0"/>
              <a:t>sold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Drama, Adventure</a:t>
            </a:r>
            <a:endParaRPr lang="de-DE" i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dirty="0" smtClean="0"/>
              <a:t>Ballerina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Adventure, Music</a:t>
            </a:r>
            <a:endParaRPr lang="de-DE" i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dirty="0" err="1" smtClean="0"/>
              <a:t>xXx</a:t>
            </a:r>
            <a:r>
              <a:rPr lang="de-DE" dirty="0" smtClean="0"/>
              <a:t> – The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Xander</a:t>
            </a:r>
            <a:r>
              <a:rPr lang="de-DE" dirty="0" smtClean="0"/>
              <a:t> Cage </a:t>
            </a:r>
            <a:r>
              <a:rPr lang="de-DE" i="1" dirty="0" smtClean="0">
                <a:sym typeface="Wingdings" panose="05000000000000000000" pitchFamily="2" charset="2"/>
              </a:rPr>
              <a:t> Action</a:t>
            </a:r>
            <a:endParaRPr lang="de-DE" i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Him</a:t>
            </a:r>
            <a:r>
              <a:rPr lang="de-DE" dirty="0" smtClean="0"/>
              <a:t>?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Love, Comedy</a:t>
            </a:r>
            <a:endParaRPr lang="de-DE" i="1" dirty="0" smtClean="0"/>
          </a:p>
        </p:txBody>
      </p:sp>
      <p:pic>
        <p:nvPicPr>
          <p:cNvPr id="1026" name="Picture 2" descr="Bildergebnis für why 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35" y="2687495"/>
            <a:ext cx="1657613" cy="2457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48614"/>
            <a:ext cx="3240360" cy="179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403648" y="1412776"/>
            <a:ext cx="5184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dirty="0" smtClean="0"/>
              <a:t>The </a:t>
            </a:r>
            <a:r>
              <a:rPr lang="de-DE" dirty="0" err="1" smtClean="0"/>
              <a:t>GreatWall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Fantasy, </a:t>
            </a:r>
            <a:r>
              <a:rPr lang="de-DE" i="1" dirty="0" err="1" smtClean="0">
                <a:sym typeface="Wingdings" panose="05000000000000000000" pitchFamily="2" charset="2"/>
              </a:rPr>
              <a:t>Mytsery</a:t>
            </a:r>
            <a:endParaRPr lang="de-DE" i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dirty="0" smtClean="0"/>
              <a:t>Live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Night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Crime, Drama</a:t>
            </a:r>
            <a:endParaRPr lang="de-DE" i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dirty="0" err="1" smtClean="0"/>
              <a:t>Passengers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Fantasy, Science-Fiction</a:t>
            </a:r>
            <a:endParaRPr lang="de-DE" i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dirty="0" err="1" smtClean="0"/>
              <a:t>Suddenly</a:t>
            </a:r>
            <a:r>
              <a:rPr lang="de-DE" dirty="0" smtClean="0"/>
              <a:t> Papa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Comedy</a:t>
            </a:r>
            <a:endParaRPr lang="de-DE" i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dirty="0" err="1" smtClean="0"/>
              <a:t>Assassin‘s</a:t>
            </a:r>
            <a:r>
              <a:rPr lang="de-DE" dirty="0" smtClean="0"/>
              <a:t> </a:t>
            </a:r>
            <a:r>
              <a:rPr lang="de-DE" dirty="0" err="1" smtClean="0"/>
              <a:t>Creed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Fantasy, Science-Fiction</a:t>
            </a:r>
            <a:endParaRPr lang="de-DE" i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dirty="0" smtClean="0"/>
              <a:t>Rouge </a:t>
            </a:r>
            <a:r>
              <a:rPr lang="de-DE" dirty="0" err="1" smtClean="0"/>
              <a:t>One</a:t>
            </a:r>
            <a:r>
              <a:rPr lang="de-DE" dirty="0" smtClean="0"/>
              <a:t>: A Star </a:t>
            </a:r>
            <a:r>
              <a:rPr lang="de-DE" dirty="0" err="1" smtClean="0"/>
              <a:t>Wars</a:t>
            </a:r>
            <a:r>
              <a:rPr lang="de-DE" dirty="0" smtClean="0"/>
              <a:t> Story (3D)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Science-Fiction, Fantasy</a:t>
            </a:r>
            <a:endParaRPr lang="de-DE" i="1" dirty="0"/>
          </a:p>
        </p:txBody>
      </p:sp>
      <p:pic>
        <p:nvPicPr>
          <p:cNvPr id="2050" name="Picture 2" descr="Bildergebnis für passeng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99" y="4365104"/>
            <a:ext cx="4217925" cy="2216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live by n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1733550" cy="2552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Movies On </a:t>
            </a:r>
            <a:r>
              <a:rPr lang="de-DE" dirty="0" smtClean="0"/>
              <a:t>in Austria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movies</a:t>
            </a:r>
            <a:r>
              <a:rPr lang="de-DE" dirty="0" smtClean="0"/>
              <a:t> La </a:t>
            </a:r>
            <a:r>
              <a:rPr lang="de-DE" dirty="0" err="1" smtClean="0"/>
              <a:t>La</a:t>
            </a:r>
            <a:r>
              <a:rPr lang="de-DE" dirty="0" smtClean="0"/>
              <a:t> Land,  </a:t>
            </a:r>
            <a:r>
              <a:rPr lang="de-DE" dirty="0" err="1" smtClean="0"/>
              <a:t>My</a:t>
            </a:r>
            <a:r>
              <a:rPr lang="de-DE" dirty="0" smtClean="0"/>
              <a:t> Blind Date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>Life </a:t>
            </a:r>
            <a:r>
              <a:rPr lang="de-DE" dirty="0" err="1" smtClean="0"/>
              <a:t>of</a:t>
            </a:r>
            <a:r>
              <a:rPr lang="de-DE" dirty="0" smtClean="0"/>
              <a:t> Jackie </a:t>
            </a:r>
            <a:r>
              <a:rPr lang="de-DE" dirty="0" smtClean="0"/>
              <a:t>, Hidden </a:t>
            </a:r>
            <a:r>
              <a:rPr lang="de-DE" dirty="0" err="1" smtClean="0"/>
              <a:t>Figures</a:t>
            </a:r>
            <a:r>
              <a:rPr lang="de-DE" dirty="0" smtClean="0"/>
              <a:t> – </a:t>
            </a:r>
            <a:r>
              <a:rPr lang="de-DE" dirty="0" err="1" smtClean="0"/>
              <a:t>Unkown</a:t>
            </a:r>
            <a:r>
              <a:rPr lang="de-DE" dirty="0" smtClean="0"/>
              <a:t> </a:t>
            </a:r>
            <a:r>
              <a:rPr lang="de-DE" dirty="0" smtClean="0"/>
              <a:t>Heroes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 all </a:t>
            </a:r>
            <a:r>
              <a:rPr lang="de-DE" dirty="0" err="1" smtClean="0"/>
              <a:t>over</a:t>
            </a:r>
            <a:r>
              <a:rPr lang="de-DE" dirty="0" smtClean="0"/>
              <a:t> Austria.</a:t>
            </a:r>
          </a:p>
          <a:p>
            <a:r>
              <a:rPr lang="de-DE" dirty="0" smtClean="0"/>
              <a:t>  </a:t>
            </a:r>
            <a:r>
              <a:rPr lang="de-DE" dirty="0" smtClean="0"/>
              <a:t>The Hell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Austria like Vienna. </a:t>
            </a:r>
            <a:r>
              <a:rPr lang="de-DE" dirty="0" smtClean="0">
                <a:sym typeface="Wingdings" panose="05000000000000000000" pitchFamily="2" charset="2"/>
              </a:rPr>
              <a:t> </a:t>
            </a:r>
            <a:endParaRPr lang="de-DE" dirty="0"/>
          </a:p>
        </p:txBody>
      </p:sp>
      <p:pic>
        <p:nvPicPr>
          <p:cNvPr id="4098" name="Picture 2" descr="Bildergebnis für Mein blind date mit dem leben englis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77" y="3789040"/>
            <a:ext cx="1579045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ldergebnis für La la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81128"/>
            <a:ext cx="3384376" cy="1778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ildergebnis für hidden figu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1170084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1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229</Words>
  <Application>Microsoft Office PowerPoint</Application>
  <PresentationFormat>Bildschirmpräsentation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Couture</vt:lpstr>
      <vt:lpstr>Movies on at cinemas</vt:lpstr>
      <vt:lpstr>Content</vt:lpstr>
      <vt:lpstr>Movies In Klagenfurt</vt:lpstr>
      <vt:lpstr>PowerPoint-Präsentation</vt:lpstr>
      <vt:lpstr>PowerPoint-Präsentation</vt:lpstr>
      <vt:lpstr>Movies On in Austria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Films on the cinema</dc:title>
  <dc:creator>Jacky</dc:creator>
  <cp:lastModifiedBy>Gertraud Mitsche</cp:lastModifiedBy>
  <cp:revision>11</cp:revision>
  <dcterms:created xsi:type="dcterms:W3CDTF">2017-02-10T10:11:26Z</dcterms:created>
  <dcterms:modified xsi:type="dcterms:W3CDTF">2017-02-10T20:09:23Z</dcterms:modified>
</cp:coreProperties>
</file>