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06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522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880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391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472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835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636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92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1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302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729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716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32DBE-8851-4568-A3DE-B09021A9C49C}" type="datetimeFigureOut">
              <a:rPr lang="de-AT" smtClean="0"/>
              <a:t>10.02.2017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4A7CC-C22F-4491-A500-C856C295E2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78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ergebnis für weissensee wi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15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de-DE" dirty="0" smtClean="0">
                <a:latin typeface="Algerian" panose="04020705040A02060702" pitchFamily="82" charset="0"/>
              </a:rPr>
              <a:t>MOVIES SET IN AUSTRIA</a:t>
            </a:r>
            <a:endParaRPr lang="de-AT" dirty="0">
              <a:latin typeface="Algerian" panose="04020705040A02060702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6550" y="2387600"/>
            <a:ext cx="6438900" cy="341312"/>
          </a:xfrm>
          <a:effectLst>
            <a:glow>
              <a:schemeClr val="bg2"/>
            </a:glow>
            <a:outerShdw blurRad="50800" dist="50800" dir="5400000" sx="97000" sy="97000" algn="ctr" rotWithShape="0">
              <a:schemeClr val="bg2"/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de-DE" dirty="0" smtClean="0">
                <a:latin typeface="Castellar" panose="020A0402060406010301" pitchFamily="18" charset="0"/>
              </a:rPr>
              <a:t>Laura Reynaerts, Selina Trapitsch</a:t>
            </a:r>
            <a:endParaRPr lang="de-AT" dirty="0" smtClean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8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000" dirty="0" smtClean="0">
                <a:latin typeface="Algerian" panose="04020705040A02060702" pitchFamily="82" charset="0"/>
              </a:rPr>
              <a:t>Movies</a:t>
            </a:r>
            <a:endParaRPr lang="de-AT" sz="6000" dirty="0">
              <a:latin typeface="Algerian" panose="04020705040A02060702" pitchFamily="82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>
                <a:latin typeface="Castellar" panose="020A0402060406010301" pitchFamily="18" charset="0"/>
              </a:rPr>
              <a:t>Lissi and the wild Emperor</a:t>
            </a:r>
            <a:endParaRPr lang="de-AT" sz="2000" dirty="0">
              <a:latin typeface="Castellar" panose="020A0402060406010301" pitchFamily="18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Released:	2007</a:t>
            </a:r>
          </a:p>
          <a:p>
            <a:r>
              <a:rPr lang="de-DE" sz="2400" dirty="0" smtClean="0"/>
              <a:t>Duration:	85 minutes</a:t>
            </a:r>
          </a:p>
          <a:p>
            <a:r>
              <a:rPr lang="de-DE" sz="2400" dirty="0" smtClean="0"/>
              <a:t>German:	Lissi und der wilde Kaiser</a:t>
            </a:r>
          </a:p>
          <a:p>
            <a:r>
              <a:rPr lang="de-DE" sz="2400" dirty="0" smtClean="0"/>
              <a:t>Animated comedy parody</a:t>
            </a:r>
            <a:endParaRPr lang="de-AT" sz="24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sz="2000" dirty="0">
                <a:latin typeface="Castellar" panose="020A0402060406010301" pitchFamily="18" charset="0"/>
              </a:rPr>
              <a:t>Dead in 3 Days</a:t>
            </a:r>
            <a:endParaRPr lang="de-AT" sz="2000" dirty="0">
              <a:latin typeface="Castellar" panose="020A0402060406010301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Released:	2006</a:t>
            </a:r>
          </a:p>
          <a:p>
            <a:r>
              <a:rPr lang="de-DE" sz="2400" dirty="0"/>
              <a:t>Duration:	97 minutes</a:t>
            </a:r>
          </a:p>
          <a:p>
            <a:r>
              <a:rPr lang="de-DE" sz="2400" dirty="0"/>
              <a:t>German:	In 3 Tagen bist du tot</a:t>
            </a:r>
          </a:p>
          <a:p>
            <a:r>
              <a:rPr lang="de-DE" sz="2400" dirty="0" smtClean="0"/>
              <a:t>Sequel:	Dead in 3 Days 2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2687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000" dirty="0" smtClean="0">
                <a:latin typeface="Algerian" panose="04020705040A02060702" pitchFamily="82" charset="0"/>
              </a:rPr>
              <a:t>Movies</a:t>
            </a:r>
            <a:endParaRPr lang="de-AT" sz="6000" dirty="0">
              <a:latin typeface="Algerian" panose="04020705040A02060702" pitchFamily="82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000" dirty="0" err="1" smtClean="0">
                <a:latin typeface="Castellar" panose="020A0402060406010301" pitchFamily="18" charset="0"/>
              </a:rPr>
              <a:t>Permission</a:t>
            </a:r>
            <a:r>
              <a:rPr lang="de-DE" sz="2000" dirty="0" smtClean="0">
                <a:latin typeface="Castellar" panose="020A0402060406010301" pitchFamily="18" charset="0"/>
              </a:rPr>
              <a:t> </a:t>
            </a:r>
            <a:r>
              <a:rPr lang="de-DE" sz="2000" dirty="0" err="1" smtClean="0">
                <a:latin typeface="Castellar" panose="020A0402060406010301" pitchFamily="18" charset="0"/>
              </a:rPr>
              <a:t>to</a:t>
            </a:r>
            <a:r>
              <a:rPr lang="de-DE" sz="2000" dirty="0" smtClean="0">
                <a:latin typeface="Castellar" panose="020A0402060406010301" pitchFamily="18" charset="0"/>
              </a:rPr>
              <a:t> Kill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Released:	1975</a:t>
            </a:r>
          </a:p>
          <a:p>
            <a:r>
              <a:rPr lang="de-DE" sz="2400" dirty="0" smtClean="0"/>
              <a:t>aka:		The </a:t>
            </a:r>
            <a:r>
              <a:rPr lang="de-DE" sz="2400" dirty="0" err="1" smtClean="0"/>
              <a:t>Executioner</a:t>
            </a:r>
            <a:endParaRPr lang="de-DE" sz="2400" dirty="0" smtClean="0"/>
          </a:p>
          <a:p>
            <a:r>
              <a:rPr lang="de-DE" sz="2400" dirty="0" smtClean="0"/>
              <a:t>Genre:	Spy thriller</a:t>
            </a:r>
          </a:p>
          <a:p>
            <a:r>
              <a:rPr lang="de-DE" sz="2400" dirty="0" smtClean="0"/>
              <a:t>Shot in Gmunden, Austria</a:t>
            </a:r>
          </a:p>
          <a:p>
            <a:r>
              <a:rPr lang="de-DE" sz="2400" dirty="0" smtClean="0"/>
              <a:t>Austrian-British-American </a:t>
            </a:r>
            <a:r>
              <a:rPr lang="de-DE" sz="2400" dirty="0" err="1" smtClean="0"/>
              <a:t>co-production</a:t>
            </a:r>
            <a:endParaRPr lang="de-DE" sz="2400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sz="2000" dirty="0" smtClean="0">
                <a:latin typeface="Castellar" panose="020A0402060406010301" pitchFamily="18" charset="0"/>
              </a:rPr>
              <a:t>7 Days in Tibet</a:t>
            </a:r>
            <a:endParaRPr lang="de-AT" sz="2000" dirty="0">
              <a:latin typeface="Castellar" panose="020A0402060406010301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Released:	</a:t>
            </a:r>
            <a:r>
              <a:rPr lang="de-DE" sz="2400" dirty="0" smtClean="0"/>
              <a:t>1997</a:t>
            </a:r>
            <a:endParaRPr lang="de-DE" sz="2400" dirty="0"/>
          </a:p>
          <a:p>
            <a:r>
              <a:rPr lang="de-DE" sz="2400" dirty="0"/>
              <a:t>Duration:	</a:t>
            </a:r>
            <a:r>
              <a:rPr lang="de-DE" sz="2400" dirty="0" smtClean="0"/>
              <a:t>136 </a:t>
            </a:r>
            <a:r>
              <a:rPr lang="de-DE" sz="2400" dirty="0"/>
              <a:t>minutes</a:t>
            </a:r>
          </a:p>
          <a:p>
            <a:r>
              <a:rPr lang="de-DE" sz="2400" dirty="0"/>
              <a:t>German:	</a:t>
            </a:r>
            <a:r>
              <a:rPr lang="de-DE" sz="2400" dirty="0" smtClean="0"/>
              <a:t>7 Tage in Tibet</a:t>
            </a:r>
            <a:endParaRPr lang="de-DE" sz="2400" dirty="0"/>
          </a:p>
          <a:p>
            <a:r>
              <a:rPr lang="de-DE" sz="2400" dirty="0" smtClean="0"/>
              <a:t>Genre:	</a:t>
            </a:r>
            <a:r>
              <a:rPr lang="de-DE" sz="2400" dirty="0" err="1"/>
              <a:t>B</a:t>
            </a:r>
            <a:r>
              <a:rPr lang="de-DE" sz="2400" dirty="0" err="1" smtClean="0"/>
              <a:t>iographical</a:t>
            </a:r>
            <a:r>
              <a:rPr lang="de-DE" sz="2400" dirty="0" smtClean="0"/>
              <a:t> </a:t>
            </a:r>
            <a:r>
              <a:rPr lang="de-DE" sz="2400" dirty="0" err="1" smtClean="0"/>
              <a:t>drama</a:t>
            </a:r>
            <a:endParaRPr lang="de-DE" sz="2400" dirty="0" smtClean="0"/>
          </a:p>
          <a:p>
            <a:r>
              <a:rPr lang="de-DE" sz="2400" dirty="0" err="1" smtClean="0"/>
              <a:t>Based</a:t>
            </a:r>
            <a:r>
              <a:rPr lang="de-DE" sz="2400" dirty="0" smtClean="0"/>
              <a:t> on </a:t>
            </a:r>
            <a:r>
              <a:rPr lang="de-DE" sz="2400" dirty="0" smtClean="0"/>
              <a:t>a </a:t>
            </a:r>
            <a:r>
              <a:rPr lang="de-DE" sz="2400" dirty="0" err="1" smtClean="0"/>
              <a:t>book</a:t>
            </a:r>
            <a:r>
              <a:rPr lang="de-DE" sz="2400" dirty="0" smtClean="0"/>
              <a:t> </a:t>
            </a:r>
            <a:r>
              <a:rPr lang="de-DE" sz="2400" dirty="0" err="1" smtClean="0"/>
              <a:t>released</a:t>
            </a:r>
            <a:r>
              <a:rPr lang="de-DE" sz="2400" dirty="0" smtClean="0"/>
              <a:t> in 1952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41596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000" dirty="0" smtClean="0">
                <a:latin typeface="Algerian" panose="04020705040A02060702" pitchFamily="82" charset="0"/>
              </a:rPr>
              <a:t>Movies</a:t>
            </a:r>
            <a:endParaRPr lang="de-AT" sz="6000" dirty="0">
              <a:latin typeface="Algerian" panose="04020705040A02060702" pitchFamily="82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>
                <a:latin typeface="Castellar" panose="020A0402060406010301" pitchFamily="18" charset="0"/>
              </a:rPr>
              <a:t>James Bond </a:t>
            </a:r>
            <a:r>
              <a:rPr lang="de-DE" sz="2000" dirty="0" err="1" smtClean="0">
                <a:latin typeface="Castellar" panose="020A0402060406010301" pitchFamily="18" charset="0"/>
              </a:rPr>
              <a:t>and</a:t>
            </a:r>
            <a:r>
              <a:rPr lang="de-DE" sz="2000" dirty="0" smtClean="0">
                <a:latin typeface="Castellar" panose="020A0402060406010301" pitchFamily="18" charset="0"/>
              </a:rPr>
              <a:t> </a:t>
            </a:r>
            <a:r>
              <a:rPr lang="de-DE" sz="2000" dirty="0" err="1" smtClean="0">
                <a:latin typeface="Castellar" panose="020A0402060406010301" pitchFamily="18" charset="0"/>
              </a:rPr>
              <a:t>the</a:t>
            </a:r>
            <a:r>
              <a:rPr lang="de-DE" sz="2000" dirty="0" smtClean="0">
                <a:latin typeface="Castellar" panose="020A0402060406010301" pitchFamily="18" charset="0"/>
              </a:rPr>
              <a:t> </a:t>
            </a:r>
            <a:r>
              <a:rPr lang="de-DE" sz="2000" dirty="0" err="1" smtClean="0">
                <a:latin typeface="Castellar" panose="020A0402060406010301" pitchFamily="18" charset="0"/>
              </a:rPr>
              <a:t>living</a:t>
            </a:r>
            <a:r>
              <a:rPr lang="de-DE" sz="2000" dirty="0" smtClean="0">
                <a:latin typeface="Castellar" panose="020A0402060406010301" pitchFamily="18" charset="0"/>
              </a:rPr>
              <a:t> </a:t>
            </a:r>
            <a:r>
              <a:rPr lang="de-DE" sz="2000" dirty="0" err="1" smtClean="0">
                <a:latin typeface="Castellar" panose="020A0402060406010301" pitchFamily="18" charset="0"/>
              </a:rPr>
              <a:t>daylights</a:t>
            </a:r>
            <a:endParaRPr lang="de-DE" sz="2000" dirty="0" smtClean="0">
              <a:latin typeface="Castellar" panose="020A0402060406010301" pitchFamily="18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Sölden, Tirol</a:t>
            </a:r>
          </a:p>
          <a:p>
            <a:r>
              <a:rPr lang="en-US" sz="2400" dirty="0"/>
              <a:t>James Bond and the living </a:t>
            </a:r>
            <a:r>
              <a:rPr lang="en-US" sz="2400" dirty="0" smtClean="0"/>
              <a:t>daylights on the </a:t>
            </a:r>
            <a:r>
              <a:rPr lang="en-US" sz="2400" dirty="0" err="1" smtClean="0"/>
              <a:t>Weissensee</a:t>
            </a:r>
            <a:r>
              <a:rPr lang="en-US" sz="2400" dirty="0" smtClean="0"/>
              <a:t> -&gt; Lake famous because of that movie</a:t>
            </a:r>
          </a:p>
          <a:p>
            <a:r>
              <a:rPr lang="en-US" sz="2400" dirty="0" smtClean="0"/>
              <a:t>Some huts have been replaced to make the set perfect</a:t>
            </a:r>
            <a:endParaRPr lang="en-US" sz="2400" dirty="0"/>
          </a:p>
          <a:p>
            <a:endParaRPr lang="de-DE" sz="2400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sz="2000" dirty="0" smtClean="0">
                <a:latin typeface="Castellar" panose="020A0402060406010301" pitchFamily="18" charset="0"/>
              </a:rPr>
              <a:t>Indiana Jones and the Last Crusade</a:t>
            </a:r>
            <a:endParaRPr lang="de-AT" sz="2000" dirty="0">
              <a:latin typeface="Castellar" panose="020A0402060406010301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Released:	</a:t>
            </a:r>
            <a:r>
              <a:rPr lang="de-DE" sz="2400" dirty="0" smtClean="0"/>
              <a:t>1989</a:t>
            </a:r>
            <a:endParaRPr lang="de-DE" sz="2400" dirty="0"/>
          </a:p>
          <a:p>
            <a:r>
              <a:rPr lang="de-DE" sz="2400" dirty="0"/>
              <a:t>Duration:	</a:t>
            </a:r>
            <a:r>
              <a:rPr lang="de-DE" sz="2400" dirty="0" smtClean="0"/>
              <a:t>128 </a:t>
            </a:r>
            <a:r>
              <a:rPr lang="de-DE" sz="2400" dirty="0"/>
              <a:t>minutes</a:t>
            </a:r>
          </a:p>
          <a:p>
            <a:r>
              <a:rPr lang="de-DE" sz="2400" dirty="0" smtClean="0"/>
              <a:t>Genre</a:t>
            </a:r>
            <a:r>
              <a:rPr lang="de-DE" sz="2400" dirty="0"/>
              <a:t>:	</a:t>
            </a:r>
            <a:r>
              <a:rPr lang="de-DE" sz="2400" dirty="0" smtClean="0"/>
              <a:t>Adventure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665163" y="5391150"/>
            <a:ext cx="4972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Official Trailer </a:t>
            </a:r>
            <a:r>
              <a:rPr lang="de-AT" dirty="0" err="1" smtClean="0">
                <a:solidFill>
                  <a:srgbClr val="FF0000"/>
                </a:solidFill>
              </a:rPr>
              <a:t>of</a:t>
            </a:r>
            <a:r>
              <a:rPr lang="de-AT" dirty="0" smtClean="0">
                <a:solidFill>
                  <a:srgbClr val="FF0000"/>
                </a:solidFill>
              </a:rPr>
              <a:t> James Bond https</a:t>
            </a:r>
            <a:r>
              <a:rPr lang="de-AT" dirty="0">
                <a:solidFill>
                  <a:srgbClr val="FF0000"/>
                </a:solidFill>
              </a:rPr>
              <a:t>://www.youtube.com/watch?v=IXAVKJTIM1E</a:t>
            </a:r>
          </a:p>
        </p:txBody>
      </p:sp>
    </p:spTree>
    <p:extLst>
      <p:ext uri="{BB962C8B-B14F-4D97-AF65-F5344CB8AC3E}">
        <p14:creationId xmlns:p14="http://schemas.microsoft.com/office/powerpoint/2010/main" val="8997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376" y="0"/>
            <a:ext cx="12401376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4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Breitbild</PresentationFormat>
  <Paragraphs>36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Castellar</vt:lpstr>
      <vt:lpstr>Office</vt:lpstr>
      <vt:lpstr>MOVIES SET IN AUSTRIA</vt:lpstr>
      <vt:lpstr>Movies</vt:lpstr>
      <vt:lpstr>Movies</vt:lpstr>
      <vt:lpstr>Movies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MOVIES SET IN AUSTRIA</dc:title>
  <dc:creator>Windows-Benutzer</dc:creator>
  <cp:lastModifiedBy>Gertraud Mitsche</cp:lastModifiedBy>
  <cp:revision>8</cp:revision>
  <dcterms:created xsi:type="dcterms:W3CDTF">2017-02-09T07:24:47Z</dcterms:created>
  <dcterms:modified xsi:type="dcterms:W3CDTF">2017-02-10T20:02:31Z</dcterms:modified>
</cp:coreProperties>
</file>