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59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7611-CAA0-4B17-8C26-EDD908A8E416}" type="datetimeFigureOut">
              <a:rPr lang="de-AT" smtClean="0"/>
              <a:t>10.02.2017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FB30-DF03-458E-AC60-A5B6CE9380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872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7611-CAA0-4B17-8C26-EDD908A8E416}" type="datetimeFigureOut">
              <a:rPr lang="de-AT" smtClean="0"/>
              <a:t>10.02.2017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FB30-DF03-458E-AC60-A5B6CE9380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977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7611-CAA0-4B17-8C26-EDD908A8E416}" type="datetimeFigureOut">
              <a:rPr lang="de-AT" smtClean="0"/>
              <a:t>10.02.2017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FB30-DF03-458E-AC60-A5B6CE9380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837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7611-CAA0-4B17-8C26-EDD908A8E416}" type="datetimeFigureOut">
              <a:rPr lang="de-AT" smtClean="0"/>
              <a:t>10.02.2017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FB30-DF03-458E-AC60-A5B6CE9380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937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7611-CAA0-4B17-8C26-EDD908A8E416}" type="datetimeFigureOut">
              <a:rPr lang="de-AT" smtClean="0"/>
              <a:t>10.02.2017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FB30-DF03-458E-AC60-A5B6CE9380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163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7611-CAA0-4B17-8C26-EDD908A8E416}" type="datetimeFigureOut">
              <a:rPr lang="de-AT" smtClean="0"/>
              <a:t>10.02.2017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FB30-DF03-458E-AC60-A5B6CE9380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597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7611-CAA0-4B17-8C26-EDD908A8E416}" type="datetimeFigureOut">
              <a:rPr lang="de-AT" smtClean="0"/>
              <a:t>10.02.2017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FB30-DF03-458E-AC60-A5B6CE9380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718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7611-CAA0-4B17-8C26-EDD908A8E416}" type="datetimeFigureOut">
              <a:rPr lang="de-AT" smtClean="0"/>
              <a:t>10.02.2017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FB30-DF03-458E-AC60-A5B6CE9380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79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7611-CAA0-4B17-8C26-EDD908A8E416}" type="datetimeFigureOut">
              <a:rPr lang="de-AT" smtClean="0"/>
              <a:t>10.02.2017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FB30-DF03-458E-AC60-A5B6CE9380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632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7611-CAA0-4B17-8C26-EDD908A8E416}" type="datetimeFigureOut">
              <a:rPr lang="de-AT" smtClean="0"/>
              <a:t>10.02.2017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FB30-DF03-458E-AC60-A5B6CE9380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048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7611-CAA0-4B17-8C26-EDD908A8E416}" type="datetimeFigureOut">
              <a:rPr lang="de-AT" smtClean="0"/>
              <a:t>10.02.2017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FB30-DF03-458E-AC60-A5B6CE9380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324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47611-CAA0-4B17-8C26-EDD908A8E416}" type="datetimeFigureOut">
              <a:rPr lang="de-AT" smtClean="0"/>
              <a:t>10.02.2017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5FB30-DF03-458E-AC60-A5B6CE9380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238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Pp6ZK7trg8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MmHVNy57fo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12258722" cy="68580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de-AT" sz="15000" b="1" dirty="0">
                <a:latin typeface="Bell MT" panose="02020503060305020303" pitchFamily="18" charset="0"/>
              </a:rPr>
              <a:t>SISSY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sz="3200" dirty="0"/>
              <a:t>*24th of December 1873</a:t>
            </a:r>
          </a:p>
          <a:p>
            <a:pPr algn="r"/>
            <a:r>
              <a:rPr lang="en-GB" sz="3200" dirty="0"/>
              <a:t>† 10th of September 1898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20970" y="6350040"/>
            <a:ext cx="260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Katharina, Kerstin, Verena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958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6600" b="1" dirty="0"/>
              <a:t>Who was Sissy?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95707"/>
            <a:ext cx="10515600" cy="4806176"/>
          </a:xfrm>
        </p:spPr>
        <p:txBody>
          <a:bodyPr>
            <a:noAutofit/>
          </a:bodyPr>
          <a:lstStyle/>
          <a:p>
            <a:r>
              <a:rPr lang="de-AT" sz="3200" dirty="0"/>
              <a:t>Her </a:t>
            </a:r>
            <a:r>
              <a:rPr lang="de-AT" sz="3200" dirty="0" err="1"/>
              <a:t>Highness</a:t>
            </a:r>
            <a:r>
              <a:rPr lang="de-AT" sz="3200" dirty="0"/>
              <a:t> </a:t>
            </a:r>
            <a:r>
              <a:rPr lang="de-AT" sz="3200" dirty="0" err="1"/>
              <a:t>Duchess</a:t>
            </a:r>
            <a:r>
              <a:rPr lang="de-AT" sz="3200" dirty="0"/>
              <a:t> </a:t>
            </a:r>
            <a:r>
              <a:rPr lang="de-AT" sz="3200" b="1" dirty="0"/>
              <a:t>Elisabeth</a:t>
            </a:r>
            <a:r>
              <a:rPr lang="de-AT" sz="3200" dirty="0"/>
              <a:t> Amalie Eugenie</a:t>
            </a:r>
          </a:p>
          <a:p>
            <a:r>
              <a:rPr lang="de-AT" sz="3200" b="1" dirty="0"/>
              <a:t>Mother</a:t>
            </a:r>
            <a:r>
              <a:rPr lang="de-AT" sz="3200" dirty="0"/>
              <a:t>: </a:t>
            </a:r>
            <a:r>
              <a:rPr lang="de-AT" sz="3200" dirty="0" err="1"/>
              <a:t>Princess</a:t>
            </a:r>
            <a:r>
              <a:rPr lang="de-AT" sz="3200" dirty="0"/>
              <a:t> </a:t>
            </a:r>
            <a:r>
              <a:rPr lang="de-AT" sz="3200" dirty="0" err="1"/>
              <a:t>Ludovika</a:t>
            </a:r>
            <a:r>
              <a:rPr lang="de-AT" sz="3200" dirty="0"/>
              <a:t> </a:t>
            </a:r>
            <a:r>
              <a:rPr lang="de-AT" sz="3200" dirty="0" err="1"/>
              <a:t>of</a:t>
            </a:r>
            <a:r>
              <a:rPr lang="de-AT" sz="3200" dirty="0"/>
              <a:t> Bavaria</a:t>
            </a:r>
          </a:p>
          <a:p>
            <a:r>
              <a:rPr lang="de-AT" sz="3200" b="1" dirty="0" err="1"/>
              <a:t>Father</a:t>
            </a:r>
            <a:r>
              <a:rPr lang="de-AT" sz="3200" dirty="0"/>
              <a:t>:  </a:t>
            </a:r>
            <a:r>
              <a:rPr lang="de-AT" sz="3200" dirty="0" err="1"/>
              <a:t>Maximillian</a:t>
            </a:r>
            <a:r>
              <a:rPr lang="de-AT" sz="3200" dirty="0"/>
              <a:t> Duke in Bavaria</a:t>
            </a:r>
          </a:p>
          <a:p>
            <a:r>
              <a:rPr lang="de-DE" sz="3200" dirty="0" err="1"/>
              <a:t>Grew</a:t>
            </a:r>
            <a:r>
              <a:rPr lang="de-DE" sz="3200" dirty="0"/>
              <a:t> </a:t>
            </a:r>
            <a:r>
              <a:rPr lang="de-DE" sz="3200" dirty="0" err="1"/>
              <a:t>up</a:t>
            </a:r>
            <a:r>
              <a:rPr lang="de-DE" sz="3200" dirty="0"/>
              <a:t> at </a:t>
            </a:r>
            <a:r>
              <a:rPr lang="de-DE" sz="3200" b="1" dirty="0" err="1"/>
              <a:t>Possenhofen</a:t>
            </a:r>
            <a:r>
              <a:rPr lang="de-DE" sz="3200" dirty="0"/>
              <a:t> </a:t>
            </a:r>
            <a:r>
              <a:rPr lang="de-DE" sz="3200" b="1" dirty="0"/>
              <a:t>Castle</a:t>
            </a:r>
            <a:r>
              <a:rPr lang="de-DE" sz="3200" dirty="0"/>
              <a:t> on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shore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Lake Starnberg</a:t>
            </a:r>
            <a:endParaRPr lang="de-AT" sz="3200" dirty="0"/>
          </a:p>
          <a:p>
            <a:r>
              <a:rPr lang="de-AT" sz="3200" b="1" dirty="0" err="1"/>
              <a:t>Childhood</a:t>
            </a:r>
            <a:r>
              <a:rPr lang="de-AT" sz="3200" dirty="0"/>
              <a:t>: </a:t>
            </a:r>
            <a:r>
              <a:rPr lang="de-AT" sz="3200" dirty="0" err="1"/>
              <a:t>full</a:t>
            </a:r>
            <a:r>
              <a:rPr lang="de-AT" sz="3200" dirty="0"/>
              <a:t> </a:t>
            </a:r>
            <a:r>
              <a:rPr lang="de-AT" sz="3200" dirty="0" err="1"/>
              <a:t>of</a:t>
            </a:r>
            <a:r>
              <a:rPr lang="de-AT" sz="3200" dirty="0"/>
              <a:t> </a:t>
            </a:r>
            <a:r>
              <a:rPr lang="en-GB" sz="3200" dirty="0" err="1"/>
              <a:t>happines</a:t>
            </a:r>
            <a:r>
              <a:rPr lang="de-AT" sz="3200" dirty="0"/>
              <a:t> </a:t>
            </a:r>
            <a:r>
              <a:rPr lang="de-AT" sz="3200" dirty="0" err="1"/>
              <a:t>and</a:t>
            </a:r>
            <a:r>
              <a:rPr lang="de-AT" sz="3200" dirty="0"/>
              <a:t> </a:t>
            </a:r>
            <a:r>
              <a:rPr lang="de-AT" sz="3200" dirty="0" err="1"/>
              <a:t>freedom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16454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3200" b="1" dirty="0"/>
              <a:t>1853</a:t>
            </a:r>
            <a:r>
              <a:rPr lang="de-AT" sz="3200" dirty="0"/>
              <a:t> </a:t>
            </a:r>
            <a:r>
              <a:rPr lang="de-AT" sz="3200" dirty="0" err="1"/>
              <a:t>married</a:t>
            </a:r>
            <a:r>
              <a:rPr lang="de-AT" sz="3200" dirty="0"/>
              <a:t> </a:t>
            </a:r>
            <a:r>
              <a:rPr lang="en-US" sz="3200" b="1" dirty="0"/>
              <a:t>Emperor Franz Joseph I </a:t>
            </a:r>
            <a:r>
              <a:rPr lang="en-US" sz="3200" dirty="0"/>
              <a:t>of Austria</a:t>
            </a:r>
          </a:p>
          <a:p>
            <a:r>
              <a:rPr lang="en-US" sz="3200" b="1" dirty="0"/>
              <a:t>Bad relationship </a:t>
            </a:r>
            <a:r>
              <a:rPr lang="en-US" sz="3200" dirty="0"/>
              <a:t>to her mother in law</a:t>
            </a:r>
          </a:p>
          <a:p>
            <a:r>
              <a:rPr lang="en-US" sz="3200" dirty="0"/>
              <a:t>Loved </a:t>
            </a:r>
            <a:r>
              <a:rPr lang="en-US" sz="3200" b="1" dirty="0"/>
              <a:t>Hungary</a:t>
            </a:r>
          </a:p>
          <a:p>
            <a:r>
              <a:rPr lang="en-US" sz="3200" dirty="0"/>
              <a:t>Four Children (two died when they were very young)</a:t>
            </a:r>
          </a:p>
          <a:p>
            <a:r>
              <a:rPr lang="en-US" sz="3200" dirty="0"/>
              <a:t>Traveled all over Europe (own palace </a:t>
            </a:r>
            <a:r>
              <a:rPr lang="en-US" sz="3200" dirty="0" smtClean="0"/>
              <a:t>in </a:t>
            </a:r>
            <a:r>
              <a:rPr lang="en-US" sz="3200" dirty="0"/>
              <a:t>Corfu, Greece)</a:t>
            </a:r>
            <a:endParaRPr lang="de-AT" sz="3200" dirty="0"/>
          </a:p>
          <a:p>
            <a:endParaRPr lang="de-AT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6600" b="1" dirty="0"/>
              <a:t>Who was Sissy?</a:t>
            </a:r>
          </a:p>
        </p:txBody>
      </p:sp>
    </p:spTree>
    <p:extLst>
      <p:ext uri="{BB962C8B-B14F-4D97-AF65-F5344CB8AC3E}">
        <p14:creationId xmlns:p14="http://schemas.microsoft.com/office/powerpoint/2010/main" val="35015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3076" name="Picture 4" descr="Bildergebnis für kaiserin elisabeth wedding d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79" y="467477"/>
            <a:ext cx="178983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598764" y="3347477"/>
            <a:ext cx="260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Sissy </a:t>
            </a:r>
            <a:r>
              <a:rPr lang="de-DE" dirty="0" smtClean="0"/>
              <a:t>on</a:t>
            </a:r>
            <a:r>
              <a:rPr lang="de-DE" dirty="0" smtClean="0"/>
              <a:t> </a:t>
            </a:r>
            <a:r>
              <a:rPr lang="de-DE" dirty="0"/>
              <a:t>her </a:t>
            </a:r>
            <a:r>
              <a:rPr lang="de-DE" dirty="0" err="1"/>
              <a:t>wedding</a:t>
            </a:r>
            <a:r>
              <a:rPr lang="de-DE" dirty="0"/>
              <a:t> </a:t>
            </a:r>
            <a:r>
              <a:rPr lang="de-DE" dirty="0" err="1"/>
              <a:t>day</a:t>
            </a:r>
            <a:endParaRPr lang="de-AT" dirty="0"/>
          </a:p>
        </p:txBody>
      </p:sp>
      <p:pic>
        <p:nvPicPr>
          <p:cNvPr id="3078" name="Picture 6" descr="Bildergebnis für sissi k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1" y="467477"/>
            <a:ext cx="192573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63556" y="3347477"/>
            <a:ext cx="260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Sissy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child</a:t>
            </a:r>
            <a:endParaRPr lang="de-AT" dirty="0"/>
          </a:p>
        </p:txBody>
      </p:sp>
      <p:pic>
        <p:nvPicPr>
          <p:cNvPr id="3080" name="Picture 8" descr="Bildergebnis für schloss possenhof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45" y="463960"/>
            <a:ext cx="377944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627215" y="3077736"/>
            <a:ext cx="260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Possenhofen</a:t>
            </a:r>
            <a:r>
              <a:rPr lang="de-DE" dirty="0"/>
              <a:t> Castle</a:t>
            </a:r>
            <a:endParaRPr lang="de-AT" dirty="0"/>
          </a:p>
        </p:txBody>
      </p:sp>
      <p:pic>
        <p:nvPicPr>
          <p:cNvPr id="3082" name="Picture 10" descr="Bildergebnis für wiener schloss schönbrun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70" y="3429000"/>
            <a:ext cx="378235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627215" y="6043628"/>
            <a:ext cx="260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Schönbrunn Castle</a:t>
            </a: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14" y="3789000"/>
            <a:ext cx="1226160" cy="2160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598764" y="5949000"/>
            <a:ext cx="260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Emperor Franz Joseph I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1" y="3789000"/>
            <a:ext cx="2823529" cy="2160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63555" y="5977729"/>
            <a:ext cx="260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Sissy’s </a:t>
            </a:r>
            <a:r>
              <a:rPr lang="en-US" dirty="0"/>
              <a:t>family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57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6600" b="1" dirty="0"/>
              <a:t>The </a:t>
            </a:r>
            <a:r>
              <a:rPr lang="de-AT" sz="6600" b="1" dirty="0" err="1"/>
              <a:t>death</a:t>
            </a:r>
            <a:r>
              <a:rPr lang="de-AT" sz="6600" b="1" dirty="0"/>
              <a:t> </a:t>
            </a:r>
            <a:r>
              <a:rPr lang="de-AT" sz="6600" b="1" dirty="0" err="1"/>
              <a:t>of</a:t>
            </a:r>
            <a:r>
              <a:rPr lang="de-AT" sz="6600" b="1" dirty="0"/>
              <a:t> Sissy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3200" dirty="0" err="1"/>
              <a:t>Italian</a:t>
            </a:r>
            <a:r>
              <a:rPr lang="de-AT" sz="3200" dirty="0"/>
              <a:t> Anarchist </a:t>
            </a:r>
            <a:r>
              <a:rPr lang="de-AT" sz="3200" dirty="0" err="1"/>
              <a:t>Lugigi</a:t>
            </a:r>
            <a:r>
              <a:rPr lang="de-AT" sz="3200" dirty="0"/>
              <a:t> </a:t>
            </a:r>
            <a:r>
              <a:rPr lang="de-AT" sz="3200" dirty="0" err="1"/>
              <a:t>Lucheni</a:t>
            </a:r>
            <a:endParaRPr lang="de-AT" sz="3200" dirty="0"/>
          </a:p>
          <a:p>
            <a:r>
              <a:rPr lang="de-AT" sz="3200" dirty="0" err="1" smtClean="0"/>
              <a:t>Stabbed</a:t>
            </a:r>
            <a:r>
              <a:rPr lang="de-AT" sz="3200" dirty="0" smtClean="0"/>
              <a:t> </a:t>
            </a:r>
            <a:endParaRPr lang="de-AT" sz="3200" dirty="0"/>
          </a:p>
          <a:p>
            <a:r>
              <a:rPr lang="de-AT" sz="3200" dirty="0" err="1"/>
              <a:t>Thought</a:t>
            </a:r>
            <a:r>
              <a:rPr lang="de-AT" sz="3200" dirty="0"/>
              <a:t> </a:t>
            </a:r>
            <a:r>
              <a:rPr lang="de-AT" sz="3200" dirty="0" err="1"/>
              <a:t>that</a:t>
            </a:r>
            <a:r>
              <a:rPr lang="de-AT" sz="3200" dirty="0"/>
              <a:t> he </a:t>
            </a:r>
            <a:r>
              <a:rPr lang="de-AT" sz="3200" dirty="0" err="1" smtClean="0"/>
              <a:t>bumped</a:t>
            </a:r>
            <a:r>
              <a:rPr lang="de-AT" sz="3200" dirty="0" smtClean="0"/>
              <a:t> </a:t>
            </a:r>
            <a:r>
              <a:rPr lang="de-AT" sz="3200" dirty="0" err="1"/>
              <a:t>into</a:t>
            </a:r>
            <a:r>
              <a:rPr lang="de-AT" sz="3200" dirty="0"/>
              <a:t> her </a:t>
            </a:r>
            <a:r>
              <a:rPr lang="de-AT" sz="3200" dirty="0" err="1" smtClean="0"/>
              <a:t>trying</a:t>
            </a:r>
            <a:r>
              <a:rPr lang="de-AT" sz="3200" dirty="0" smtClean="0"/>
              <a:t> </a:t>
            </a:r>
            <a:r>
              <a:rPr lang="de-AT" sz="3200" dirty="0" err="1"/>
              <a:t>to</a:t>
            </a:r>
            <a:r>
              <a:rPr lang="de-AT" sz="3200" dirty="0"/>
              <a:t> </a:t>
            </a:r>
            <a:r>
              <a:rPr lang="de-AT" sz="3200" dirty="0" err="1"/>
              <a:t>steal</a:t>
            </a:r>
            <a:r>
              <a:rPr lang="de-AT" sz="3200" dirty="0"/>
              <a:t> her </a:t>
            </a:r>
            <a:r>
              <a:rPr lang="de-AT" sz="3200" dirty="0" err="1"/>
              <a:t>purse</a:t>
            </a:r>
            <a:endParaRPr lang="de-AT" sz="3200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1026" name="Picture 2" descr="Bildergebnis für sissi t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5" y="3429000"/>
            <a:ext cx="3740168" cy="25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ssis Mörder: Luigi Luche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32" y="3429000"/>
            <a:ext cx="1917335" cy="25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e Kaisergruft in W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16" y="3429000"/>
            <a:ext cx="3748453" cy="25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877960" y="6009554"/>
            <a:ext cx="322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Sissy‘s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her </a:t>
            </a:r>
            <a:r>
              <a:rPr lang="de-DE" dirty="0" err="1" smtClean="0"/>
              <a:t>husband‘s</a:t>
            </a:r>
            <a:r>
              <a:rPr lang="de-DE" dirty="0" smtClean="0"/>
              <a:t> </a:t>
            </a:r>
            <a:r>
              <a:rPr lang="de-DE" dirty="0"/>
              <a:t>grave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1403369" y="6009554"/>
            <a:ext cx="260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The </a:t>
            </a:r>
            <a:r>
              <a:rPr lang="de-AT" dirty="0" err="1"/>
              <a:t>attack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4792969" y="6009554"/>
            <a:ext cx="260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Luigi </a:t>
            </a:r>
            <a:r>
              <a:rPr lang="de-DE" dirty="0" err="1"/>
              <a:t>Lucheni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57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7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6600" b="1" dirty="0" err="1"/>
              <a:t>Famous</a:t>
            </a:r>
            <a:r>
              <a:rPr lang="de-AT" sz="6600" b="1" dirty="0"/>
              <a:t> Sissy-Movies</a:t>
            </a:r>
          </a:p>
        </p:txBody>
      </p:sp>
      <p:pic>
        <p:nvPicPr>
          <p:cNvPr id="3" name="TPp6ZK7trg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10659" y="1574269"/>
            <a:ext cx="8970681" cy="5046008"/>
          </a:xfrm>
          <a:prstGeom prst="rect">
            <a:avLst/>
          </a:prstGeom>
        </p:spPr>
      </p:pic>
      <p:pic>
        <p:nvPicPr>
          <p:cNvPr id="6" name="Picture 4" descr="Bildergebnis für sissi 2 film 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000" y="1574269"/>
            <a:ext cx="3564151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ldergebnis für sissi film 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0" y="1551064"/>
            <a:ext cx="3600000" cy="50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ildergebnis für sissi young empre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00" y="1539521"/>
            <a:ext cx="3600000" cy="508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6600" b="1" dirty="0"/>
              <a:t>Romy Schneider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23th of September 1938 in Vienna</a:t>
            </a:r>
          </a:p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† 29th of May in Paris</a:t>
            </a:r>
          </a:p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Civil name: Rosemarie Magdalena 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Albach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Beautiful-Famous-Miserable as sin: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boon and bane of the Sissy-Movies</a:t>
            </a:r>
          </a:p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en-GB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Childstar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(16 years)</a:t>
            </a:r>
          </a:p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“La Grande Dame” in France</a:t>
            </a:r>
          </a:p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Married two times</a:t>
            </a:r>
          </a:p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 children</a:t>
            </a:r>
          </a:p>
          <a:p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00" y="613316"/>
            <a:ext cx="2304437" cy="324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56"/>
          <a:stretch/>
        </p:blipFill>
        <p:spPr>
          <a:xfrm>
            <a:off x="9049800" y="4105635"/>
            <a:ext cx="2304000" cy="16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7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6600" b="1" dirty="0" err="1" smtClean="0"/>
              <a:t>Sissy‘s</a:t>
            </a:r>
            <a:r>
              <a:rPr lang="de-AT" sz="6600" b="1" dirty="0" smtClean="0"/>
              <a:t> </a:t>
            </a:r>
            <a:r>
              <a:rPr lang="de-AT" sz="6600" b="1" dirty="0" err="1" smtClean="0"/>
              <a:t>life</a:t>
            </a:r>
            <a:r>
              <a:rPr lang="de-AT" sz="6600" b="1" dirty="0" smtClean="0"/>
              <a:t> </a:t>
            </a:r>
            <a:r>
              <a:rPr lang="de-AT" sz="6600" b="1" dirty="0" err="1"/>
              <a:t>as</a:t>
            </a:r>
            <a:r>
              <a:rPr lang="de-AT" sz="6600" b="1" dirty="0"/>
              <a:t> a </a:t>
            </a:r>
            <a:r>
              <a:rPr lang="de-AT" sz="6600" b="1" dirty="0" err="1"/>
              <a:t>comedy</a:t>
            </a:r>
            <a:r>
              <a:rPr lang="de-AT" sz="6600" b="1" dirty="0"/>
              <a:t> </a:t>
            </a:r>
            <a:r>
              <a:rPr lang="de-AT" sz="6600" b="1" dirty="0" err="1"/>
              <a:t>movie</a:t>
            </a:r>
            <a:endParaRPr lang="de-AT" sz="6600" b="1" dirty="0"/>
          </a:p>
        </p:txBody>
      </p:sp>
      <p:pic>
        <p:nvPicPr>
          <p:cNvPr id="11" name="9MmHVNy57f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3541" y="1445026"/>
            <a:ext cx="9075450" cy="5104940"/>
          </a:xfrm>
          <a:prstGeom prst="rect">
            <a:avLst/>
          </a:prstGeom>
        </p:spPr>
      </p:pic>
      <p:pic>
        <p:nvPicPr>
          <p:cNvPr id="4" name="Picture 2" descr="Bildergebnis für lissi und der wilde kais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40" y="1452621"/>
            <a:ext cx="3600000" cy="509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520710" y="5559811"/>
            <a:ext cx="3340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German actor and director: Michael „Bully“ Herwig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r="16581"/>
          <a:stretch/>
        </p:blipFill>
        <p:spPr>
          <a:xfrm>
            <a:off x="6012510" y="1445026"/>
            <a:ext cx="4356482" cy="37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9738" r="2791" b="8993"/>
          <a:stretch/>
        </p:blipFill>
        <p:spPr>
          <a:xfrm>
            <a:off x="423746" y="769433"/>
            <a:ext cx="11296187" cy="54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Breitbild</PresentationFormat>
  <Paragraphs>42</Paragraphs>
  <Slides>9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Bell MT</vt:lpstr>
      <vt:lpstr>Calibri</vt:lpstr>
      <vt:lpstr>Calibri Light</vt:lpstr>
      <vt:lpstr>Office</vt:lpstr>
      <vt:lpstr>SISSY</vt:lpstr>
      <vt:lpstr>Who was Sissy?</vt:lpstr>
      <vt:lpstr>Who was Sissy?</vt:lpstr>
      <vt:lpstr>PowerPoint-Präsentation</vt:lpstr>
      <vt:lpstr>The death of Sissy</vt:lpstr>
      <vt:lpstr>Famous Sissy-Movies</vt:lpstr>
      <vt:lpstr>Romy Schneider</vt:lpstr>
      <vt:lpstr>Sissy‘s life as a comedy movie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SISI</dc:title>
  <dc:creator>Katharina Koschu</dc:creator>
  <cp:lastModifiedBy>Gertraud Mitsche</cp:lastModifiedBy>
  <cp:revision>21</cp:revision>
  <dcterms:created xsi:type="dcterms:W3CDTF">2017-02-07T18:12:29Z</dcterms:created>
  <dcterms:modified xsi:type="dcterms:W3CDTF">2017-02-10T19:30:26Z</dcterms:modified>
</cp:coreProperties>
</file>