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86" y="2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fld id="{0699ADB1-42A8-450A-BA6E-AEFDC53E8C6F}" type="datetimeFigureOut">
              <a:rPr lang="de-AT" smtClean="0"/>
              <a:t>10.02.2017</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E3551124-7B29-4099-BDD3-80DC52E3E6CC}" type="slidenum">
              <a:rPr lang="de-AT" smtClean="0"/>
              <a:t>‹Nr.›</a:t>
            </a:fld>
            <a:endParaRPr lang="de-AT"/>
          </a:p>
        </p:txBody>
      </p:sp>
    </p:spTree>
    <p:extLst>
      <p:ext uri="{BB962C8B-B14F-4D97-AF65-F5344CB8AC3E}">
        <p14:creationId xmlns:p14="http://schemas.microsoft.com/office/powerpoint/2010/main" val="213779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0699ADB1-42A8-450A-BA6E-AEFDC53E8C6F}" type="datetimeFigureOut">
              <a:rPr lang="de-AT" smtClean="0"/>
              <a:t>10.02.2017</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E3551124-7B29-4099-BDD3-80DC52E3E6CC}" type="slidenum">
              <a:rPr lang="de-AT" smtClean="0"/>
              <a:t>‹Nr.›</a:t>
            </a:fld>
            <a:endParaRPr lang="de-AT"/>
          </a:p>
        </p:txBody>
      </p:sp>
    </p:spTree>
    <p:extLst>
      <p:ext uri="{BB962C8B-B14F-4D97-AF65-F5344CB8AC3E}">
        <p14:creationId xmlns:p14="http://schemas.microsoft.com/office/powerpoint/2010/main" val="398571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0699ADB1-42A8-450A-BA6E-AEFDC53E8C6F}" type="datetimeFigureOut">
              <a:rPr lang="de-AT" smtClean="0"/>
              <a:t>10.02.2017</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E3551124-7B29-4099-BDD3-80DC52E3E6CC}" type="slidenum">
              <a:rPr lang="de-AT" smtClean="0"/>
              <a:t>‹Nr.›</a:t>
            </a:fld>
            <a:endParaRPr lang="de-AT"/>
          </a:p>
        </p:txBody>
      </p:sp>
    </p:spTree>
    <p:extLst>
      <p:ext uri="{BB962C8B-B14F-4D97-AF65-F5344CB8AC3E}">
        <p14:creationId xmlns:p14="http://schemas.microsoft.com/office/powerpoint/2010/main" val="1698093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0699ADB1-42A8-450A-BA6E-AEFDC53E8C6F}" type="datetimeFigureOut">
              <a:rPr lang="de-AT" smtClean="0"/>
              <a:t>10.02.2017</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E3551124-7B29-4099-BDD3-80DC52E3E6CC}" type="slidenum">
              <a:rPr lang="de-AT" smtClean="0"/>
              <a:t>‹Nr.›</a:t>
            </a:fld>
            <a:endParaRPr lang="de-AT"/>
          </a:p>
        </p:txBody>
      </p:sp>
    </p:spTree>
    <p:extLst>
      <p:ext uri="{BB962C8B-B14F-4D97-AF65-F5344CB8AC3E}">
        <p14:creationId xmlns:p14="http://schemas.microsoft.com/office/powerpoint/2010/main" val="4002163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0699ADB1-42A8-450A-BA6E-AEFDC53E8C6F}" type="datetimeFigureOut">
              <a:rPr lang="de-AT" smtClean="0"/>
              <a:t>10.02.2017</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E3551124-7B29-4099-BDD3-80DC52E3E6CC}" type="slidenum">
              <a:rPr lang="de-AT" smtClean="0"/>
              <a:t>‹Nr.›</a:t>
            </a:fld>
            <a:endParaRPr lang="de-AT"/>
          </a:p>
        </p:txBody>
      </p:sp>
    </p:spTree>
    <p:extLst>
      <p:ext uri="{BB962C8B-B14F-4D97-AF65-F5344CB8AC3E}">
        <p14:creationId xmlns:p14="http://schemas.microsoft.com/office/powerpoint/2010/main" val="3667778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fld id="{0699ADB1-42A8-450A-BA6E-AEFDC53E8C6F}" type="datetimeFigureOut">
              <a:rPr lang="de-AT" smtClean="0"/>
              <a:t>10.02.2017</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E3551124-7B29-4099-BDD3-80DC52E3E6CC}" type="slidenum">
              <a:rPr lang="de-AT" smtClean="0"/>
              <a:t>‹Nr.›</a:t>
            </a:fld>
            <a:endParaRPr lang="de-AT"/>
          </a:p>
        </p:txBody>
      </p:sp>
    </p:spTree>
    <p:extLst>
      <p:ext uri="{BB962C8B-B14F-4D97-AF65-F5344CB8AC3E}">
        <p14:creationId xmlns:p14="http://schemas.microsoft.com/office/powerpoint/2010/main" val="186028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fld id="{0699ADB1-42A8-450A-BA6E-AEFDC53E8C6F}" type="datetimeFigureOut">
              <a:rPr lang="de-AT" smtClean="0"/>
              <a:t>10.02.2017</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E3551124-7B29-4099-BDD3-80DC52E3E6CC}" type="slidenum">
              <a:rPr lang="de-AT" smtClean="0"/>
              <a:t>‹Nr.›</a:t>
            </a:fld>
            <a:endParaRPr lang="de-AT"/>
          </a:p>
        </p:txBody>
      </p:sp>
    </p:spTree>
    <p:extLst>
      <p:ext uri="{BB962C8B-B14F-4D97-AF65-F5344CB8AC3E}">
        <p14:creationId xmlns:p14="http://schemas.microsoft.com/office/powerpoint/2010/main" val="1392299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fld id="{0699ADB1-42A8-450A-BA6E-AEFDC53E8C6F}" type="datetimeFigureOut">
              <a:rPr lang="de-AT" smtClean="0"/>
              <a:t>10.02.2017</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E3551124-7B29-4099-BDD3-80DC52E3E6CC}" type="slidenum">
              <a:rPr lang="de-AT" smtClean="0"/>
              <a:t>‹Nr.›</a:t>
            </a:fld>
            <a:endParaRPr lang="de-AT"/>
          </a:p>
        </p:txBody>
      </p:sp>
    </p:spTree>
    <p:extLst>
      <p:ext uri="{BB962C8B-B14F-4D97-AF65-F5344CB8AC3E}">
        <p14:creationId xmlns:p14="http://schemas.microsoft.com/office/powerpoint/2010/main" val="34019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699ADB1-42A8-450A-BA6E-AEFDC53E8C6F}" type="datetimeFigureOut">
              <a:rPr lang="de-AT" smtClean="0"/>
              <a:t>10.02.2017</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E3551124-7B29-4099-BDD3-80DC52E3E6CC}" type="slidenum">
              <a:rPr lang="de-AT" smtClean="0"/>
              <a:t>‹Nr.›</a:t>
            </a:fld>
            <a:endParaRPr lang="de-AT"/>
          </a:p>
        </p:txBody>
      </p:sp>
    </p:spTree>
    <p:extLst>
      <p:ext uri="{BB962C8B-B14F-4D97-AF65-F5344CB8AC3E}">
        <p14:creationId xmlns:p14="http://schemas.microsoft.com/office/powerpoint/2010/main" val="632983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0699ADB1-42A8-450A-BA6E-AEFDC53E8C6F}" type="datetimeFigureOut">
              <a:rPr lang="de-AT" smtClean="0"/>
              <a:t>10.02.2017</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E3551124-7B29-4099-BDD3-80DC52E3E6CC}" type="slidenum">
              <a:rPr lang="de-AT" smtClean="0"/>
              <a:t>‹Nr.›</a:t>
            </a:fld>
            <a:endParaRPr lang="de-AT"/>
          </a:p>
        </p:txBody>
      </p:sp>
    </p:spTree>
    <p:extLst>
      <p:ext uri="{BB962C8B-B14F-4D97-AF65-F5344CB8AC3E}">
        <p14:creationId xmlns:p14="http://schemas.microsoft.com/office/powerpoint/2010/main" val="598389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0699ADB1-42A8-450A-BA6E-AEFDC53E8C6F}" type="datetimeFigureOut">
              <a:rPr lang="de-AT" smtClean="0"/>
              <a:t>10.02.2017</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E3551124-7B29-4099-BDD3-80DC52E3E6CC}" type="slidenum">
              <a:rPr lang="de-AT" smtClean="0"/>
              <a:t>‹Nr.›</a:t>
            </a:fld>
            <a:endParaRPr lang="de-AT"/>
          </a:p>
        </p:txBody>
      </p:sp>
    </p:spTree>
    <p:extLst>
      <p:ext uri="{BB962C8B-B14F-4D97-AF65-F5344CB8AC3E}">
        <p14:creationId xmlns:p14="http://schemas.microsoft.com/office/powerpoint/2010/main" val="4065040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9ADB1-42A8-450A-BA6E-AEFDC53E8C6F}" type="datetimeFigureOut">
              <a:rPr lang="de-AT" smtClean="0"/>
              <a:t>10.02.2017</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551124-7B29-4099-BDD3-80DC52E3E6CC}" type="slidenum">
              <a:rPr lang="de-AT" smtClean="0"/>
              <a:t>‹Nr.›</a:t>
            </a:fld>
            <a:endParaRPr lang="de-AT"/>
          </a:p>
        </p:txBody>
      </p:sp>
    </p:spTree>
    <p:extLst>
      <p:ext uri="{BB962C8B-B14F-4D97-AF65-F5344CB8AC3E}">
        <p14:creationId xmlns:p14="http://schemas.microsoft.com/office/powerpoint/2010/main" val="2194449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Oberst_Redl" TargetMode="External"/><Relationship Id="rId13" Type="http://schemas.openxmlformats.org/officeDocument/2006/relationships/hyperlink" Target="https://en.wikipedia.org/wiki/French_language" TargetMode="External"/><Relationship Id="rId3" Type="http://schemas.openxmlformats.org/officeDocument/2006/relationships/hyperlink" Target="https://en.wikipedia.org/wiki/Out_of_Africa_(film)" TargetMode="External"/><Relationship Id="rId7" Type="http://schemas.openxmlformats.org/officeDocument/2006/relationships/hyperlink" Target="https://en.wikipedia.org/wiki/Golden_Globe" TargetMode="External"/><Relationship Id="rId12" Type="http://schemas.openxmlformats.org/officeDocument/2006/relationships/hyperlink" Target="https://en.wikipedia.org/wiki/English_language"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en.wikipedia.org/wiki/Academy_Awards" TargetMode="External"/><Relationship Id="rId11" Type="http://schemas.openxmlformats.org/officeDocument/2006/relationships/hyperlink" Target="https://en.wikipedia.org/wiki/Hungarian_language" TargetMode="External"/><Relationship Id="rId5" Type="http://schemas.openxmlformats.org/officeDocument/2006/relationships/hyperlink" Target="https://en.wikipedia.org/wiki/Robert_Redford" TargetMode="External"/><Relationship Id="rId10" Type="http://schemas.openxmlformats.org/officeDocument/2006/relationships/hyperlink" Target="https://en.wikipedia.org/wiki/Italian_language" TargetMode="External"/><Relationship Id="rId4" Type="http://schemas.openxmlformats.org/officeDocument/2006/relationships/hyperlink" Target="https://en.wikipedia.org/wiki/Meryl_Streep" TargetMode="External"/><Relationship Id="rId9" Type="http://schemas.openxmlformats.org/officeDocument/2006/relationships/hyperlink" Target="https://en.wikipedia.org/wiki/German_languag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Austrian </a:t>
            </a:r>
            <a:r>
              <a:rPr lang="de-DE" dirty="0" err="1"/>
              <a:t>actors</a:t>
            </a:r>
            <a:r>
              <a:rPr lang="de-DE" dirty="0"/>
              <a:t> </a:t>
            </a:r>
            <a:r>
              <a:rPr lang="de-DE" dirty="0" err="1"/>
              <a:t>and</a:t>
            </a:r>
            <a:r>
              <a:rPr lang="de-DE" dirty="0"/>
              <a:t> </a:t>
            </a:r>
            <a:r>
              <a:rPr lang="de-DE" dirty="0" err="1" smtClean="0"/>
              <a:t>actresses</a:t>
            </a:r>
            <a:endParaRPr lang="de-AT" dirty="0"/>
          </a:p>
        </p:txBody>
      </p:sp>
      <p:sp>
        <p:nvSpPr>
          <p:cNvPr id="3" name="Untertitel 2"/>
          <p:cNvSpPr>
            <a:spLocks noGrp="1"/>
          </p:cNvSpPr>
          <p:nvPr>
            <p:ph type="subTitle" idx="1"/>
          </p:nvPr>
        </p:nvSpPr>
        <p:spPr/>
        <p:txBody>
          <a:bodyPr/>
          <a:lstStyle/>
          <a:p>
            <a:r>
              <a:rPr lang="de-DE" dirty="0"/>
              <a:t>Kristina </a:t>
            </a:r>
            <a:r>
              <a:rPr lang="de-DE" dirty="0" err="1"/>
              <a:t>Niemetz</a:t>
            </a:r>
            <a:r>
              <a:rPr lang="de-DE" dirty="0"/>
              <a:t>, Lea Ramsauer, </a:t>
            </a:r>
            <a:r>
              <a:rPr lang="de-DE" dirty="0" smtClean="0"/>
              <a:t>Melissa </a:t>
            </a:r>
            <a:r>
              <a:rPr lang="de-DE" dirty="0" err="1" smtClean="0"/>
              <a:t>Groinig</a:t>
            </a:r>
            <a:endParaRPr lang="de-AT" dirty="0"/>
          </a:p>
        </p:txBody>
      </p:sp>
    </p:spTree>
    <p:extLst>
      <p:ext uri="{BB962C8B-B14F-4D97-AF65-F5344CB8AC3E}">
        <p14:creationId xmlns:p14="http://schemas.microsoft.com/office/powerpoint/2010/main" val="271493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Peter </a:t>
            </a:r>
            <a:r>
              <a:rPr lang="de-DE" dirty="0" err="1"/>
              <a:t>Simonischek</a:t>
            </a:r>
            <a:endParaRPr lang="de-AT" dirty="0"/>
          </a:p>
        </p:txBody>
      </p:sp>
      <p:pic>
        <p:nvPicPr>
          <p:cNvPr id="4" name="Grafik 3"/>
          <p:cNvPicPr>
            <a:picLocks noChangeAspect="1"/>
          </p:cNvPicPr>
          <p:nvPr/>
        </p:nvPicPr>
        <p:blipFill>
          <a:blip r:embed="rId2"/>
          <a:stretch>
            <a:fillRect/>
          </a:stretch>
        </p:blipFill>
        <p:spPr>
          <a:xfrm>
            <a:off x="5652120" y="5373216"/>
            <a:ext cx="3535858" cy="1985375"/>
          </a:xfrm>
          <a:prstGeom prst="rect">
            <a:avLst/>
          </a:prstGeom>
          <a:ln>
            <a:noFill/>
          </a:ln>
          <a:effectLst>
            <a:softEdge rad="112500"/>
          </a:effectLst>
        </p:spPr>
      </p:pic>
      <p:sp>
        <p:nvSpPr>
          <p:cNvPr id="3" name="Inhaltsplatzhalter 2"/>
          <p:cNvSpPr>
            <a:spLocks noGrp="1"/>
          </p:cNvSpPr>
          <p:nvPr>
            <p:ph idx="1"/>
          </p:nvPr>
        </p:nvSpPr>
        <p:spPr/>
        <p:txBody>
          <a:bodyPr>
            <a:normAutofit fontScale="92500" lnSpcReduction="10000"/>
          </a:bodyPr>
          <a:lstStyle/>
          <a:p>
            <a:pPr marL="0" indent="0">
              <a:buNone/>
            </a:pPr>
            <a:r>
              <a:rPr lang="de-DE" dirty="0"/>
              <a:t>Peter Maria </a:t>
            </a:r>
            <a:r>
              <a:rPr lang="de-DE" dirty="0" err="1"/>
              <a:t>Simonischek</a:t>
            </a:r>
            <a:r>
              <a:rPr lang="de-DE" dirty="0"/>
              <a:t> was </a:t>
            </a:r>
            <a:r>
              <a:rPr lang="de-DE" dirty="0" err="1"/>
              <a:t>born</a:t>
            </a:r>
            <a:r>
              <a:rPr lang="de-DE" dirty="0"/>
              <a:t> </a:t>
            </a:r>
            <a:r>
              <a:rPr lang="de-DE" dirty="0" smtClean="0"/>
              <a:t>on </a:t>
            </a:r>
            <a:r>
              <a:rPr lang="de-DE" dirty="0"/>
              <a:t>6th August 1946 in Graz.  </a:t>
            </a:r>
          </a:p>
          <a:p>
            <a:pPr marL="0" indent="0">
              <a:buNone/>
            </a:pPr>
            <a:r>
              <a:rPr lang="de-DE" dirty="0" err="1"/>
              <a:t>From</a:t>
            </a:r>
            <a:r>
              <a:rPr lang="de-DE" dirty="0"/>
              <a:t> 2002 </a:t>
            </a:r>
            <a:r>
              <a:rPr lang="de-DE" dirty="0" err="1" smtClean="0"/>
              <a:t>to</a:t>
            </a:r>
            <a:r>
              <a:rPr lang="de-DE" dirty="0" smtClean="0"/>
              <a:t> </a:t>
            </a:r>
            <a:r>
              <a:rPr lang="de-DE" dirty="0"/>
              <a:t>2009 he </a:t>
            </a:r>
            <a:r>
              <a:rPr lang="de-DE" dirty="0" err="1"/>
              <a:t>played</a:t>
            </a:r>
            <a:r>
              <a:rPr lang="de-DE" dirty="0"/>
              <a:t> </a:t>
            </a:r>
            <a:r>
              <a:rPr lang="de-DE" dirty="0" err="1"/>
              <a:t>the</a:t>
            </a:r>
            <a:r>
              <a:rPr lang="de-DE" dirty="0"/>
              <a:t> </a:t>
            </a:r>
            <a:r>
              <a:rPr lang="de-DE" dirty="0" err="1"/>
              <a:t>part</a:t>
            </a:r>
            <a:r>
              <a:rPr lang="de-DE" dirty="0"/>
              <a:t> </a:t>
            </a:r>
            <a:r>
              <a:rPr lang="de-DE" dirty="0" err="1"/>
              <a:t>of</a:t>
            </a:r>
            <a:r>
              <a:rPr lang="de-DE" dirty="0"/>
              <a:t> </a:t>
            </a:r>
            <a:r>
              <a:rPr lang="de-DE" dirty="0" smtClean="0"/>
              <a:t>,,</a:t>
            </a:r>
            <a:r>
              <a:rPr lang="de-DE" dirty="0"/>
              <a:t>Jedermann</a:t>
            </a:r>
            <a:r>
              <a:rPr lang="de-DE" dirty="0" smtClean="0"/>
              <a:t>“(EVERYMAN) </a:t>
            </a:r>
            <a:r>
              <a:rPr lang="de-DE" dirty="0"/>
              <a:t>at </a:t>
            </a:r>
            <a:r>
              <a:rPr lang="de-DE" dirty="0" err="1"/>
              <a:t>the</a:t>
            </a:r>
            <a:r>
              <a:rPr lang="de-DE" dirty="0"/>
              <a:t> </a:t>
            </a:r>
            <a:r>
              <a:rPr lang="de-DE" dirty="0" smtClean="0"/>
              <a:t>Salzburg Festival.</a:t>
            </a:r>
            <a:endParaRPr lang="de-DE" dirty="0" smtClean="0"/>
          </a:p>
          <a:p>
            <a:pPr marL="0" indent="0">
              <a:buNone/>
            </a:pPr>
            <a:r>
              <a:rPr lang="de-DE" dirty="0" err="1" smtClean="0"/>
              <a:t>Since</a:t>
            </a:r>
            <a:r>
              <a:rPr lang="de-DE" dirty="0" smtClean="0"/>
              <a:t> 26th August 1989 he </a:t>
            </a:r>
            <a:r>
              <a:rPr lang="de-DE" dirty="0" err="1" smtClean="0"/>
              <a:t>has</a:t>
            </a:r>
            <a:r>
              <a:rPr lang="de-DE" dirty="0" smtClean="0"/>
              <a:t> </a:t>
            </a:r>
            <a:r>
              <a:rPr lang="de-DE" dirty="0" err="1" smtClean="0"/>
              <a:t>been</a:t>
            </a:r>
            <a:r>
              <a:rPr lang="de-DE" dirty="0" smtClean="0"/>
              <a:t> </a:t>
            </a:r>
            <a:r>
              <a:rPr lang="de-DE" dirty="0" err="1" smtClean="0"/>
              <a:t>married</a:t>
            </a:r>
            <a:r>
              <a:rPr lang="de-DE" dirty="0" smtClean="0"/>
              <a:t> </a:t>
            </a:r>
            <a:r>
              <a:rPr lang="de-DE" dirty="0" err="1" smtClean="0"/>
              <a:t>to</a:t>
            </a:r>
            <a:r>
              <a:rPr lang="de-DE" dirty="0" smtClean="0"/>
              <a:t> </a:t>
            </a:r>
            <a:r>
              <a:rPr lang="de-DE" dirty="0" err="1" smtClean="0"/>
              <a:t>the</a:t>
            </a:r>
            <a:r>
              <a:rPr lang="de-DE" dirty="0" smtClean="0"/>
              <a:t> </a:t>
            </a:r>
            <a:r>
              <a:rPr lang="de-DE" dirty="0" smtClean="0"/>
              <a:t>Austrian </a:t>
            </a:r>
            <a:r>
              <a:rPr lang="de-DE" dirty="0" err="1" smtClean="0"/>
              <a:t>actress</a:t>
            </a:r>
            <a:r>
              <a:rPr lang="de-DE" dirty="0" smtClean="0"/>
              <a:t> Brigitte Karner. </a:t>
            </a:r>
            <a:r>
              <a:rPr lang="de-DE" dirty="0" err="1" smtClean="0"/>
              <a:t>Together</a:t>
            </a:r>
            <a:r>
              <a:rPr lang="de-DE" dirty="0" smtClean="0"/>
              <a:t> </a:t>
            </a:r>
            <a:r>
              <a:rPr lang="de-DE" dirty="0" err="1" smtClean="0"/>
              <a:t>they</a:t>
            </a:r>
            <a:r>
              <a:rPr lang="de-DE" dirty="0" smtClean="0"/>
              <a:t> </a:t>
            </a:r>
            <a:r>
              <a:rPr lang="de-DE" dirty="0" err="1" smtClean="0"/>
              <a:t>have</a:t>
            </a:r>
            <a:r>
              <a:rPr lang="de-DE" dirty="0" smtClean="0"/>
              <a:t> </a:t>
            </a:r>
            <a:r>
              <a:rPr lang="de-DE" dirty="0" err="1" smtClean="0"/>
              <a:t>two</a:t>
            </a:r>
            <a:r>
              <a:rPr lang="de-DE" dirty="0" smtClean="0"/>
              <a:t> </a:t>
            </a:r>
            <a:r>
              <a:rPr lang="de-DE" dirty="0" err="1" smtClean="0"/>
              <a:t>children</a:t>
            </a:r>
            <a:r>
              <a:rPr lang="de-DE" dirty="0" smtClean="0"/>
              <a:t>.</a:t>
            </a:r>
          </a:p>
          <a:p>
            <a:pPr marL="0" indent="0">
              <a:buNone/>
            </a:pPr>
            <a:r>
              <a:rPr lang="de-DE" dirty="0" smtClean="0"/>
              <a:t>He </a:t>
            </a:r>
            <a:r>
              <a:rPr lang="de-DE" dirty="0" err="1" smtClean="0"/>
              <a:t>is</a:t>
            </a:r>
            <a:r>
              <a:rPr lang="de-DE" dirty="0" smtClean="0"/>
              <a:t> </a:t>
            </a:r>
            <a:r>
              <a:rPr lang="de-DE" dirty="0" err="1" smtClean="0"/>
              <a:t>starring</a:t>
            </a:r>
            <a:r>
              <a:rPr lang="de-DE" dirty="0" smtClean="0"/>
              <a:t> in </a:t>
            </a:r>
            <a:r>
              <a:rPr lang="de-DE" dirty="0" err="1" smtClean="0"/>
              <a:t>the</a:t>
            </a:r>
            <a:r>
              <a:rPr lang="de-DE" dirty="0" smtClean="0"/>
              <a:t> </a:t>
            </a:r>
            <a:r>
              <a:rPr lang="de-DE" dirty="0" err="1" smtClean="0"/>
              <a:t>movie</a:t>
            </a:r>
            <a:r>
              <a:rPr lang="de-DE" dirty="0" smtClean="0"/>
              <a:t> „Toni Erdmann“ </a:t>
            </a:r>
            <a:r>
              <a:rPr lang="de-DE" dirty="0" err="1" smtClean="0"/>
              <a:t>which</a:t>
            </a:r>
            <a:r>
              <a:rPr lang="de-DE" dirty="0" smtClean="0"/>
              <a:t> </a:t>
            </a:r>
            <a:r>
              <a:rPr lang="de-DE" dirty="0" err="1" smtClean="0"/>
              <a:t>is</a:t>
            </a:r>
            <a:r>
              <a:rPr lang="de-DE" dirty="0" smtClean="0"/>
              <a:t> </a:t>
            </a:r>
            <a:r>
              <a:rPr lang="de-DE" dirty="0" err="1" smtClean="0"/>
              <a:t>nominated</a:t>
            </a:r>
            <a:r>
              <a:rPr lang="de-DE" dirty="0" smtClean="0"/>
              <a:t> </a:t>
            </a:r>
            <a:r>
              <a:rPr lang="de-DE" dirty="0" err="1" smtClean="0"/>
              <a:t>for</a:t>
            </a:r>
            <a:r>
              <a:rPr lang="de-DE" dirty="0" smtClean="0"/>
              <a:t> </a:t>
            </a:r>
            <a:r>
              <a:rPr lang="de-DE" dirty="0" err="1" smtClean="0"/>
              <a:t>the</a:t>
            </a:r>
            <a:r>
              <a:rPr lang="de-DE" dirty="0" smtClean="0"/>
              <a:t> </a:t>
            </a:r>
            <a:r>
              <a:rPr lang="de-DE" dirty="0" err="1" smtClean="0"/>
              <a:t>best</a:t>
            </a:r>
            <a:r>
              <a:rPr lang="de-DE" dirty="0" smtClean="0"/>
              <a:t> </a:t>
            </a:r>
            <a:r>
              <a:rPr lang="de-DE" dirty="0" err="1" smtClean="0"/>
              <a:t>foreign</a:t>
            </a:r>
            <a:r>
              <a:rPr lang="de-DE" dirty="0" smtClean="0"/>
              <a:t> </a:t>
            </a:r>
            <a:r>
              <a:rPr lang="de-DE" dirty="0" err="1" smtClean="0"/>
              <a:t>language</a:t>
            </a:r>
            <a:r>
              <a:rPr lang="de-DE" dirty="0" smtClean="0"/>
              <a:t> film </a:t>
            </a:r>
            <a:r>
              <a:rPr lang="de-DE" dirty="0" err="1" smtClean="0"/>
              <a:t>this</a:t>
            </a:r>
            <a:r>
              <a:rPr lang="de-DE" dirty="0" smtClean="0"/>
              <a:t> </a:t>
            </a:r>
            <a:r>
              <a:rPr lang="de-DE" dirty="0" err="1" smtClean="0"/>
              <a:t>year</a:t>
            </a:r>
            <a:r>
              <a:rPr lang="de-DE" dirty="0" smtClean="0"/>
              <a:t>.</a:t>
            </a:r>
            <a:endParaRPr lang="de-DE" dirty="0" smtClean="0"/>
          </a:p>
        </p:txBody>
      </p:sp>
    </p:spTree>
    <p:extLst>
      <p:ext uri="{BB962C8B-B14F-4D97-AF65-F5344CB8AC3E}">
        <p14:creationId xmlns:p14="http://schemas.microsoft.com/office/powerpoint/2010/main" val="1560604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Nora von Waldstätten</a:t>
            </a:r>
            <a:endParaRPr lang="de-AT" dirty="0"/>
          </a:p>
        </p:txBody>
      </p:sp>
      <p:pic>
        <p:nvPicPr>
          <p:cNvPr id="4" name="Grafik 3"/>
          <p:cNvPicPr>
            <a:picLocks noChangeAspect="1"/>
          </p:cNvPicPr>
          <p:nvPr/>
        </p:nvPicPr>
        <p:blipFill>
          <a:blip r:embed="rId2"/>
          <a:stretch>
            <a:fillRect/>
          </a:stretch>
        </p:blipFill>
        <p:spPr>
          <a:xfrm>
            <a:off x="4355976" y="4437112"/>
            <a:ext cx="4438650" cy="2219325"/>
          </a:xfrm>
          <a:prstGeom prst="rect">
            <a:avLst/>
          </a:prstGeom>
          <a:ln>
            <a:noFill/>
          </a:ln>
          <a:effectLst>
            <a:softEdge rad="112500"/>
          </a:effectLst>
        </p:spPr>
      </p:pic>
      <p:sp>
        <p:nvSpPr>
          <p:cNvPr id="3" name="Inhaltsplatzhalter 2"/>
          <p:cNvSpPr>
            <a:spLocks noGrp="1"/>
          </p:cNvSpPr>
          <p:nvPr>
            <p:ph idx="1"/>
          </p:nvPr>
        </p:nvSpPr>
        <p:spPr/>
        <p:txBody>
          <a:bodyPr/>
          <a:lstStyle/>
          <a:p>
            <a:pPr marL="0" indent="0">
              <a:buNone/>
            </a:pPr>
            <a:r>
              <a:rPr lang="de-DE" dirty="0"/>
              <a:t>Nora von Waldstätten was </a:t>
            </a:r>
            <a:r>
              <a:rPr lang="de-DE" dirty="0" err="1"/>
              <a:t>born</a:t>
            </a:r>
            <a:r>
              <a:rPr lang="de-DE" dirty="0"/>
              <a:t> </a:t>
            </a:r>
            <a:r>
              <a:rPr lang="de-DE" dirty="0" smtClean="0"/>
              <a:t>on</a:t>
            </a:r>
            <a:endParaRPr lang="de-DE" dirty="0"/>
          </a:p>
          <a:p>
            <a:pPr marL="0" indent="0">
              <a:buNone/>
            </a:pPr>
            <a:r>
              <a:rPr lang="de-DE" dirty="0" smtClean="0"/>
              <a:t>1 </a:t>
            </a:r>
            <a:r>
              <a:rPr lang="de-DE" dirty="0"/>
              <a:t>Dezember 1981 in Vienna</a:t>
            </a:r>
            <a:r>
              <a:rPr lang="de-DE" dirty="0" smtClean="0"/>
              <a:t>.</a:t>
            </a:r>
          </a:p>
          <a:p>
            <a:pPr marL="0" indent="0">
              <a:buNone/>
            </a:pPr>
            <a:r>
              <a:rPr lang="de-DE" dirty="0" err="1" smtClean="0"/>
              <a:t>From</a:t>
            </a:r>
            <a:r>
              <a:rPr lang="de-DE" dirty="0" smtClean="0"/>
              <a:t> 2003 </a:t>
            </a:r>
            <a:r>
              <a:rPr lang="de-DE" dirty="0" err="1" smtClean="0"/>
              <a:t>to</a:t>
            </a:r>
            <a:r>
              <a:rPr lang="de-DE" dirty="0" smtClean="0"/>
              <a:t> 2007 </a:t>
            </a:r>
            <a:r>
              <a:rPr lang="de-DE" dirty="0" err="1" smtClean="0"/>
              <a:t>she</a:t>
            </a:r>
            <a:r>
              <a:rPr lang="de-DE" dirty="0" smtClean="0"/>
              <a:t> </a:t>
            </a:r>
            <a:r>
              <a:rPr lang="de-DE" dirty="0" err="1" smtClean="0"/>
              <a:t>studied</a:t>
            </a:r>
            <a:r>
              <a:rPr lang="de-DE" dirty="0" smtClean="0"/>
              <a:t> </a:t>
            </a:r>
            <a:r>
              <a:rPr lang="de-DE" dirty="0" err="1" smtClean="0"/>
              <a:t>arts</a:t>
            </a:r>
            <a:r>
              <a:rPr lang="de-DE" dirty="0" smtClean="0"/>
              <a:t>.</a:t>
            </a:r>
            <a:endParaRPr lang="de-DE" dirty="0"/>
          </a:p>
          <a:p>
            <a:pPr marL="0" indent="0">
              <a:buNone/>
            </a:pPr>
            <a:r>
              <a:rPr lang="de-DE" dirty="0"/>
              <a:t>In 2007 </a:t>
            </a:r>
            <a:r>
              <a:rPr lang="de-DE" dirty="0" err="1"/>
              <a:t>she</a:t>
            </a:r>
            <a:r>
              <a:rPr lang="de-DE" dirty="0"/>
              <a:t> </a:t>
            </a:r>
            <a:r>
              <a:rPr lang="de-DE" dirty="0" err="1"/>
              <a:t>graduated</a:t>
            </a:r>
            <a:r>
              <a:rPr lang="de-DE" dirty="0"/>
              <a:t> at </a:t>
            </a:r>
            <a:r>
              <a:rPr lang="de-DE" dirty="0" err="1"/>
              <a:t>the</a:t>
            </a:r>
            <a:r>
              <a:rPr lang="de-DE" dirty="0"/>
              <a:t> </a:t>
            </a:r>
            <a:r>
              <a:rPr lang="de-DE" dirty="0" err="1" smtClean="0"/>
              <a:t>university</a:t>
            </a:r>
            <a:r>
              <a:rPr lang="de-DE" dirty="0" smtClean="0"/>
              <a:t> </a:t>
            </a:r>
            <a:r>
              <a:rPr lang="de-DE" dirty="0" err="1" smtClean="0"/>
              <a:t>of</a:t>
            </a:r>
            <a:r>
              <a:rPr lang="de-DE" dirty="0" smtClean="0"/>
              <a:t> </a:t>
            </a:r>
            <a:r>
              <a:rPr lang="de-DE" dirty="0" err="1"/>
              <a:t>arts</a:t>
            </a:r>
            <a:r>
              <a:rPr lang="de-DE" dirty="0"/>
              <a:t> in Berlin.</a:t>
            </a:r>
          </a:p>
          <a:p>
            <a:pPr marL="0" indent="0">
              <a:buNone/>
            </a:pPr>
            <a:r>
              <a:rPr lang="de-DE" dirty="0"/>
              <a:t>Her real </a:t>
            </a:r>
            <a:r>
              <a:rPr lang="de-DE" dirty="0" err="1"/>
              <a:t>name</a:t>
            </a:r>
            <a:r>
              <a:rPr lang="de-DE" dirty="0"/>
              <a:t> </a:t>
            </a:r>
            <a:r>
              <a:rPr lang="de-DE" dirty="0" err="1"/>
              <a:t>is</a:t>
            </a:r>
            <a:r>
              <a:rPr lang="de-DE" dirty="0"/>
              <a:t> Nora Marie-Theres Beatrice Elisabeth Waldstätten.</a:t>
            </a:r>
            <a:endParaRPr lang="de-AT" dirty="0"/>
          </a:p>
        </p:txBody>
      </p:sp>
    </p:spTree>
    <p:extLst>
      <p:ext uri="{BB962C8B-B14F-4D97-AF65-F5344CB8AC3E}">
        <p14:creationId xmlns:p14="http://schemas.microsoft.com/office/powerpoint/2010/main" val="2975770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Arnold Schwarzenegger</a:t>
            </a:r>
            <a:endParaRPr lang="de-DE" dirty="0"/>
          </a:p>
        </p:txBody>
      </p:sp>
      <p:pic>
        <p:nvPicPr>
          <p:cNvPr id="5" name="Grafik 4"/>
          <p:cNvPicPr>
            <a:picLocks noChangeAspect="1"/>
          </p:cNvPicPr>
          <p:nvPr/>
        </p:nvPicPr>
        <p:blipFill>
          <a:blip r:embed="rId2"/>
          <a:stretch>
            <a:fillRect/>
          </a:stretch>
        </p:blipFill>
        <p:spPr>
          <a:xfrm>
            <a:off x="5508104" y="5805264"/>
            <a:ext cx="3217240" cy="1689051"/>
          </a:xfrm>
          <a:prstGeom prst="rect">
            <a:avLst/>
          </a:prstGeom>
          <a:ln>
            <a:noFill/>
          </a:ln>
          <a:effectLst>
            <a:softEdge rad="112500"/>
          </a:effectLst>
        </p:spPr>
      </p:pic>
      <p:sp>
        <p:nvSpPr>
          <p:cNvPr id="3" name="Inhaltsplatzhalter 2"/>
          <p:cNvSpPr>
            <a:spLocks noGrp="1"/>
          </p:cNvSpPr>
          <p:nvPr>
            <p:ph idx="1"/>
          </p:nvPr>
        </p:nvSpPr>
        <p:spPr/>
        <p:txBody>
          <a:bodyPr>
            <a:normAutofit fontScale="92500" lnSpcReduction="10000"/>
          </a:bodyPr>
          <a:lstStyle/>
          <a:p>
            <a:pPr marL="0" indent="0">
              <a:buNone/>
            </a:pPr>
            <a:r>
              <a:rPr lang="de-AT" dirty="0"/>
              <a:t>He was </a:t>
            </a:r>
            <a:r>
              <a:rPr lang="de-AT" dirty="0" err="1"/>
              <a:t>born</a:t>
            </a:r>
            <a:r>
              <a:rPr lang="de-AT" dirty="0"/>
              <a:t> on </a:t>
            </a:r>
            <a:r>
              <a:rPr lang="de-AT" dirty="0" smtClean="0"/>
              <a:t>30th </a:t>
            </a:r>
            <a:r>
              <a:rPr lang="de-AT" dirty="0" err="1"/>
              <a:t>of</a:t>
            </a:r>
            <a:r>
              <a:rPr lang="de-AT" dirty="0"/>
              <a:t> </a:t>
            </a:r>
            <a:r>
              <a:rPr lang="de-AT" dirty="0" err="1"/>
              <a:t>July</a:t>
            </a:r>
            <a:r>
              <a:rPr lang="de-AT" dirty="0"/>
              <a:t> 1947 in Thal. </a:t>
            </a:r>
            <a:r>
              <a:rPr lang="de-AT" dirty="0" err="1"/>
              <a:t>He´s</a:t>
            </a:r>
            <a:r>
              <a:rPr lang="de-AT" dirty="0"/>
              <a:t> an </a:t>
            </a:r>
            <a:r>
              <a:rPr lang="de-AT" dirty="0" smtClean="0"/>
              <a:t>Austrian-American </a:t>
            </a:r>
            <a:r>
              <a:rPr lang="de-AT" dirty="0" err="1"/>
              <a:t>actor</a:t>
            </a:r>
            <a:r>
              <a:rPr lang="de-AT" dirty="0"/>
              <a:t>, </a:t>
            </a:r>
            <a:r>
              <a:rPr lang="de-AT" dirty="0" err="1"/>
              <a:t>producer</a:t>
            </a:r>
            <a:r>
              <a:rPr lang="de-AT" dirty="0"/>
              <a:t>, </a:t>
            </a:r>
            <a:r>
              <a:rPr lang="de-AT" dirty="0" err="1"/>
              <a:t>politician</a:t>
            </a:r>
            <a:r>
              <a:rPr lang="de-AT" dirty="0"/>
              <a:t>… </a:t>
            </a:r>
          </a:p>
          <a:p>
            <a:pPr marL="0" indent="0" algn="just">
              <a:buNone/>
            </a:pPr>
            <a:r>
              <a:rPr lang="de-AT" dirty="0"/>
              <a:t>He </a:t>
            </a:r>
            <a:r>
              <a:rPr lang="de-AT" dirty="0" err="1"/>
              <a:t>served</a:t>
            </a:r>
            <a:r>
              <a:rPr lang="de-AT" dirty="0"/>
              <a:t> in </a:t>
            </a:r>
            <a:r>
              <a:rPr lang="de-AT" dirty="0" err="1"/>
              <a:t>the</a:t>
            </a:r>
            <a:r>
              <a:rPr lang="de-AT" dirty="0"/>
              <a:t> Austrian </a:t>
            </a:r>
            <a:r>
              <a:rPr lang="de-AT" dirty="0" err="1"/>
              <a:t>Army</a:t>
            </a:r>
            <a:r>
              <a:rPr lang="de-AT" dirty="0"/>
              <a:t> in 1965. </a:t>
            </a:r>
            <a:r>
              <a:rPr lang="de-AT" dirty="0" err="1"/>
              <a:t>During</a:t>
            </a:r>
            <a:r>
              <a:rPr lang="de-AT" dirty="0"/>
              <a:t> </a:t>
            </a:r>
            <a:r>
              <a:rPr lang="de-AT" dirty="0" err="1"/>
              <a:t>his</a:t>
            </a:r>
            <a:r>
              <a:rPr lang="de-AT" dirty="0"/>
              <a:t> </a:t>
            </a:r>
            <a:r>
              <a:rPr lang="de-AT" dirty="0" err="1"/>
              <a:t>service</a:t>
            </a:r>
            <a:r>
              <a:rPr lang="de-AT" dirty="0"/>
              <a:t> in </a:t>
            </a:r>
            <a:r>
              <a:rPr lang="de-AT" dirty="0" err="1"/>
              <a:t>the</a:t>
            </a:r>
            <a:r>
              <a:rPr lang="de-AT" dirty="0"/>
              <a:t> </a:t>
            </a:r>
            <a:r>
              <a:rPr lang="de-AT" dirty="0" err="1"/>
              <a:t>Army</a:t>
            </a:r>
            <a:r>
              <a:rPr lang="de-AT" dirty="0"/>
              <a:t> he </a:t>
            </a:r>
            <a:r>
              <a:rPr lang="de-AT" dirty="0" err="1"/>
              <a:t>won</a:t>
            </a:r>
            <a:r>
              <a:rPr lang="de-AT" dirty="0"/>
              <a:t> </a:t>
            </a:r>
            <a:r>
              <a:rPr lang="de-AT" dirty="0" err="1"/>
              <a:t>the</a:t>
            </a:r>
            <a:r>
              <a:rPr lang="de-AT" dirty="0"/>
              <a:t> </a:t>
            </a:r>
            <a:r>
              <a:rPr lang="de-AT" dirty="0" smtClean="0"/>
              <a:t>Junior </a:t>
            </a:r>
            <a:r>
              <a:rPr lang="de-AT" dirty="0"/>
              <a:t>Mr. Europe </a:t>
            </a:r>
            <a:r>
              <a:rPr lang="de-AT" dirty="0" err="1"/>
              <a:t>contest</a:t>
            </a:r>
            <a:r>
              <a:rPr lang="de-AT" dirty="0"/>
              <a:t>. </a:t>
            </a:r>
          </a:p>
          <a:p>
            <a:pPr marL="0" indent="0" algn="just">
              <a:buNone/>
            </a:pPr>
            <a:r>
              <a:rPr lang="de-AT" dirty="0"/>
              <a:t>Schwarzenegger </a:t>
            </a:r>
            <a:r>
              <a:rPr lang="de-AT" dirty="0" err="1"/>
              <a:t>gained</a:t>
            </a:r>
            <a:r>
              <a:rPr lang="de-AT" dirty="0"/>
              <a:t> </a:t>
            </a:r>
            <a:r>
              <a:rPr lang="de-AT" dirty="0" err="1"/>
              <a:t>worldwide</a:t>
            </a:r>
            <a:r>
              <a:rPr lang="de-AT" dirty="0"/>
              <a:t> </a:t>
            </a:r>
            <a:r>
              <a:rPr lang="de-AT" dirty="0" err="1"/>
              <a:t>fame</a:t>
            </a:r>
            <a:r>
              <a:rPr lang="de-AT" dirty="0"/>
              <a:t> </a:t>
            </a:r>
            <a:r>
              <a:rPr lang="de-AT" dirty="0" err="1"/>
              <a:t>as</a:t>
            </a:r>
            <a:r>
              <a:rPr lang="de-AT" dirty="0"/>
              <a:t> a Hollywood </a:t>
            </a:r>
            <a:r>
              <a:rPr lang="de-AT" dirty="0" err="1"/>
              <a:t>action</a:t>
            </a:r>
            <a:r>
              <a:rPr lang="de-AT" dirty="0"/>
              <a:t> film </a:t>
            </a:r>
            <a:r>
              <a:rPr lang="de-AT" dirty="0" err="1"/>
              <a:t>icon</a:t>
            </a:r>
            <a:r>
              <a:rPr lang="de-AT" dirty="0"/>
              <a:t>. His </a:t>
            </a:r>
            <a:r>
              <a:rPr lang="de-AT" dirty="0" err="1"/>
              <a:t>breakthrouh</a:t>
            </a:r>
            <a:r>
              <a:rPr lang="de-AT" dirty="0"/>
              <a:t> film was </a:t>
            </a:r>
            <a:r>
              <a:rPr lang="de-AT" dirty="0" err="1"/>
              <a:t>the</a:t>
            </a:r>
            <a:r>
              <a:rPr lang="de-AT" dirty="0"/>
              <a:t> </a:t>
            </a:r>
            <a:r>
              <a:rPr lang="de-AT" dirty="0" err="1"/>
              <a:t>sword-andc-sorcery</a:t>
            </a:r>
            <a:r>
              <a:rPr lang="de-AT" dirty="0"/>
              <a:t> </a:t>
            </a:r>
            <a:r>
              <a:rPr lang="de-AT" dirty="0" err="1"/>
              <a:t>epic</a:t>
            </a:r>
            <a:r>
              <a:rPr lang="de-AT" dirty="0"/>
              <a:t> Conan </a:t>
            </a:r>
            <a:r>
              <a:rPr lang="de-AT" dirty="0" err="1"/>
              <a:t>the</a:t>
            </a:r>
            <a:r>
              <a:rPr lang="de-AT" dirty="0"/>
              <a:t> </a:t>
            </a:r>
            <a:r>
              <a:rPr lang="de-AT" dirty="0" err="1"/>
              <a:t>Barbarian</a:t>
            </a:r>
            <a:r>
              <a:rPr lang="de-AT" dirty="0"/>
              <a:t> in 1982</a:t>
            </a:r>
            <a:r>
              <a:rPr lang="de-AT" dirty="0" smtClean="0"/>
              <a:t>.</a:t>
            </a:r>
          </a:p>
          <a:p>
            <a:pPr marL="0" indent="0" algn="just">
              <a:buNone/>
            </a:pPr>
            <a:r>
              <a:rPr lang="de-DE" dirty="0" smtClean="0"/>
              <a:t>He </a:t>
            </a:r>
            <a:r>
              <a:rPr lang="de-DE" dirty="0" err="1" smtClean="0"/>
              <a:t>has</a:t>
            </a:r>
            <a:r>
              <a:rPr lang="de-DE" dirty="0" smtClean="0"/>
              <a:t> </a:t>
            </a:r>
            <a:r>
              <a:rPr lang="de-DE" dirty="0" smtClean="0"/>
              <a:t>a </a:t>
            </a:r>
            <a:r>
              <a:rPr lang="de-DE" dirty="0" err="1" smtClean="0"/>
              <a:t>star</a:t>
            </a:r>
            <a:r>
              <a:rPr lang="de-DE" dirty="0" smtClean="0"/>
              <a:t> on </a:t>
            </a:r>
            <a:r>
              <a:rPr lang="de-DE" dirty="0" err="1" smtClean="0"/>
              <a:t>the</a:t>
            </a:r>
            <a:r>
              <a:rPr lang="de-DE" dirty="0" smtClean="0"/>
              <a:t> Hollywood </a:t>
            </a:r>
            <a:r>
              <a:rPr lang="de-DE" dirty="0" err="1" smtClean="0"/>
              <a:t>Walk</a:t>
            </a:r>
            <a:r>
              <a:rPr lang="de-DE" dirty="0" smtClean="0"/>
              <a:t> </a:t>
            </a:r>
            <a:r>
              <a:rPr lang="de-DE" dirty="0" err="1" smtClean="0"/>
              <a:t>of</a:t>
            </a:r>
            <a:r>
              <a:rPr lang="de-DE" dirty="0" smtClean="0"/>
              <a:t> </a:t>
            </a:r>
            <a:r>
              <a:rPr lang="de-DE" dirty="0" err="1" smtClean="0"/>
              <a:t>Fame</a:t>
            </a:r>
            <a:r>
              <a:rPr lang="de-DE" dirty="0" smtClean="0"/>
              <a:t>.</a:t>
            </a:r>
            <a:endParaRPr lang="de-DE" dirty="0"/>
          </a:p>
        </p:txBody>
      </p:sp>
    </p:spTree>
    <p:extLst>
      <p:ext uri="{BB962C8B-B14F-4D97-AF65-F5344CB8AC3E}">
        <p14:creationId xmlns:p14="http://schemas.microsoft.com/office/powerpoint/2010/main" val="3559501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Klaus Maria Brandauer</a:t>
            </a:r>
            <a:endParaRPr lang="de-DE" dirty="0"/>
          </a:p>
        </p:txBody>
      </p:sp>
      <p:pic>
        <p:nvPicPr>
          <p:cNvPr id="4" name="Grafik 3"/>
          <p:cNvPicPr>
            <a:picLocks noChangeAspect="1"/>
          </p:cNvPicPr>
          <p:nvPr/>
        </p:nvPicPr>
        <p:blipFill>
          <a:blip r:embed="rId2"/>
          <a:stretch>
            <a:fillRect/>
          </a:stretch>
        </p:blipFill>
        <p:spPr>
          <a:xfrm>
            <a:off x="5148064" y="5445224"/>
            <a:ext cx="3744838" cy="1872419"/>
          </a:xfrm>
          <a:prstGeom prst="rect">
            <a:avLst/>
          </a:prstGeom>
          <a:ln>
            <a:noFill/>
          </a:ln>
          <a:effectLst>
            <a:softEdge rad="112500"/>
          </a:effectLst>
        </p:spPr>
      </p:pic>
      <p:sp>
        <p:nvSpPr>
          <p:cNvPr id="3" name="Inhaltsplatzhalter 2"/>
          <p:cNvSpPr>
            <a:spLocks noGrp="1"/>
          </p:cNvSpPr>
          <p:nvPr>
            <p:ph idx="1"/>
          </p:nvPr>
        </p:nvSpPr>
        <p:spPr>
          <a:xfrm>
            <a:off x="611560" y="1772816"/>
            <a:ext cx="8229600" cy="4525963"/>
          </a:xfrm>
        </p:spPr>
        <p:txBody>
          <a:bodyPr>
            <a:normAutofit fontScale="92500" lnSpcReduction="20000"/>
          </a:bodyPr>
          <a:lstStyle/>
          <a:p>
            <a:pPr marL="0" indent="0">
              <a:buNone/>
            </a:pPr>
            <a:r>
              <a:rPr lang="de-AT" dirty="0"/>
              <a:t>He was </a:t>
            </a:r>
            <a:r>
              <a:rPr lang="de-AT" dirty="0" err="1"/>
              <a:t>born</a:t>
            </a:r>
            <a:r>
              <a:rPr lang="de-AT" dirty="0"/>
              <a:t> on 22th June 1943. </a:t>
            </a:r>
            <a:r>
              <a:rPr lang="de-AT" dirty="0" err="1"/>
              <a:t>He´s</a:t>
            </a:r>
            <a:r>
              <a:rPr lang="de-AT" dirty="0"/>
              <a:t> an </a:t>
            </a:r>
            <a:r>
              <a:rPr lang="de-AT" dirty="0" smtClean="0"/>
              <a:t>Austrian </a:t>
            </a:r>
            <a:r>
              <a:rPr lang="de-AT" dirty="0" err="1"/>
              <a:t>actor</a:t>
            </a:r>
            <a:r>
              <a:rPr lang="de-AT" dirty="0"/>
              <a:t>, </a:t>
            </a:r>
            <a:r>
              <a:rPr lang="de-AT" dirty="0" err="1"/>
              <a:t>director</a:t>
            </a:r>
            <a:r>
              <a:rPr lang="de-AT" dirty="0"/>
              <a:t> </a:t>
            </a:r>
            <a:r>
              <a:rPr lang="de-AT" dirty="0" err="1"/>
              <a:t>and</a:t>
            </a:r>
            <a:r>
              <a:rPr lang="de-AT" dirty="0"/>
              <a:t> </a:t>
            </a:r>
            <a:r>
              <a:rPr lang="de-AT" dirty="0" err="1"/>
              <a:t>professor</a:t>
            </a:r>
            <a:r>
              <a:rPr lang="de-AT" dirty="0"/>
              <a:t>.</a:t>
            </a:r>
          </a:p>
          <a:p>
            <a:pPr marL="0" indent="0">
              <a:buNone/>
            </a:pPr>
            <a:r>
              <a:rPr lang="de-AT" dirty="0"/>
              <a:t>He was </a:t>
            </a:r>
            <a:r>
              <a:rPr lang="de-AT" dirty="0" err="1"/>
              <a:t>born</a:t>
            </a:r>
            <a:r>
              <a:rPr lang="de-AT" dirty="0"/>
              <a:t> </a:t>
            </a:r>
            <a:r>
              <a:rPr lang="de-AT" dirty="0" err="1"/>
              <a:t>as</a:t>
            </a:r>
            <a:r>
              <a:rPr lang="de-AT" dirty="0"/>
              <a:t> Klaus Georg </a:t>
            </a:r>
            <a:r>
              <a:rPr lang="de-AT" dirty="0" err="1"/>
              <a:t>Steng</a:t>
            </a:r>
            <a:r>
              <a:rPr lang="de-AT" dirty="0"/>
              <a:t> in Bad </a:t>
            </a:r>
            <a:r>
              <a:rPr lang="de-AT" dirty="0" err="1"/>
              <a:t>Aussee</a:t>
            </a:r>
            <a:r>
              <a:rPr lang="de-AT" dirty="0"/>
              <a:t>. He </a:t>
            </a:r>
            <a:r>
              <a:rPr lang="de-AT" dirty="0" err="1"/>
              <a:t>began</a:t>
            </a:r>
            <a:r>
              <a:rPr lang="de-AT" dirty="0"/>
              <a:t> </a:t>
            </a:r>
            <a:r>
              <a:rPr lang="de-AT" dirty="0" err="1"/>
              <a:t>acting</a:t>
            </a:r>
            <a:r>
              <a:rPr lang="de-AT" dirty="0"/>
              <a:t> on </a:t>
            </a:r>
            <a:r>
              <a:rPr lang="de-AT" dirty="0" err="1"/>
              <a:t>stage</a:t>
            </a:r>
            <a:r>
              <a:rPr lang="de-AT" dirty="0"/>
              <a:t> in 1962</a:t>
            </a:r>
            <a:r>
              <a:rPr lang="de-AT" dirty="0" smtClean="0"/>
              <a:t>.</a:t>
            </a:r>
            <a:r>
              <a:rPr lang="en-US" dirty="0"/>
              <a:t> </a:t>
            </a:r>
            <a:endParaRPr lang="en-US" dirty="0" smtClean="0"/>
          </a:p>
          <a:p>
            <a:pPr marL="0" indent="0">
              <a:buNone/>
            </a:pPr>
            <a:r>
              <a:rPr lang="en-US" dirty="0" smtClean="0"/>
              <a:t>He </a:t>
            </a:r>
            <a:r>
              <a:rPr lang="en-US" dirty="0"/>
              <a:t>starred in </a:t>
            </a:r>
            <a:r>
              <a:rPr lang="en-US" i="1" dirty="0">
                <a:hlinkClick r:id="rId3" tooltip="Out of Africa (film)"/>
              </a:rPr>
              <a:t>Out of Africa</a:t>
            </a:r>
            <a:r>
              <a:rPr lang="en-US" dirty="0"/>
              <a:t> (1985), opposite </a:t>
            </a:r>
            <a:r>
              <a:rPr lang="en-US" dirty="0">
                <a:hlinkClick r:id="rId4" tooltip="Meryl Streep"/>
              </a:rPr>
              <a:t>Meryl Streep</a:t>
            </a:r>
            <a:r>
              <a:rPr lang="en-US" dirty="0"/>
              <a:t> and </a:t>
            </a:r>
            <a:r>
              <a:rPr lang="en-US" dirty="0">
                <a:hlinkClick r:id="rId5" tooltip="Robert Redford"/>
              </a:rPr>
              <a:t>Robert Redford</a:t>
            </a:r>
            <a:r>
              <a:rPr lang="en-US" dirty="0"/>
              <a:t>, for which he was nominated for an </a:t>
            </a:r>
            <a:r>
              <a:rPr lang="en-US" dirty="0">
                <a:hlinkClick r:id="rId6" tooltip="Academy Awards"/>
              </a:rPr>
              <a:t>Oscar</a:t>
            </a:r>
            <a:r>
              <a:rPr lang="en-US" dirty="0"/>
              <a:t> and won a </a:t>
            </a:r>
            <a:r>
              <a:rPr lang="en-US" dirty="0">
                <a:hlinkClick r:id="rId7" tooltip="Golden Globe"/>
              </a:rPr>
              <a:t>Golden Globe</a:t>
            </a:r>
            <a:r>
              <a:rPr lang="en-US" dirty="0"/>
              <a:t>, and </a:t>
            </a:r>
            <a:r>
              <a:rPr lang="en-US" dirty="0" err="1"/>
              <a:t>Szabó's</a:t>
            </a:r>
            <a:r>
              <a:rPr lang="en-US" dirty="0"/>
              <a:t> </a:t>
            </a:r>
            <a:r>
              <a:rPr lang="en-US" i="1" dirty="0" err="1">
                <a:hlinkClick r:id="rId8" tooltip="Oberst Redl"/>
              </a:rPr>
              <a:t>Oberst</a:t>
            </a:r>
            <a:r>
              <a:rPr lang="en-US" i="1" dirty="0">
                <a:hlinkClick r:id="rId8" tooltip="Oberst Redl"/>
              </a:rPr>
              <a:t> </a:t>
            </a:r>
            <a:r>
              <a:rPr lang="en-US" i="1" dirty="0" err="1">
                <a:hlinkClick r:id="rId8" tooltip="Oberst Redl"/>
              </a:rPr>
              <a:t>Redl</a:t>
            </a:r>
            <a:r>
              <a:rPr lang="en-US" dirty="0"/>
              <a:t> (1985</a:t>
            </a:r>
            <a:r>
              <a:rPr lang="en-US" dirty="0" smtClean="0"/>
              <a:t>).</a:t>
            </a:r>
          </a:p>
          <a:p>
            <a:pPr marL="0" indent="0">
              <a:buNone/>
            </a:pPr>
            <a:r>
              <a:rPr lang="en-US" dirty="0" err="1"/>
              <a:t>Brandauer</a:t>
            </a:r>
            <a:r>
              <a:rPr lang="en-US" dirty="0"/>
              <a:t> has at least a working knowledge of five languages: </a:t>
            </a:r>
            <a:r>
              <a:rPr lang="en-US" dirty="0">
                <a:hlinkClick r:id="rId9" tooltip="German language"/>
              </a:rPr>
              <a:t>German</a:t>
            </a:r>
            <a:r>
              <a:rPr lang="en-US" dirty="0"/>
              <a:t>, </a:t>
            </a:r>
            <a:r>
              <a:rPr lang="en-US" dirty="0">
                <a:hlinkClick r:id="rId10" tooltip="Italian language"/>
              </a:rPr>
              <a:t>Italian</a:t>
            </a:r>
            <a:r>
              <a:rPr lang="en-US" dirty="0"/>
              <a:t>, </a:t>
            </a:r>
            <a:r>
              <a:rPr lang="en-US" dirty="0">
                <a:hlinkClick r:id="rId11" tooltip="Hungarian language"/>
              </a:rPr>
              <a:t>Hungarian</a:t>
            </a:r>
            <a:r>
              <a:rPr lang="en-US" dirty="0"/>
              <a:t>, </a:t>
            </a:r>
            <a:r>
              <a:rPr lang="en-US" dirty="0">
                <a:hlinkClick r:id="rId12" tooltip="English language"/>
              </a:rPr>
              <a:t>English</a:t>
            </a:r>
            <a:r>
              <a:rPr lang="en-US" dirty="0"/>
              <a:t> and </a:t>
            </a:r>
            <a:r>
              <a:rPr lang="en-US" dirty="0">
                <a:hlinkClick r:id="rId13" tooltip="French language"/>
              </a:rPr>
              <a:t>French</a:t>
            </a:r>
            <a:r>
              <a:rPr lang="en-US" dirty="0"/>
              <a:t> and has acted in each.</a:t>
            </a:r>
            <a:endParaRPr lang="de-AT" dirty="0" smtClean="0"/>
          </a:p>
        </p:txBody>
      </p:sp>
    </p:spTree>
    <p:extLst>
      <p:ext uri="{BB962C8B-B14F-4D97-AF65-F5344CB8AC3E}">
        <p14:creationId xmlns:p14="http://schemas.microsoft.com/office/powerpoint/2010/main" val="3646976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Christoph Waltz</a:t>
            </a:r>
            <a:endParaRPr lang="de-DE" dirty="0"/>
          </a:p>
        </p:txBody>
      </p:sp>
      <p:pic>
        <p:nvPicPr>
          <p:cNvPr id="4" name="Grafik 3"/>
          <p:cNvPicPr>
            <a:picLocks noChangeAspect="1"/>
          </p:cNvPicPr>
          <p:nvPr/>
        </p:nvPicPr>
        <p:blipFill>
          <a:blip r:embed="rId2"/>
          <a:stretch>
            <a:fillRect/>
          </a:stretch>
        </p:blipFill>
        <p:spPr>
          <a:xfrm>
            <a:off x="5877474" y="4985799"/>
            <a:ext cx="2809326" cy="1872201"/>
          </a:xfrm>
          <a:prstGeom prst="rect">
            <a:avLst/>
          </a:prstGeom>
          <a:ln>
            <a:noFill/>
          </a:ln>
          <a:effectLst>
            <a:softEdge rad="112500"/>
          </a:effectLst>
        </p:spPr>
      </p:pic>
      <p:sp>
        <p:nvSpPr>
          <p:cNvPr id="3" name="Inhaltsplatzhalter 2"/>
          <p:cNvSpPr>
            <a:spLocks noGrp="1"/>
          </p:cNvSpPr>
          <p:nvPr>
            <p:ph idx="1"/>
          </p:nvPr>
        </p:nvSpPr>
        <p:spPr/>
        <p:txBody>
          <a:bodyPr>
            <a:normAutofit fontScale="55000" lnSpcReduction="20000"/>
          </a:bodyPr>
          <a:lstStyle/>
          <a:p>
            <a:pPr marL="0" indent="0">
              <a:buNone/>
            </a:pPr>
            <a:r>
              <a:rPr lang="en-US" dirty="0"/>
              <a:t>Christoph Waltz was born on </a:t>
            </a:r>
            <a:r>
              <a:rPr lang="en-US" dirty="0" smtClean="0"/>
              <a:t>4th </a:t>
            </a:r>
            <a:r>
              <a:rPr lang="en-US" dirty="0"/>
              <a:t>October 1956 in Vienna. He’s an actor and a double Oscar winner. He became </a:t>
            </a:r>
            <a:r>
              <a:rPr lang="en-US" dirty="0" smtClean="0"/>
              <a:t>internationally </a:t>
            </a:r>
            <a:r>
              <a:rPr lang="en-US" dirty="0"/>
              <a:t>famous because of the movies </a:t>
            </a:r>
            <a:r>
              <a:rPr lang="en-US" dirty="0" err="1"/>
              <a:t>Inglourious</a:t>
            </a:r>
            <a:r>
              <a:rPr lang="en-US" dirty="0"/>
              <a:t> </a:t>
            </a:r>
            <a:r>
              <a:rPr lang="en-US" dirty="0" err="1"/>
              <a:t>Basterds</a:t>
            </a:r>
            <a:r>
              <a:rPr lang="en-US" dirty="0"/>
              <a:t> (2009) and Django Unchained (2012). For each performance, he won an Academy Award, a BAFTA Award, and a Golden Globe Award for Best Supporting Actor. He also received the Best Actor Award at the Cannes Film Festival and a Screen Actors Guild Award for his portrayal of </a:t>
            </a:r>
            <a:r>
              <a:rPr lang="en-US" dirty="0" err="1"/>
              <a:t>Landa</a:t>
            </a:r>
            <a:r>
              <a:rPr lang="en-US" dirty="0"/>
              <a:t>.</a:t>
            </a:r>
          </a:p>
          <a:p>
            <a:pPr marL="0" indent="0">
              <a:buNone/>
            </a:pPr>
            <a:r>
              <a:rPr lang="en-US" dirty="0"/>
              <a:t>Waltz studied acting at the Max Reinhardt Seminar in Vienna. In the late 1970s, Waltz spent some time in New York City where he studied method acting. He started as a stage actor, performing at venues such as Zurich's </a:t>
            </a:r>
            <a:r>
              <a:rPr lang="en-US" dirty="0" err="1"/>
              <a:t>Schauspielhaus</a:t>
            </a:r>
            <a:r>
              <a:rPr lang="en-US" dirty="0"/>
              <a:t> Zürich, Vienna's </a:t>
            </a:r>
            <a:r>
              <a:rPr lang="en-US" dirty="0" err="1"/>
              <a:t>Burgtheater</a:t>
            </a:r>
            <a:r>
              <a:rPr lang="en-US" dirty="0"/>
              <a:t>, and the Salzburg Festival. He became a television actor in the years 1980 to 2000. In 2000, he made his directorial debut, with the German television production “</a:t>
            </a:r>
            <a:r>
              <a:rPr lang="en-US" dirty="0" err="1"/>
              <a:t>Wenn</a:t>
            </a:r>
            <a:r>
              <a:rPr lang="en-US" dirty="0"/>
              <a:t> man </a:t>
            </a:r>
            <a:r>
              <a:rPr lang="en-US" dirty="0" err="1"/>
              <a:t>sich</a:t>
            </a:r>
            <a:r>
              <a:rPr lang="en-US" dirty="0"/>
              <a:t> </a:t>
            </a:r>
            <a:r>
              <a:rPr lang="en-US" dirty="0" err="1"/>
              <a:t>traut</a:t>
            </a:r>
            <a:r>
              <a:rPr lang="en-US" dirty="0"/>
              <a:t>”. Before coming to the attention of a larger audience in Tarantino's </a:t>
            </a:r>
            <a:r>
              <a:rPr lang="en-US" dirty="0" err="1"/>
              <a:t>Inglourious</a:t>
            </a:r>
            <a:r>
              <a:rPr lang="en-US" dirty="0"/>
              <a:t> </a:t>
            </a:r>
            <a:r>
              <a:rPr lang="en-US" dirty="0" err="1"/>
              <a:t>Basterds</a:t>
            </a:r>
            <a:r>
              <a:rPr lang="en-US" dirty="0"/>
              <a:t> he had played Dr. Hans-Joachim </a:t>
            </a:r>
            <a:r>
              <a:rPr lang="en-US" dirty="0" err="1"/>
              <a:t>Dorfmann</a:t>
            </a:r>
            <a:r>
              <a:rPr lang="en-US" dirty="0"/>
              <a:t> in the British TV series “The Gravy Train” in 1990. </a:t>
            </a:r>
          </a:p>
          <a:p>
            <a:pPr marL="0" indent="0">
              <a:buNone/>
            </a:pPr>
            <a:r>
              <a:rPr lang="en-US" dirty="0"/>
              <a:t>Now he lives in Los Angeles and Berlin with his wife and his child. He is also father of three other children of his last marriage. </a:t>
            </a:r>
          </a:p>
          <a:p>
            <a:pPr marL="0" indent="0">
              <a:buNone/>
            </a:pPr>
            <a:endParaRPr lang="de-DE" dirty="0"/>
          </a:p>
        </p:txBody>
      </p:sp>
    </p:spTree>
    <p:extLst>
      <p:ext uri="{BB962C8B-B14F-4D97-AF65-F5344CB8AC3E}">
        <p14:creationId xmlns:p14="http://schemas.microsoft.com/office/powerpoint/2010/main" val="387515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Christiane Hörbiger</a:t>
            </a:r>
            <a:endParaRPr lang="de-DE" dirty="0"/>
          </a:p>
        </p:txBody>
      </p:sp>
      <p:pic>
        <p:nvPicPr>
          <p:cNvPr id="4" name="Grafik 3"/>
          <p:cNvPicPr>
            <a:picLocks noChangeAspect="1"/>
          </p:cNvPicPr>
          <p:nvPr/>
        </p:nvPicPr>
        <p:blipFill>
          <a:blip r:embed="rId2"/>
          <a:stretch>
            <a:fillRect/>
          </a:stretch>
        </p:blipFill>
        <p:spPr>
          <a:xfrm>
            <a:off x="6588224" y="4509120"/>
            <a:ext cx="2366789" cy="2197284"/>
          </a:xfrm>
          <a:prstGeom prst="rect">
            <a:avLst/>
          </a:prstGeom>
          <a:ln>
            <a:noFill/>
          </a:ln>
          <a:effectLst>
            <a:softEdge rad="112500"/>
          </a:effectLst>
        </p:spPr>
      </p:pic>
      <p:sp>
        <p:nvSpPr>
          <p:cNvPr id="3" name="Inhaltsplatzhalter 2"/>
          <p:cNvSpPr>
            <a:spLocks noGrp="1"/>
          </p:cNvSpPr>
          <p:nvPr>
            <p:ph idx="1"/>
          </p:nvPr>
        </p:nvSpPr>
        <p:spPr/>
        <p:txBody>
          <a:bodyPr>
            <a:normAutofit fontScale="70000" lnSpcReduction="20000"/>
          </a:bodyPr>
          <a:lstStyle/>
          <a:p>
            <a:pPr marL="0" indent="0">
              <a:buNone/>
            </a:pPr>
            <a:r>
              <a:rPr lang="en-US" dirty="0"/>
              <a:t>Christiane </a:t>
            </a:r>
            <a:r>
              <a:rPr lang="en-US" dirty="0" err="1"/>
              <a:t>Hörbiger</a:t>
            </a:r>
            <a:r>
              <a:rPr lang="en-US" dirty="0"/>
              <a:t> was born on 13th  October 1938 in Vienna and is an </a:t>
            </a:r>
            <a:r>
              <a:rPr lang="en-US" dirty="0" smtClean="0"/>
              <a:t>Austrian </a:t>
            </a:r>
            <a:r>
              <a:rPr lang="en-US" dirty="0"/>
              <a:t>television and film actress. She has played roles in various German and Austrian TV movies and TV series. For example, from 1998 until 2002 she played the eponymous role in the Austrian TV series Julia—</a:t>
            </a:r>
            <a:r>
              <a:rPr lang="en-US" dirty="0" err="1"/>
              <a:t>eine</a:t>
            </a:r>
            <a:r>
              <a:rPr lang="en-US" dirty="0"/>
              <a:t> </a:t>
            </a:r>
            <a:r>
              <a:rPr lang="en-US" dirty="0" err="1"/>
              <a:t>ungewöhnliche</a:t>
            </a:r>
            <a:r>
              <a:rPr lang="en-US" dirty="0"/>
              <a:t> Frau (Julia—An Extraordinary Woman).</a:t>
            </a:r>
          </a:p>
          <a:p>
            <a:pPr marL="0" indent="0">
              <a:buNone/>
            </a:pPr>
            <a:r>
              <a:rPr lang="en-US" dirty="0"/>
              <a:t>When she was 17 years old she played in her first movie Der Major und die </a:t>
            </a:r>
            <a:r>
              <a:rPr lang="en-US" dirty="0" err="1" smtClean="0"/>
              <a:t>Stiere</a:t>
            </a:r>
            <a:r>
              <a:rPr lang="en-US" dirty="0" smtClean="0"/>
              <a:t>. </a:t>
            </a:r>
            <a:r>
              <a:rPr lang="en-US" dirty="0"/>
              <a:t>At the beginning of her career </a:t>
            </a:r>
            <a:r>
              <a:rPr lang="en-US" dirty="0" err="1" smtClean="0"/>
              <a:t>Hörbiger</a:t>
            </a:r>
            <a:r>
              <a:rPr lang="en-US" dirty="0" smtClean="0"/>
              <a:t> </a:t>
            </a:r>
            <a:r>
              <a:rPr lang="en-US" dirty="0"/>
              <a:t>also played at many theaters. </a:t>
            </a:r>
          </a:p>
          <a:p>
            <a:pPr marL="0" indent="0">
              <a:buNone/>
            </a:pPr>
            <a:r>
              <a:rPr lang="en-US" dirty="0"/>
              <a:t>She got awards like the Bambi and the Romy as the most popular actress. </a:t>
            </a:r>
          </a:p>
          <a:p>
            <a:pPr marL="0" indent="0">
              <a:buNone/>
            </a:pPr>
            <a:r>
              <a:rPr lang="en-US" dirty="0"/>
              <a:t>She was married two times but now she lives with her boyfriend in Vienna and Zurich. Her son </a:t>
            </a:r>
            <a:r>
              <a:rPr lang="en-US" dirty="0" err="1"/>
              <a:t>Sascha</a:t>
            </a:r>
            <a:r>
              <a:rPr lang="en-US" dirty="0"/>
              <a:t> </a:t>
            </a:r>
            <a:r>
              <a:rPr lang="en-US" dirty="0" err="1"/>
              <a:t>Bigler</a:t>
            </a:r>
            <a:r>
              <a:rPr lang="en-US" dirty="0"/>
              <a:t> lives in Los Angeles and works as a director. </a:t>
            </a:r>
          </a:p>
          <a:p>
            <a:pPr marL="0" indent="0">
              <a:buNone/>
            </a:pPr>
            <a:endParaRPr lang="de-DE" dirty="0"/>
          </a:p>
        </p:txBody>
      </p:sp>
    </p:spTree>
    <p:extLst>
      <p:ext uri="{BB962C8B-B14F-4D97-AF65-F5344CB8AC3E}">
        <p14:creationId xmlns:p14="http://schemas.microsoft.com/office/powerpoint/2010/main" val="1670617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630</Words>
  <Application>Microsoft Office PowerPoint</Application>
  <PresentationFormat>Bildschirmpräsentation (4:3)</PresentationFormat>
  <Paragraphs>32</Paragraphs>
  <Slides>7</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7</vt:i4>
      </vt:variant>
    </vt:vector>
  </HeadingPairs>
  <TitlesOfParts>
    <vt:vector size="10" baseType="lpstr">
      <vt:lpstr>Arial</vt:lpstr>
      <vt:lpstr>Calibri</vt:lpstr>
      <vt:lpstr>Larissa</vt:lpstr>
      <vt:lpstr>Austrian actors and actresses</vt:lpstr>
      <vt:lpstr>Peter Simonischek</vt:lpstr>
      <vt:lpstr>Nora von Waldstätten</vt:lpstr>
      <vt:lpstr>Arnold Schwarzenegger</vt:lpstr>
      <vt:lpstr>Klaus Maria Brandauer</vt:lpstr>
      <vt:lpstr>Christoph Waltz</vt:lpstr>
      <vt:lpstr>Christiane Hörbiger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Austrian actors and actress</dc:title>
  <dc:creator>Groinig Melissa</dc:creator>
  <cp:lastModifiedBy>Gertraud Mitsche</cp:lastModifiedBy>
  <cp:revision>13</cp:revision>
  <dcterms:created xsi:type="dcterms:W3CDTF">2017-02-08T10:52:27Z</dcterms:created>
  <dcterms:modified xsi:type="dcterms:W3CDTF">2017-02-10T19:48:40Z</dcterms:modified>
</cp:coreProperties>
</file>