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797E-6CFF-432A-9EB4-48CC3625918E}" type="datetimeFigureOut">
              <a:rPr lang="sk-SK" smtClean="0"/>
              <a:t>25. 6. 2017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D7964F1-0F0A-4EF8-9D40-C6568892543C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797E-6CFF-432A-9EB4-48CC3625918E}" type="datetimeFigureOut">
              <a:rPr lang="sk-SK" smtClean="0"/>
              <a:t>25. 6. 2017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64F1-0F0A-4EF8-9D40-C6568892543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797E-6CFF-432A-9EB4-48CC3625918E}" type="datetimeFigureOut">
              <a:rPr lang="sk-SK" smtClean="0"/>
              <a:t>25. 6. 2017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64F1-0F0A-4EF8-9D40-C6568892543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797E-6CFF-432A-9EB4-48CC3625918E}" type="datetimeFigureOut">
              <a:rPr lang="sk-SK" smtClean="0"/>
              <a:t>25. 6. 2017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64F1-0F0A-4EF8-9D40-C6568892543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797E-6CFF-432A-9EB4-48CC3625918E}" type="datetimeFigureOut">
              <a:rPr lang="sk-SK" smtClean="0"/>
              <a:t>25. 6. 2017</a:t>
            </a:fld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64F1-0F0A-4EF8-9D40-C6568892543C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797E-6CFF-432A-9EB4-48CC3625918E}" type="datetimeFigureOut">
              <a:rPr lang="sk-SK" smtClean="0"/>
              <a:t>25. 6. 2017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64F1-0F0A-4EF8-9D40-C6568892543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797E-6CFF-432A-9EB4-48CC3625918E}" type="datetimeFigureOut">
              <a:rPr lang="sk-SK" smtClean="0"/>
              <a:t>25. 6. 2017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64F1-0F0A-4EF8-9D40-C6568892543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797E-6CFF-432A-9EB4-48CC3625918E}" type="datetimeFigureOut">
              <a:rPr lang="sk-SK" smtClean="0"/>
              <a:t>25. 6. 2017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64F1-0F0A-4EF8-9D40-C6568892543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797E-6CFF-432A-9EB4-48CC3625918E}" type="datetimeFigureOut">
              <a:rPr lang="sk-SK" smtClean="0"/>
              <a:t>25. 6. 2017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64F1-0F0A-4EF8-9D40-C6568892543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797E-6CFF-432A-9EB4-48CC3625918E}" type="datetimeFigureOut">
              <a:rPr lang="sk-SK" smtClean="0"/>
              <a:t>25. 6. 2017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64F1-0F0A-4EF8-9D40-C6568892543C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797E-6CFF-432A-9EB4-48CC3625918E}" type="datetimeFigureOut">
              <a:rPr lang="sk-SK" smtClean="0"/>
              <a:t>25. 6. 2017</a:t>
            </a:fld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964F1-0F0A-4EF8-9D40-C6568892543C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E9C797E-6CFF-432A-9EB4-48CC3625918E}" type="datetimeFigureOut">
              <a:rPr lang="sk-SK" smtClean="0"/>
              <a:t>25. 6. 2017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D7964F1-0F0A-4EF8-9D40-C6568892543C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"/>
            <a:ext cx="9144000" cy="6855181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1547664" y="2813446"/>
            <a:ext cx="6048672" cy="123110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Kalendár 2017</a:t>
            </a:r>
          </a:p>
          <a:p>
            <a:pPr algn="ctr"/>
            <a:endParaRPr lang="sk-SK" sz="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437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1752600"/>
            <a:ext cx="6997700" cy="4373563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7" y="188640"/>
            <a:ext cx="254793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41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1752600"/>
            <a:ext cx="6997700" cy="4373563"/>
          </a:xfr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0648"/>
            <a:ext cx="254793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5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1752600"/>
            <a:ext cx="6997700" cy="4373563"/>
          </a:xfr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0648"/>
            <a:ext cx="254793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0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1752600"/>
            <a:ext cx="6997700" cy="4373563"/>
          </a:xfr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58" y="188640"/>
            <a:ext cx="254793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98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sk-SK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1752600"/>
            <a:ext cx="6997700" cy="4373563"/>
          </a:xfrm>
        </p:spPr>
      </p:pic>
      <p:sp>
        <p:nvSpPr>
          <p:cNvPr id="5" name="Obdĺžnik 4"/>
          <p:cNvSpPr/>
          <p:nvPr/>
        </p:nvSpPr>
        <p:spPr>
          <a:xfrm>
            <a:off x="3851920" y="543178"/>
            <a:ext cx="1762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2017</a:t>
            </a:r>
            <a:endParaRPr lang="sk-SK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713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1752600"/>
            <a:ext cx="6997700" cy="437356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7" y="260648"/>
            <a:ext cx="254793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30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1752600"/>
            <a:ext cx="6997700" cy="437356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7" y="260648"/>
            <a:ext cx="254793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90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1752600"/>
            <a:ext cx="6997700" cy="4373563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7" y="260648"/>
            <a:ext cx="254793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0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1752600"/>
            <a:ext cx="6997700" cy="4373563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854" y="188640"/>
            <a:ext cx="254793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1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1752600"/>
            <a:ext cx="6997700" cy="4373563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656"/>
            <a:ext cx="254793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13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91" y="1752600"/>
            <a:ext cx="5831417" cy="4373563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171" y="260648"/>
            <a:ext cx="254793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1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1752600"/>
            <a:ext cx="6997700" cy="4373563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37" y="188640"/>
            <a:ext cx="254793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79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kárnik">
  <a:themeElements>
    <a:clrScheme name="Lekárnik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Lekárnik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ekár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13</TotalTime>
  <Words>3</Words>
  <Application>Microsoft Office PowerPoint</Application>
  <PresentationFormat>Prezentácia na obrazovke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Lekárnik</vt:lpstr>
      <vt:lpstr>Prezentácia programu PowerPoint</vt:lpstr>
      <vt:lpstr>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asus</dc:creator>
  <cp:lastModifiedBy>asus</cp:lastModifiedBy>
  <cp:revision>2</cp:revision>
  <dcterms:created xsi:type="dcterms:W3CDTF">2017-06-25T10:44:19Z</dcterms:created>
  <dcterms:modified xsi:type="dcterms:W3CDTF">2017-06-25T10:57:32Z</dcterms:modified>
</cp:coreProperties>
</file>