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349EF2-3091-494A-B303-DCAB1B2F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373FAFB-637E-467A-98CB-53B63E4D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1B68-3971-4D9F-9FCB-FCAF97061114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0D1F38F-8DEC-4A17-9893-167F095D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87AC19D-7D53-4379-B858-513BB41E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CE5-5B3F-4E0B-8208-FB3DDB33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6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398DF8B-5B14-4A47-A193-D44FD3AB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DE9B4C-8B70-4F26-B094-B569C3B9B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E97F4D-DCDB-486D-972B-DB275B07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1B68-3971-4D9F-9FCB-FCAF97061114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7EC2AD-5BEC-4DD2-ADBF-BCB35F4A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61A65C-76A0-46CE-B2CA-DE0863B2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8DCE5-5B3F-4E0B-8208-FB3DDB33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0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62701C88-E8DD-49CD-9327-12F6EBE6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PARTICIPATION OF OUR LESSON IN A HIGH SCHOOL PROGRAM IN HOME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C790E13-7E20-4109-8CFB-2724FC2382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1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E5264867-024A-4728-9BDB-CAC1EFA6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Garbage, non-recyclable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66D30C6-E035-4DC5-9B4D-44DCA87635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7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41AFFA39-014F-40DD-B9DA-E6A9CCE7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Microplastics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33A6C2-A190-48A3-BEE2-3FA371749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E7CB4DD6-8F05-482F-A895-B1CD69E0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recorded them on the record board every day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6859EBF-5B21-4457-B865-7CD9EE01DA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7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AA9555C7-E013-419E-9644-2B4E1CB2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interviewed the grandfather about waste in his day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EB5D03E-5D6F-418E-9ECC-DCDFB8873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6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F990B94C-6DDB-4100-8ADC-B21C60C9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 we watched the second part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1B917B-B0B9-4303-B0F5-B8218DF294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DC925CF4-C87C-41EB-91BB-E117F6B9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learned a lot about the waste that ends up in the sea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8869CE-D3D2-438A-9E44-66CFE4690F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6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F8576F95-BC88-46A4-9DB7-AA93D3F5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dangerous is marine litter?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386DB9-B0E3-4007-83E3-F7D418F12C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6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07407FDC-7E63-4CDA-A1E4-6E049848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Reuse Use Recycle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5947E22-0578-4800-BBF0-1E9D99ECC7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09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482E6404-C841-4AF4-9F76-543D18DF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. </a:t>
            </a:r>
            <a:r>
              <a:rPr lang="en-US"/>
              <a:t>Now we know we have to recycle in the blue bin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3F4AAE1-9B02-4078-8233-B60F6812F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D649A55F-6163-4585-838D-CE5BF2A7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program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92F537-1E44-46EE-9953-39A97C7752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6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353C1DD9-167D-4C21-886C-D4CB2D18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the beginning we watched two videos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B07CA38-C406-4B6E-8F9A-A603D85D7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9A2A048D-9407-47E5-AD45-2B65CC35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 my teacher and I made a concept map of the sea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1070548-9B2A-44B0-977A-CA47C8DA1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CACD3E54-C014-4E79-8C02-46CBF7C1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 watched Mr. Vassilis and Mrs. Eftychia present the program: how dangerous plastics are</a:t>
            </a:r>
            <a:endParaRPr lang="el-GR" sz="36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7FD435-08B3-4674-A819-D2F40D5EF2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8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C5D06422-45F9-4A64-9461-FE93E1B3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 they explained to us how we should work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911A150-FF90-4202-AA40-D8D7CD0FD5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5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A809EDF5-9B4F-431B-A4B4-C936A71F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collected rubbish for the blue bin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62A7250-2896-4008-8453-E010B5462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1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3F9F24DE-5429-48B1-B304-6F4C7346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type waste, batteries, small electrical appliances, bottles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0921F80-A474-456E-ABE7-DF37F5257E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9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3D626B39-D22C-4983-A3A5-6BCDF1BA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Organic waste for the coffee bin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4EDF99E-763F-4779-8B72-CDED449533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897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Προβολή στην οθόνη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Θέμα του Office</vt:lpstr>
      <vt:lpstr>PARTICIPATION OF OUR LESSON IN A HIGH SCHOOL PROGRAM IN HOME</vt:lpstr>
      <vt:lpstr>The program</vt:lpstr>
      <vt:lpstr>In the beginning we watched two videos</vt:lpstr>
      <vt:lpstr>Then my teacher and I made a concept map of the sea</vt:lpstr>
      <vt:lpstr>We watched Mr. Vassilis and Mrs. Eftychia present the program: how dangerous plastics are</vt:lpstr>
      <vt:lpstr>Then they explained to us how we should work</vt:lpstr>
      <vt:lpstr>We collected rubbish for the blue bin</vt:lpstr>
      <vt:lpstr>Special type waste, batteries, small electrical appliances, bottles</vt:lpstr>
      <vt:lpstr>Organic waste for the coffee bin</vt:lpstr>
      <vt:lpstr>Garbage, non-recyclable</vt:lpstr>
      <vt:lpstr>Microplastics</vt:lpstr>
      <vt:lpstr>We recorded them on the record board every day</vt:lpstr>
      <vt:lpstr>We interviewed the grandfather about waste in his day</vt:lpstr>
      <vt:lpstr>Then we watched the second part</vt:lpstr>
      <vt:lpstr>We learned a lot about the waste that ends up in the sea</vt:lpstr>
      <vt:lpstr>How dangerous is marine litter?</vt:lpstr>
      <vt:lpstr>Reduce Reuse Use Recycle</vt:lpstr>
      <vt:lpstr>. Now we know we have to recycle in the blue bin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 OF OUR LESSON IN A HIGH SCHOOL PROGRAM IN HOME</dc:title>
  <dc:creator>angelina lada</dc:creator>
  <cp:lastModifiedBy>angelina lada</cp:lastModifiedBy>
  <cp:revision>1</cp:revision>
  <dcterms:created xsi:type="dcterms:W3CDTF">2020-07-04T07:13:45Z</dcterms:created>
  <dcterms:modified xsi:type="dcterms:W3CDTF">2020-07-04T07:13:45Z</dcterms:modified>
</cp:coreProperties>
</file>