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4" r:id="rId17"/>
    <p:sldId id="273" r:id="rId18"/>
    <p:sldId id="274" r:id="rId19"/>
    <p:sldId id="279" r:id="rId20"/>
    <p:sldId id="280" r:id="rId21"/>
    <p:sldId id="275" r:id="rId22"/>
    <p:sldId id="281" r:id="rId23"/>
    <p:sldId id="282" r:id="rId24"/>
    <p:sldId id="276" r:id="rId25"/>
    <p:sldId id="283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67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3501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72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320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64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5691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8283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1314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6917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710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610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87FE13B-31F8-4233-89D4-7A6F5967DFAB}" type="datetimeFigureOut">
              <a:rPr lang="sr-Latn-RS" smtClean="0"/>
              <a:pPr/>
              <a:t>20.5.2020.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587BD36-7DA0-412B-AE84-1569E3E54E3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6291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95E2-9D12-4E53-990B-67A5D32CC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703787"/>
          </a:xfrm>
        </p:spPr>
        <p:txBody>
          <a:bodyPr/>
          <a:lstStyle/>
          <a:p>
            <a:r>
              <a:rPr lang="en-US" dirty="0"/>
              <a:t>Energy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E5376-47EC-4B9F-9916-0900825F6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226388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Class IV </a:t>
            </a:r>
            <a:r>
              <a:rPr lang="sr-Cyrl-RS" dirty="0"/>
              <a:t> 4 </a:t>
            </a:r>
            <a:endParaRPr lang="en-GB" dirty="0"/>
          </a:p>
          <a:p>
            <a:r>
              <a:rPr lang="en-GB" dirty="0"/>
              <a:t>Teacher: Lidija Fox</a:t>
            </a:r>
          </a:p>
          <a:p>
            <a:r>
              <a:rPr lang="en-GB" dirty="0"/>
              <a:t>Jovan Jovanovic </a:t>
            </a:r>
            <a:r>
              <a:rPr lang="en-GB" dirty="0" err="1"/>
              <a:t>Zmaj</a:t>
            </a:r>
            <a:r>
              <a:rPr lang="en-GB" dirty="0"/>
              <a:t> Primary School</a:t>
            </a:r>
          </a:p>
          <a:p>
            <a:r>
              <a:rPr lang="en-GB" dirty="0"/>
              <a:t>Sremska Mitrovica</a:t>
            </a:r>
            <a:endParaRPr lang="sr-Cyrl-RS" dirty="0"/>
          </a:p>
          <a:p>
            <a:r>
              <a:rPr lang="sr-Cyrl-RS" dirty="0"/>
              <a:t>2020.</a:t>
            </a:r>
            <a:endParaRPr lang="en-GB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7535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CAC9B-D12E-4D6A-9CF2-AEC2C8E44E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318" y="1965960"/>
            <a:ext cx="4049486" cy="3543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In school we have solar panels</a:t>
            </a:r>
            <a:r>
              <a:rPr lang="sr-Cyrl-RS" dirty="0"/>
              <a:t> </a:t>
            </a:r>
            <a:r>
              <a:rPr lang="en-US" dirty="0"/>
              <a:t> which we use for heating some water.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/>
              <a:t>We learned that out town sometimes gets electricity from coal. This is bad because it causes pollution</a:t>
            </a:r>
            <a:r>
              <a:rPr lang="sr-Cyrl-RS" sz="2800" dirty="0"/>
              <a:t>.</a:t>
            </a:r>
          </a:p>
          <a:p>
            <a:pPr marL="45720" indent="0">
              <a:buNone/>
            </a:pPr>
            <a:r>
              <a:rPr lang="en-US" sz="2800" dirty="0"/>
              <a:t>Sometimes we get electricity fro hydroelectric power plant. This is great because it does not </a:t>
            </a:r>
            <a:r>
              <a:rPr lang="en-US" sz="2800"/>
              <a:t>cause pollution</a:t>
            </a:r>
            <a:r>
              <a:rPr lang="sr-Cyrl-RS" sz="280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804" y="1097279"/>
            <a:ext cx="5212080" cy="4663440"/>
          </a:xfrm>
        </p:spPr>
        <p:txBody>
          <a:bodyPr/>
          <a:lstStyle/>
          <a:p>
            <a:pPr marL="45720" indent="0">
              <a:buNone/>
            </a:pPr>
            <a:r>
              <a:rPr lang="en-GB" dirty="0"/>
              <a:t>In our town most people travel in cars. There is public transport-busses.</a:t>
            </a:r>
            <a:endParaRPr lang="sr-Cyrl-RS" dirty="0"/>
          </a:p>
          <a:p>
            <a:pPr marL="45720" indent="0">
              <a:buNone/>
            </a:pPr>
            <a:r>
              <a:rPr lang="sr-Cyrl-RS" dirty="0"/>
              <a:t> </a:t>
            </a:r>
            <a:r>
              <a:rPr lang="en-GB" dirty="0"/>
              <a:t>Cars and busses use petrol and diesel. They cause lots of air pollution.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C56C7-3CD2-4441-8D02-D459B69E79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116" y="1351844"/>
            <a:ext cx="5826826" cy="41543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3600" dirty="0"/>
              <a:t>Earlier we learned about renewable sources of energy and about fossil fuels.</a:t>
            </a:r>
            <a:endParaRPr lang="sr-Cyrl-RS" sz="36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445" y="666044"/>
            <a:ext cx="9245600" cy="147884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Fossil fuels are oil, coal and gas. When we use them up, there will be no more left. Except gas, all of them cause pollution.</a:t>
            </a:r>
            <a:r>
              <a:rPr lang="sr-Cyrl-RS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3280E-B915-49D7-B58D-79A1F56818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485" y="2398891"/>
            <a:ext cx="7657030" cy="37930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2" y="643468"/>
            <a:ext cx="10848623" cy="180622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Most important renewable sources are water, wind, sun. We use them to make energy. They do not cause pollution and we will not use them up.</a:t>
            </a:r>
            <a:r>
              <a:rPr lang="sr-Cyrl-R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5FCDA8-7372-414F-AA23-767B9B0090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0056" y="2234689"/>
            <a:ext cx="6366195" cy="43266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7B683-C702-407C-88A8-5EC5C88DA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444" y="1097280"/>
            <a:ext cx="9991795" cy="46634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000" dirty="0"/>
              <a:t>W</a:t>
            </a:r>
            <a:r>
              <a:rPr lang="sr-Latn-RS" sz="4000" dirty="0"/>
              <a:t>e should to more save energy and make energy from renewable sources.</a:t>
            </a:r>
            <a:endParaRPr lang="en-US" sz="4000" dirty="0"/>
          </a:p>
          <a:p>
            <a:endParaRPr lang="sr-Latn-RS" sz="4000" dirty="0"/>
          </a:p>
        </p:txBody>
      </p:sp>
    </p:spTree>
    <p:extLst>
      <p:ext uri="{BB962C8B-B14F-4D97-AF65-F5344CB8AC3E}">
        <p14:creationId xmlns:p14="http://schemas.microsoft.com/office/powerpoint/2010/main" val="233419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631508"/>
          </a:xfrm>
        </p:spPr>
        <p:txBody>
          <a:bodyPr/>
          <a:lstStyle/>
          <a:p>
            <a:r>
              <a:rPr lang="sr-Latn-RS" dirty="0"/>
              <a:t>How to save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sr-Latn-RS" dirty="0"/>
              <a:t>Here </a:t>
            </a:r>
            <a:r>
              <a:rPr lang="en-GB" dirty="0"/>
              <a:t>is </a:t>
            </a:r>
            <a:r>
              <a:rPr lang="sr-Latn-RS" dirty="0"/>
              <a:t>some advice how to save energy.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01A6F-2179-481C-9E76-746E79B435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381" b="7228"/>
          <a:stretch/>
        </p:blipFill>
        <p:spPr>
          <a:xfrm>
            <a:off x="1311381" y="1851378"/>
            <a:ext cx="3595158" cy="40301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6000" dirty="0"/>
              <a:t>I</a:t>
            </a:r>
            <a:r>
              <a:rPr lang="sr-Latn-RS" sz="6000" dirty="0"/>
              <a:t>n house</a:t>
            </a:r>
            <a:endParaRPr lang="sr-Cyrl-RS" sz="6000" dirty="0"/>
          </a:p>
          <a:p>
            <a:endParaRPr lang="sr-Cyrl-RS" dirty="0"/>
          </a:p>
          <a:p>
            <a:r>
              <a:rPr lang="en-US" dirty="0"/>
              <a:t>U</a:t>
            </a:r>
            <a:r>
              <a:rPr lang="sr-Latn-RS" dirty="0"/>
              <a:t>se energy saving light bulbs.</a:t>
            </a:r>
            <a:endParaRPr lang="sr-Cyrl-RS" dirty="0"/>
          </a:p>
          <a:p>
            <a:r>
              <a:rPr lang="en-US" dirty="0"/>
              <a:t>T</a:t>
            </a:r>
            <a:r>
              <a:rPr lang="sr-Latn-RS" dirty="0"/>
              <a:t>urn off light when you leave the room.</a:t>
            </a:r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DF8AF-59F4-403E-9B05-EC3D1589D9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538" y="765387"/>
            <a:ext cx="4589330" cy="50822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06786-1F16-4298-8CCD-36F6A8225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sr-Latn-RS" dirty="0"/>
              <a:t>nstead of taking a bath,use shower.That uses less energy for heating water.</a:t>
            </a:r>
            <a:endParaRPr lang="sr-Cyrl-RS" dirty="0"/>
          </a:p>
          <a:p>
            <a:r>
              <a:rPr lang="en-US" dirty="0"/>
              <a:t>W</a:t>
            </a:r>
            <a:r>
              <a:rPr lang="sr-Latn-RS" dirty="0"/>
              <a:t>ash laundry when washing mashine full and lower temperature.</a:t>
            </a:r>
            <a:endParaRPr lang="sr-Cyrl-RS" dirty="0"/>
          </a:p>
          <a:p>
            <a:endParaRPr 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D97915-95CF-448A-A138-8BA877E163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284" y="790222"/>
            <a:ext cx="4797778" cy="52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3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4EB18-423E-492B-94A5-D4CC045C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699911"/>
            <a:ext cx="9872871" cy="2291645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en-US" sz="3500" dirty="0"/>
              <a:t> We investigated how we use energy at home, school and in our town.</a:t>
            </a:r>
            <a:endParaRPr lang="sr-Cyrl-RS" sz="3500" dirty="0"/>
          </a:p>
          <a:p>
            <a:pPr marL="45720" indent="0">
              <a:buNone/>
            </a:pPr>
            <a:r>
              <a:rPr lang="en-US" sz="3500" dirty="0"/>
              <a:t>We tried to learn how does this affect our environment.</a:t>
            </a:r>
            <a:endParaRPr lang="sr-Cyrl-RS" sz="3500" dirty="0"/>
          </a:p>
          <a:p>
            <a:pPr marL="45720" indent="0">
              <a:buNone/>
            </a:pPr>
            <a:r>
              <a:rPr lang="en-US" sz="3500" dirty="0"/>
              <a:t>This is what we learned. Maybe this will help you too</a:t>
            </a:r>
            <a:r>
              <a:rPr lang="sr-Cyrl-RS" sz="3500" dirty="0"/>
              <a:t>.</a:t>
            </a:r>
            <a:endParaRPr lang="en-US" sz="3500" dirty="0"/>
          </a:p>
          <a:p>
            <a:endParaRPr lang="en-US" dirty="0"/>
          </a:p>
          <a:p>
            <a:endParaRPr lang="sr-Latn-R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C7FA6F-B454-4E34-871F-DD6EC78700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167" y="2876549"/>
            <a:ext cx="8283665" cy="34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76582-BD30-42BF-9DF9-9E3EA3288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r>
              <a:rPr lang="en-GB" dirty="0"/>
              <a:t>D</a:t>
            </a:r>
            <a:r>
              <a:rPr lang="sr-Latn-RS" dirty="0"/>
              <a:t>on’t</a:t>
            </a:r>
            <a:r>
              <a:rPr lang="sr-Cyrl-RS" dirty="0"/>
              <a:t> </a:t>
            </a:r>
            <a:r>
              <a:rPr lang="sr-Latn-RS" dirty="0"/>
              <a:t>hold open the fridge for too long.</a:t>
            </a:r>
            <a:r>
              <a:rPr lang="sr-Cyrl-RS" dirty="0"/>
              <a:t> </a:t>
            </a:r>
            <a:r>
              <a:rPr lang="sr-Latn-RS" dirty="0"/>
              <a:t>You will save energy</a:t>
            </a:r>
            <a:r>
              <a:rPr lang="sr-Cyrl-RS" dirty="0"/>
              <a:t>. </a:t>
            </a:r>
          </a:p>
          <a:p>
            <a:r>
              <a:rPr lang="en-US" dirty="0"/>
              <a:t>I</a:t>
            </a:r>
            <a:r>
              <a:rPr lang="sr-Latn-RS" dirty="0"/>
              <a:t>f you can</a:t>
            </a:r>
            <a:r>
              <a:rPr lang="sr-Cyrl-RS" dirty="0"/>
              <a:t>, </a:t>
            </a:r>
            <a:r>
              <a:rPr lang="sr-Latn-RS" dirty="0"/>
              <a:t>lower the te</a:t>
            </a:r>
            <a:r>
              <a:rPr lang="en-GB" dirty="0" err="1"/>
              <a:t>peratur</a:t>
            </a:r>
            <a:r>
              <a:rPr lang="sr-Latn-RS" dirty="0"/>
              <a:t>e</a:t>
            </a:r>
            <a:r>
              <a:rPr lang="sr-Cyrl-RS" dirty="0"/>
              <a:t> </a:t>
            </a:r>
            <a:r>
              <a:rPr lang="sr-Latn-RS" dirty="0"/>
              <a:t>in the house</a:t>
            </a:r>
            <a:r>
              <a:rPr lang="sr-Cyrl-RS" dirty="0"/>
              <a:t> </a:t>
            </a:r>
            <a:r>
              <a:rPr lang="sr-Latn-RS" dirty="0"/>
              <a:t>for one or two deggres.</a:t>
            </a:r>
            <a:r>
              <a:rPr lang="sr-Cyrl-RS" dirty="0"/>
              <a:t> </a:t>
            </a:r>
            <a:r>
              <a:rPr lang="sr-Latn-RS" dirty="0"/>
              <a:t>You will save a lot of energy.</a:t>
            </a:r>
            <a:endParaRPr lang="sr-Cyrl-RS" dirty="0"/>
          </a:p>
          <a:p>
            <a:endParaRPr 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7ABA3B-4698-4BAC-8615-84857EAC8E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6190" y="644596"/>
            <a:ext cx="2460930" cy="55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7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r-Latn-RS" sz="4400" dirty="0"/>
              <a:t>In sch00l</a:t>
            </a:r>
            <a:endParaRPr lang="sr-Cyrl-RS" sz="4400" dirty="0"/>
          </a:p>
          <a:p>
            <a:r>
              <a:rPr lang="en-US" dirty="0"/>
              <a:t>I</a:t>
            </a:r>
            <a:r>
              <a:rPr lang="sr-Latn-RS" dirty="0"/>
              <a:t>f not necessary</a:t>
            </a:r>
            <a:r>
              <a:rPr lang="sr-Cyrl-RS" dirty="0"/>
              <a:t> </a:t>
            </a:r>
            <a:r>
              <a:rPr lang="sr-Latn-RS" dirty="0"/>
              <a:t>don’t turn on light</a:t>
            </a:r>
            <a:r>
              <a:rPr lang="sr-Cyrl-RS" dirty="0"/>
              <a:t> </a:t>
            </a:r>
            <a:r>
              <a:rPr lang="sr-Latn-RS" dirty="0"/>
              <a:t>in classroom</a:t>
            </a:r>
            <a:r>
              <a:rPr lang="sr-Cyrl-RS" dirty="0"/>
              <a:t>.</a:t>
            </a:r>
            <a:endParaRPr lang="en-GB" dirty="0"/>
          </a:p>
          <a:p>
            <a:pPr marL="45720" indent="0">
              <a:buNone/>
            </a:pPr>
            <a:endParaRPr lang="sr-Cyrl-RS" dirty="0"/>
          </a:p>
          <a:p>
            <a:r>
              <a:rPr lang="sr-Latn-RS" dirty="0"/>
              <a:t>Turn off the lights when to the gym</a:t>
            </a:r>
            <a:r>
              <a:rPr lang="en-GB" dirty="0"/>
              <a:t> to have PE</a:t>
            </a:r>
            <a:r>
              <a:rPr lang="sr-Latn-RS" dirty="0"/>
              <a:t>.</a:t>
            </a:r>
            <a:endParaRPr lang="sr-Cyrl-R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6CFB9-AFD4-42B9-92C1-F50B3F65DC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400" y="1044222"/>
            <a:ext cx="4827667" cy="4769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A88B9-A88D-4557-90F4-7159CF8A6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622" y="1097280"/>
            <a:ext cx="5295617" cy="4663440"/>
          </a:xfrm>
        </p:spPr>
        <p:txBody>
          <a:bodyPr/>
          <a:lstStyle/>
          <a:p>
            <a:r>
              <a:rPr lang="en-GB" dirty="0"/>
              <a:t>If you have air conditioning in your classroom, use it only when it is too hot. If it is not too hot, open windows.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222683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DAC6-1B9E-4BBB-958F-6400026A6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Talk to your teachers about other ways to save energy.</a:t>
            </a:r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8543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048" y="1018258"/>
            <a:ext cx="5212080" cy="4663440"/>
          </a:xfrm>
        </p:spPr>
        <p:txBody>
          <a:bodyPr/>
          <a:lstStyle/>
          <a:p>
            <a:pPr marL="45720" indent="0">
              <a:buNone/>
            </a:pPr>
            <a:r>
              <a:rPr lang="en-GB" sz="4400" dirty="0"/>
              <a:t>In town</a:t>
            </a:r>
            <a:endParaRPr lang="sr-Cyrl-RS" sz="4400" dirty="0"/>
          </a:p>
          <a:p>
            <a:endParaRPr lang="sr-Cyrl-RS" dirty="0"/>
          </a:p>
          <a:p>
            <a:r>
              <a:rPr lang="en-GB" dirty="0"/>
              <a:t>When you can, walk or use bike instead of driving in cars.</a:t>
            </a:r>
            <a:endParaRPr lang="sr-Cyrl-R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2A66D-6B80-4F58-813D-54AF8EDF18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872" y="1321689"/>
            <a:ext cx="5764611" cy="40565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92995-0FF1-4292-9513-BC108323C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15" y="1173480"/>
            <a:ext cx="5212080" cy="4663440"/>
          </a:xfrm>
        </p:spPr>
        <p:txBody>
          <a:bodyPr/>
          <a:lstStyle/>
          <a:p>
            <a:endParaRPr lang="sr-Cyrl-RS" dirty="0"/>
          </a:p>
          <a:p>
            <a:r>
              <a:rPr lang="en-GB" dirty="0"/>
              <a:t>If you can, do not use coal of wood for heating. It pollutes air very much!</a:t>
            </a:r>
            <a:endParaRPr lang="en-US" dirty="0"/>
          </a:p>
          <a:p>
            <a:endParaRPr 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7F241-4E13-48C0-BE99-D2E442C572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428" y="1256244"/>
            <a:ext cx="6076088" cy="45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9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>
            <a:extLst>
              <a:ext uri="{FF2B5EF4-FFF2-40B4-BE49-F238E27FC236}">
                <a16:creationId xmlns:a16="http://schemas.microsoft.com/office/drawing/2014/main" id="{8A566188-DA61-435D-B7D6-F237748F1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59CDD208-D64E-4053-BB7E-A9CF89D1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0A656-474A-449A-9AB3-516A8A97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67" y="863364"/>
            <a:ext cx="6657476" cy="5126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5000"/>
              </a:lnSpc>
            </a:pPr>
            <a:r>
              <a:rPr lang="en-US" sz="6600" b="1" cap="all" dirty="0">
                <a:solidFill>
                  <a:srgbClr val="FFFFFF"/>
                </a:solidFill>
              </a:rPr>
              <a:t>ENERGY IS PRECIOUS</a:t>
            </a:r>
            <a:r>
              <a:rPr lang="sr-Cyrl-RS" sz="6600" b="1" cap="all" dirty="0">
                <a:solidFill>
                  <a:srgbClr val="FFFFFF"/>
                </a:solidFill>
              </a:rPr>
              <a:t>.</a:t>
            </a:r>
            <a:br>
              <a:rPr lang="en-GB" sz="6600" b="1" cap="all" dirty="0">
                <a:solidFill>
                  <a:srgbClr val="FFFFFF"/>
                </a:solidFill>
              </a:rPr>
            </a:br>
            <a:r>
              <a:rPr lang="en-GB" sz="6600" b="1" cap="all" dirty="0">
                <a:solidFill>
                  <a:srgbClr val="FFFFFF"/>
                </a:solidFill>
              </a:rPr>
              <a:t>LOOK AFTER OUR PLANET.</a:t>
            </a:r>
            <a:endParaRPr lang="en-US" sz="6600" b="1" cap="all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B93C2A17-5343-41E9-BE0B-BFA49AFA1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20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4B56C-E0D2-4E43-A26B-667121631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8" y="654756"/>
            <a:ext cx="10984088" cy="5105964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In our class there are 32 pupils</a:t>
            </a:r>
            <a:r>
              <a:rPr lang="sr-Cyrl-RS" dirty="0"/>
              <a:t>. </a:t>
            </a:r>
            <a:r>
              <a:rPr lang="en-US" dirty="0"/>
              <a:t>We made graphs to show how we use energy for lighting, cooking, heating and for transport</a:t>
            </a:r>
            <a:r>
              <a:rPr lang="sr-Cyrl-RS" dirty="0"/>
              <a:t>.</a:t>
            </a:r>
          </a:p>
          <a:p>
            <a:endParaRPr 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7058A-DB1A-477F-B6C2-6EC872872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124" r="1784" b="7490"/>
          <a:stretch/>
        </p:blipFill>
        <p:spPr>
          <a:xfrm>
            <a:off x="1326382" y="2212622"/>
            <a:ext cx="9014240" cy="42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7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1D17-D070-43EB-82D0-8564452B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920" y="421074"/>
            <a:ext cx="3931920" cy="1298223"/>
          </a:xfrm>
        </p:spPr>
        <p:txBody>
          <a:bodyPr/>
          <a:lstStyle/>
          <a:p>
            <a:r>
              <a:rPr lang="en-US" dirty="0"/>
              <a:t>Lighting</a:t>
            </a:r>
            <a:br>
              <a:rPr lang="sr-Cyrl-RS" dirty="0"/>
            </a:b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9F508-4C3E-47EC-8EA0-850137DB4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580" y="1864924"/>
            <a:ext cx="5212080" cy="4663440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All pupils in our class use electricity for lighting</a:t>
            </a:r>
            <a:r>
              <a:rPr lang="sr-Cyrl-RS" dirty="0"/>
              <a:t>.</a:t>
            </a:r>
            <a:r>
              <a:rPr lang="en-US" dirty="0"/>
              <a:t>Most of us use energy saving light bulbs at home</a:t>
            </a:r>
            <a:r>
              <a:rPr lang="sr-Cyrl-RS" dirty="0"/>
              <a:t>.</a:t>
            </a: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25375-7669-42E3-A9CB-7333439313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578" y="421074"/>
            <a:ext cx="3389600" cy="59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0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5066" y="609600"/>
            <a:ext cx="5193453" cy="1356360"/>
          </a:xfrm>
        </p:spPr>
        <p:txBody>
          <a:bodyPr/>
          <a:lstStyle/>
          <a:p>
            <a:r>
              <a:rPr lang="en-US" dirty="0"/>
              <a:t>Cooking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2418" y="2057400"/>
            <a:ext cx="519345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/>
              <a:t>Most of us use electricity for cooking</a:t>
            </a:r>
            <a:r>
              <a:rPr lang="sr-Cyrl-RS" sz="3200" dirty="0"/>
              <a:t>. </a:t>
            </a:r>
            <a:r>
              <a:rPr lang="en-US" sz="3200" dirty="0"/>
              <a:t>Some of us use gas</a:t>
            </a:r>
            <a:r>
              <a:rPr lang="sr-Cyrl-RS" sz="3200" dirty="0"/>
              <a:t>.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7E62C-2BA0-4528-B7C0-EF71FAB028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5571" y="381000"/>
            <a:ext cx="342365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609600"/>
            <a:ext cx="4389120" cy="1356360"/>
          </a:xfrm>
        </p:spPr>
        <p:txBody>
          <a:bodyPr/>
          <a:lstStyle/>
          <a:p>
            <a:r>
              <a:rPr lang="en-US" dirty="0"/>
              <a:t>Heating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2238" y="2057400"/>
            <a:ext cx="4543633" cy="4038600"/>
          </a:xfrm>
        </p:spPr>
        <p:txBody>
          <a:bodyPr/>
          <a:lstStyle/>
          <a:p>
            <a:pPr marL="45720" indent="0">
              <a:buNone/>
            </a:pPr>
            <a:r>
              <a:rPr lang="en-US" sz="3200" dirty="0"/>
              <a:t>For  heating we use most electricity</a:t>
            </a:r>
            <a:r>
              <a:rPr lang="sr-Cyrl-RS" sz="3200" dirty="0"/>
              <a:t>, </a:t>
            </a:r>
            <a:r>
              <a:rPr lang="en-US" sz="3200" dirty="0"/>
              <a:t>then town central heating, then gas</a:t>
            </a:r>
            <a:r>
              <a:rPr lang="sr-Cyrl-RS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8C531-2DDC-4E13-A6E9-DBFE1FABF3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030" y="609600"/>
            <a:ext cx="3731258" cy="5800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412" y="609600"/>
            <a:ext cx="4289107" cy="1356360"/>
          </a:xfrm>
        </p:spPr>
        <p:txBody>
          <a:bodyPr/>
          <a:lstStyle/>
          <a:p>
            <a:r>
              <a:rPr lang="en-US" dirty="0"/>
              <a:t>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935" y="2057400"/>
            <a:ext cx="4186446" cy="4038600"/>
          </a:xfrm>
        </p:spPr>
        <p:txBody>
          <a:bodyPr>
            <a:normAutofit/>
          </a:bodyPr>
          <a:lstStyle/>
          <a:p>
            <a:r>
              <a:rPr lang="en-US" sz="3200" dirty="0"/>
              <a:t>Most of us walk to school</a:t>
            </a:r>
            <a:r>
              <a:rPr lang="sr-Cyrl-RS" sz="3200" dirty="0"/>
              <a:t>. </a:t>
            </a:r>
            <a:r>
              <a:rPr lang="en-US" sz="3200" dirty="0"/>
              <a:t>Some use cars</a:t>
            </a:r>
            <a:r>
              <a:rPr lang="sr-Cyrl-RS" sz="3200" dirty="0"/>
              <a:t>.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2952A-DF0D-4F3E-BE24-6F195320AF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3481" y="552450"/>
            <a:ext cx="4330898" cy="5543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A4BF556-F5D7-4812-A2D8-427F0758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We learned that we use town central heating in our school</a:t>
            </a:r>
            <a:r>
              <a:rPr lang="sr-Cyrl-RS" dirty="0"/>
              <a:t>.</a:t>
            </a:r>
          </a:p>
          <a:p>
            <a:pPr marL="45720" indent="0">
              <a:buNone/>
            </a:pPr>
            <a:r>
              <a:rPr lang="sr-Cyrl-RS" dirty="0"/>
              <a:t> То</a:t>
            </a:r>
            <a:r>
              <a:rPr lang="en-US" dirty="0" err="1"/>
              <a:t>wn</a:t>
            </a:r>
            <a:r>
              <a:rPr lang="en-US" dirty="0"/>
              <a:t> central heating uses  mostly gas</a:t>
            </a:r>
            <a:r>
              <a:rPr lang="sr-Cyrl-RS" dirty="0"/>
              <a:t>, а</a:t>
            </a:r>
            <a:r>
              <a:rPr lang="en-US" dirty="0" err="1"/>
              <a:t>nd</a:t>
            </a:r>
            <a:r>
              <a:rPr lang="en-US" dirty="0"/>
              <a:t> sometimes they use biomass plant waste</a:t>
            </a:r>
            <a:r>
              <a:rPr lang="sr-Cyrl-RS" dirty="0"/>
              <a:t>. </a:t>
            </a:r>
            <a:endParaRPr lang="en-GB" dirty="0"/>
          </a:p>
          <a:p>
            <a:endParaRPr lang="sr-Cyrl-R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8C90E-19CA-40A6-AF9B-C334DE3771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30" y="1097281"/>
            <a:ext cx="5337811" cy="40033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401D7D-BD96-4FE6-B1F3-23F89A4C9F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600" y="1297703"/>
            <a:ext cx="5340559" cy="40054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559" y="1097280"/>
            <a:ext cx="5212080" cy="46634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Our</a:t>
            </a:r>
            <a:r>
              <a:rPr lang="sr-Cyrl-RS" dirty="0"/>
              <a:t> </a:t>
            </a:r>
            <a:r>
              <a:rPr lang="en-US" dirty="0"/>
              <a:t>school</a:t>
            </a:r>
            <a:r>
              <a:rPr lang="sr-Cyrl-RS" dirty="0"/>
              <a:t> </a:t>
            </a:r>
            <a:r>
              <a:rPr lang="en-US" dirty="0"/>
              <a:t>is insulated</a:t>
            </a:r>
            <a:r>
              <a:rPr lang="sr-Cyrl-RS" dirty="0"/>
              <a:t> </a:t>
            </a:r>
            <a:r>
              <a:rPr lang="en-US" dirty="0"/>
              <a:t>from outside and we have double glazing</a:t>
            </a:r>
            <a:r>
              <a:rPr lang="sr-Cyrl-RS" dirty="0"/>
              <a:t>.</a:t>
            </a:r>
            <a:r>
              <a:rPr lang="en-US" dirty="0"/>
              <a:t>This is how we save energy for heating. The heat stays inside the building, instead coming out through windows and walls.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DA3B774-5572-4EF0-BE9C-D85DBC6915CE}"/>
              </a:ext>
            </a:extLst>
          </p:cNvPr>
          <p:cNvSpPr/>
          <p:nvPr/>
        </p:nvSpPr>
        <p:spPr>
          <a:xfrm rot="8284554">
            <a:off x="2573867" y="1162756"/>
            <a:ext cx="2348089" cy="440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C44D26B-3FBA-4365-A873-FF59CD6C8CE7}"/>
              </a:ext>
            </a:extLst>
          </p:cNvPr>
          <p:cNvSpPr/>
          <p:nvPr/>
        </p:nvSpPr>
        <p:spPr>
          <a:xfrm rot="10459417">
            <a:off x="3763927" y="2822841"/>
            <a:ext cx="2348089" cy="440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390</TotalTime>
  <Words>601</Words>
  <Application>Microsoft Office PowerPoint</Application>
  <PresentationFormat>Widescreen</PresentationFormat>
  <Paragraphs>54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Corbel</vt:lpstr>
      <vt:lpstr>Basis</vt:lpstr>
      <vt:lpstr>Energy</vt:lpstr>
      <vt:lpstr>PowerPoint Presentation</vt:lpstr>
      <vt:lpstr>PowerPoint Presentation</vt:lpstr>
      <vt:lpstr>Lighting </vt:lpstr>
      <vt:lpstr>Cooking</vt:lpstr>
      <vt:lpstr>Heating</vt:lpstr>
      <vt:lpstr>Transport</vt:lpstr>
      <vt:lpstr>PowerPoint Presentation</vt:lpstr>
      <vt:lpstr>PowerPoint Presentation</vt:lpstr>
      <vt:lpstr>PowerPoint Presentation</vt:lpstr>
      <vt:lpstr>ELECTRICITY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IS PRECIOUS. LOOK AFTER OUR PLANET.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Енергија</dc:title>
  <dc:creator>Stephen Fox</dc:creator>
  <cp:lastModifiedBy>Stephen Fox</cp:lastModifiedBy>
  <cp:revision>42</cp:revision>
  <dcterms:created xsi:type="dcterms:W3CDTF">2020-02-04T09:57:05Z</dcterms:created>
  <dcterms:modified xsi:type="dcterms:W3CDTF">2020-05-20T16:23:00Z</dcterms:modified>
</cp:coreProperties>
</file>