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2" r:id="rId9"/>
    <p:sldId id="265" r:id="rId10"/>
    <p:sldId id="260" r:id="rId11"/>
    <p:sldId id="272" r:id="rId12"/>
    <p:sldId id="267" r:id="rId13"/>
    <p:sldId id="268" r:id="rId14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66A18"/>
    <a:srgbClr val="82DB45"/>
    <a:srgbClr val="EF9BA1"/>
    <a:srgbClr val="CCFF66"/>
    <a:srgbClr val="99FF66"/>
    <a:srgbClr val="9CEEF2"/>
    <a:srgbClr val="FFFFFF"/>
    <a:srgbClr val="FFE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86344" autoAdjust="0"/>
  </p:normalViewPr>
  <p:slideViewPr>
    <p:cSldViewPr snapToGrid="0" snapToObjects="1">
      <p:cViewPr varScale="1">
        <p:scale>
          <a:sx n="59" d="100"/>
          <a:sy n="59" d="100"/>
        </p:scale>
        <p:origin x="-1588" y="-64"/>
      </p:cViewPr>
      <p:guideLst>
        <p:guide orient="horz" pos="2164"/>
        <p:guide pos="2879"/>
      </p:guideLst>
    </p:cSldViewPr>
  </p:slideViewPr>
  <p:outlineViewPr>
    <p:cViewPr>
      <p:scale>
        <a:sx n="33" d="100"/>
        <a:sy n="33" d="100"/>
      </p:scale>
      <p:origin x="246" y="49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994" y="-96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5537D2BC-8E7F-4DD4-8C72-A916FBE534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8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42B8962E-C8CB-4253-80F1-A1DAA664C8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rial" charset="0"/>
                <a:ea typeface="ＭＳ Ｐゴシック" pitchFamily="8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xmlns="" id="{1873F9C6-57B6-49CF-8408-6E00663F22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88" charset="-128"/>
              </a:defRPr>
            </a:lvl1pPr>
          </a:lstStyle>
          <a:p>
            <a:pPr>
              <a:defRPr/>
            </a:pPr>
            <a:r>
              <a:rPr lang="en-US"/>
              <a:t>#1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xmlns="" id="{59442B6E-17A5-4FFC-9018-68B334BBDB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03899FDD-ECE5-403D-AEED-40B985AFA0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xmlns="" id="{789F5C36-D16F-4096-A9B0-814AEE5485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33178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xmlns="" id="{378FCC7B-A07F-4C09-AFD2-D7D184A84C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7825" y="4391025"/>
            <a:ext cx="61293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8" rIns="91577" bIns="45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24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9">
            <a:extLst>
              <a:ext uri="{FF2B5EF4-FFF2-40B4-BE49-F238E27FC236}">
                <a16:creationId xmlns:a16="http://schemas.microsoft.com/office/drawing/2014/main" xmlns="" id="{9F49067C-804F-493A-8030-5C75BD27EBA8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arrotondato 10">
            <a:extLst>
              <a:ext uri="{FF2B5EF4-FFF2-40B4-BE49-F238E27FC236}">
                <a16:creationId xmlns:a16="http://schemas.microsoft.com/office/drawing/2014/main" xmlns="" id="{6436ABBB-D5B7-45BA-BB93-2C12B3205EFF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>
            <a:extLst>
              <a:ext uri="{FF2B5EF4-FFF2-40B4-BE49-F238E27FC236}">
                <a16:creationId xmlns:a16="http://schemas.microsoft.com/office/drawing/2014/main" xmlns="" id="{C40AFCFF-DAA8-4F95-A150-7FA7F0AC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6028A-5858-4131-B40F-21820269280B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277E5FC-388B-455E-965D-F4D38474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10">
            <a:extLst>
              <a:ext uri="{FF2B5EF4-FFF2-40B4-BE49-F238E27FC236}">
                <a16:creationId xmlns:a16="http://schemas.microsoft.com/office/drawing/2014/main" xmlns="" id="{475FB4ED-49BC-46FA-B407-C40D8660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001D-EE21-48F1-9141-289EA4FDFA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073192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9F9F085-8E04-45B7-A0B7-64BFE1DD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09D41-0A0E-411E-B868-358A29B0E660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F512166-1129-4F46-99ED-EB417954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F226B9F-999A-4D07-B559-F6EAF6BB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2347-0B0C-4A99-AEEB-CC80DB2F13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795610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81D10CD-7487-4E6E-8E54-1CAFD9A8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3887BA-A29E-4F5F-9BB1-63C1F4946586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37F1EDF-E9F5-409D-9B10-C354047D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A2276ED-B60C-46E6-A285-A1A35E5E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A787-E577-405D-924E-7F50C9C40D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876094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A0AF5A4-95F8-4D14-BC73-BE892438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401D6-59AE-4143-9505-980A46472BFD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43ABB4E-863D-4B62-A373-99E93629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C5B05CB-9C39-4433-A9D8-ACDC8862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8245D-93CA-450D-8622-5BE11ABB18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27175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9">
            <a:extLst>
              <a:ext uri="{FF2B5EF4-FFF2-40B4-BE49-F238E27FC236}">
                <a16:creationId xmlns:a16="http://schemas.microsoft.com/office/drawing/2014/main" xmlns="" id="{07D64225-11AB-4566-B15B-979DD35B2579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arrotondato 10">
            <a:extLst>
              <a:ext uri="{FF2B5EF4-FFF2-40B4-BE49-F238E27FC236}">
                <a16:creationId xmlns:a16="http://schemas.microsoft.com/office/drawing/2014/main" xmlns="" id="{8AA51F15-CC2A-438C-9F82-FAC527068F4D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C693BDA6-B361-4B77-8FE1-922145E1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6666-C5D6-44BD-84E6-44447AFCF64B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xmlns="" id="{28D8CC0B-31E0-4D4D-B87A-7153CCFF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56BD495C-43D9-41BE-B6BF-634567EF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3A33B-17F4-4EE2-A32A-CDAE9511FD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314081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58C1FCE-2F28-49ED-B9BF-324F23AA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19469-8E72-4682-8ABF-7BB04FC1A300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50DD6C7-1A47-4485-B185-5A16E82D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E325B6D-B0CC-4460-A227-F22C19F6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C958-94F1-455D-B825-22B8E02FB6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392576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120DBDA-F721-4B60-B239-FBF502F5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F86C12-A970-4031-8D85-4F67F515AC9C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DE59783-A13D-45CD-86D9-17C65949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0DB809F-1052-43EE-A93F-61D4F6AA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C444-3392-4C5C-916C-E56D55B826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899211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56B849E-0032-4741-96D6-3806F2D7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B1153-CA8C-44AE-8A45-71E1118E5255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5DC9036-1F1D-4982-AB50-6921FE40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CFE195A-BDE0-4BA7-94AA-3AC5DA94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6B0D-E1C2-4296-8205-D806A98AD8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52730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9">
            <a:extLst>
              <a:ext uri="{FF2B5EF4-FFF2-40B4-BE49-F238E27FC236}">
                <a16:creationId xmlns:a16="http://schemas.microsoft.com/office/drawing/2014/main" xmlns="" id="{96137057-F583-4329-9086-6F19C64B400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data 1">
            <a:extLst>
              <a:ext uri="{FF2B5EF4-FFF2-40B4-BE49-F238E27FC236}">
                <a16:creationId xmlns:a16="http://schemas.microsoft.com/office/drawing/2014/main" xmlns="" id="{C711EF07-BDD5-49DB-A23C-32E26FB5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01763E-BCB1-438E-8874-292FB19CE024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986ADB70-4B86-4E68-BDE5-EA045747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xmlns="" id="{3BE30D43-474D-473B-9099-B7EAAC80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9BDC-9648-422F-B4ED-DE167A35B0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809292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53C58C2-0084-44CF-A830-CC41F120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8A070A-C1FF-426D-9785-D573F0DDAC52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C533515-0C5F-4FD6-B7F0-E5B57E3D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30DB3D9-6BC3-410A-87B1-B0E57DEA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E6DF-C1EB-4003-BB82-C665135B8A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816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9">
            <a:extLst>
              <a:ext uri="{FF2B5EF4-FFF2-40B4-BE49-F238E27FC236}">
                <a16:creationId xmlns:a16="http://schemas.microsoft.com/office/drawing/2014/main" xmlns="" id="{AC98BF68-EEA7-4351-AF3F-1E36E8705FA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10">
            <a:extLst>
              <a:ext uri="{FF2B5EF4-FFF2-40B4-BE49-F238E27FC236}">
                <a16:creationId xmlns:a16="http://schemas.microsoft.com/office/drawing/2014/main" xmlns="" id="{91D82BB6-05EB-45D0-93F0-F1D2E3207B2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>
            <a:extLst>
              <a:ext uri="{FF2B5EF4-FFF2-40B4-BE49-F238E27FC236}">
                <a16:creationId xmlns:a16="http://schemas.microsoft.com/office/drawing/2014/main" xmlns="" id="{38D9CEE1-CC8C-4BE9-9721-EDE43F78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AAD9E-5648-44DE-855C-FABB5C716C04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xmlns="" id="{7C5CB142-5E51-4D1E-92D4-3DBD3F2D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xmlns="" id="{69F5596F-EE34-477F-B0C7-6B950FB7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B7C69-678A-41FF-A7EF-FC5945981E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795624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18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xmlns="" id="{3A93C2DF-F063-41A8-B0BB-2C95836E560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xmlns="" id="{BAD7D124-0254-45A9-A799-EB06EF4A4E75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egnaposto titolo 12">
            <a:extLst>
              <a:ext uri="{FF2B5EF4-FFF2-40B4-BE49-F238E27FC236}">
                <a16:creationId xmlns:a16="http://schemas.microsoft.com/office/drawing/2014/main" xmlns="" id="{B3AF5C06-9389-44D1-917B-D613A519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055" name="Segnaposto testo 3">
            <a:extLst>
              <a:ext uri="{FF2B5EF4-FFF2-40B4-BE49-F238E27FC236}">
                <a16:creationId xmlns:a16="http://schemas.microsoft.com/office/drawing/2014/main" xmlns="" id="{7EBB80DC-B1C4-4D05-94FB-4269A84BD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25" name="Segnaposto data 24">
            <a:extLst>
              <a:ext uri="{FF2B5EF4-FFF2-40B4-BE49-F238E27FC236}">
                <a16:creationId xmlns:a16="http://schemas.microsoft.com/office/drawing/2014/main" xmlns="" id="{DFC33ADB-F26A-4FF1-8D55-7A260D235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8D4B760-FD87-4DDD-AAD0-87DCEA6B7DC9}" type="datetimeFigureOut">
              <a:rPr lang="en-US"/>
              <a:pPr>
                <a:defRPr/>
              </a:pPr>
              <a:t>6/16/2020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xmlns="" id="{61CDC29A-F947-4EDE-9DB6-FE439F9AC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378CC7E-A777-4DBC-8572-51ED8919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41F5516C-03BA-4026-8BFA-821F1451ABC0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59" name="Picture 5" descr="Master Page.jpg">
            <a:extLst>
              <a:ext uri="{FF2B5EF4-FFF2-40B4-BE49-F238E27FC236}">
                <a16:creationId xmlns:a16="http://schemas.microsoft.com/office/drawing/2014/main" xmlns="" id="{B63AF4EC-EEFC-41A6-8FB8-45C7EF62E8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randomBar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ogle_Classroom" TargetMode="External"/><Relationship Id="rId2" Type="http://schemas.openxmlformats.org/officeDocument/2006/relationships/hyperlink" Target="https://en.wikipedia.org/wiki/Goog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oogle_Dri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2376" y="4645151"/>
            <a:ext cx="7772400" cy="1691853"/>
          </a:xfrm>
        </p:spPr>
        <p:txBody>
          <a:bodyPr/>
          <a:lstStyle/>
          <a:p>
            <a:pPr algn="l"/>
            <a:r>
              <a:rPr lang="en-US" b="1" dirty="0" smtClean="0"/>
              <a:t>Google Classroom</a:t>
            </a:r>
            <a:r>
              <a:rPr lang="en-US" dirty="0" smtClean="0"/>
              <a:t> is a free web service developed by </a:t>
            </a:r>
            <a:r>
              <a:rPr lang="en-US" dirty="0" smtClean="0">
                <a:hlinkClick r:id="rId2" tooltip="Google"/>
              </a:rPr>
              <a:t>Google</a:t>
            </a:r>
            <a:r>
              <a:rPr lang="en-US" dirty="0" smtClean="0"/>
              <a:t> for schools.</a:t>
            </a:r>
          </a:p>
          <a:p>
            <a:pPr algn="l"/>
            <a:r>
              <a:rPr lang="en-US" dirty="0" smtClean="0"/>
              <a:t>That aims to simplify creating and grading assignments. The primary purpose of Google Classroom is to streamline the process of sharing files between teachers and students.</a:t>
            </a:r>
            <a:r>
              <a:rPr lang="en-US" baseline="30000" dirty="0" smtClean="0">
                <a:hlinkClick r:id="rId3"/>
              </a:rPr>
              <a:t>[1]</a:t>
            </a:r>
            <a:r>
              <a:rPr lang="en-US" dirty="0" smtClean="0"/>
              <a:t> </a:t>
            </a:r>
          </a:p>
          <a:p>
            <a:endParaRPr lang="it-IT" dirty="0"/>
          </a:p>
        </p:txBody>
      </p:sp>
      <p:pic>
        <p:nvPicPr>
          <p:cNvPr id="25602" name="Picture 2" descr="C:\Users\VERA\Desktop\goog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483" y="45719"/>
            <a:ext cx="8074152" cy="459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1923923"/>
            <a:ext cx="8183880" cy="4187952"/>
          </a:xfrm>
        </p:spPr>
        <p:txBody>
          <a:bodyPr/>
          <a:lstStyle/>
          <a:p>
            <a:r>
              <a:rPr lang="en-US" dirty="0" smtClean="0"/>
              <a:t>Teachers can monitor the progress for each student by reviewing revision history of a document, and after being graded, teachers can return work along with comments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5" name="Picture 5" descr="C:\Users\VERA\Desktop\104016540_561392661235931_5446970679956976251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918" y="1741187"/>
            <a:ext cx="7448745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34818" name="Picture 2" descr="C:\Users\VERA\Desktop\104110413_3097840173632372_3916016245768729823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976" y="1104112"/>
            <a:ext cx="7111824" cy="537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35842" name="Picture 2" descr="C:\Users\VERA\Desktop\82901515_2706692712883741_7038576653163821926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1503" y="-100012"/>
            <a:ext cx="5344511" cy="695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966" y="2774728"/>
            <a:ext cx="5805377" cy="34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360966" y="1722750"/>
            <a:ext cx="484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Sign</a:t>
            </a: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 in </a:t>
            </a:r>
            <a:r>
              <a:rPr lang="it-IT" sz="2000" dirty="0" err="1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to</a:t>
            </a: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it-IT" sz="2000" dirty="0" err="1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Gmail</a:t>
            </a: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it-IT" sz="2000" dirty="0" err="1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with</a:t>
            </a: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it-IT" sz="2000" dirty="0" err="1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your</a:t>
            </a: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</a:rPr>
              <a:t>  google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883" y="1643743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1237" y="1265274"/>
            <a:ext cx="7404033" cy="55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275" y="1488559"/>
            <a:ext cx="6900334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4912" y="494270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075038" y="5214551"/>
            <a:ext cx="727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</a:rPr>
              <a:t>Students can be invited to join a class through a private code, or automatically imported from a school domain.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1870" y="1582653"/>
            <a:ext cx="6879265" cy="51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02920" y="0"/>
            <a:ext cx="8183880" cy="15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Teachers can create, distribute and mark assignments all within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ecosystem.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1923923"/>
            <a:ext cx="8183880" cy="4187952"/>
          </a:xfrm>
        </p:spPr>
        <p:txBody>
          <a:bodyPr/>
          <a:lstStyle/>
          <a:p>
            <a:r>
              <a:rPr lang="en-US" dirty="0" smtClean="0"/>
              <a:t>Each class creates a separate folder in the respective user's </a:t>
            </a:r>
            <a:r>
              <a:rPr lang="en-US" dirty="0" smtClean="0">
                <a:hlinkClick r:id="rId2" tooltip="Google Drive"/>
              </a:rPr>
              <a:t>drive</a:t>
            </a:r>
            <a:r>
              <a:rPr lang="en-US" dirty="0" smtClean="0"/>
              <a:t>, where the student can submit work to be graded by a teacher. Assignments and due dates are added to </a:t>
            </a:r>
            <a:r>
              <a:rPr lang="en-US" dirty="0" err="1" smtClean="0"/>
              <a:t>google</a:t>
            </a:r>
            <a:r>
              <a:rPr lang="en-US" dirty="0" smtClean="0"/>
              <a:t> calendar, each assignment can belong to a category (or topic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245D-93CA-450D-8622-5BE11ABB1854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9851" y="1690577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171</Words>
  <Application>Microsoft Office PowerPoint</Application>
  <PresentationFormat>Pokaz na ekranie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Astro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뿿산١Ȑ뿿톄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Triona McHale</dc:creator>
  <cp:lastModifiedBy>Hanna Skowronska</cp:lastModifiedBy>
  <cp:revision>145</cp:revision>
  <cp:lastPrinted>2007-09-04T09:01:08Z</cp:lastPrinted>
  <dcterms:created xsi:type="dcterms:W3CDTF">2011-04-12T11:52:02Z</dcterms:created>
  <dcterms:modified xsi:type="dcterms:W3CDTF">2020-06-16T12:46:18Z</dcterms:modified>
</cp:coreProperties>
</file>