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charts/chart31.xml" ContentType="application/vnd.openxmlformats-officedocument.drawingml.chart+xml"/>
  <Override PartName="/ppt/charts/chart32.xml" ContentType="application/vnd.openxmlformats-officedocument.drawingml.chart+xml"/>
  <Override PartName="/ppt/charts/chart33.xml" ContentType="application/vnd.openxmlformats-officedocument.drawingml.chart+xml"/>
  <Override PartName="/ppt/charts/chart34.xml" ContentType="application/vnd.openxmlformats-officedocument.drawingml.chart+xml"/>
  <Override PartName="/ppt/charts/chart35.xml" ContentType="application/vnd.openxmlformats-officedocument.drawingml.chart+xml"/>
  <Override PartName="/ppt/charts/chart36.xml" ContentType="application/vnd.openxmlformats-officedocument.drawingml.chart+xml"/>
  <Override PartName="/ppt/charts/chart37.xml" ContentType="application/vnd.openxmlformats-officedocument.drawingml.chart+xml"/>
  <Override PartName="/ppt/charts/chart38.xml" ContentType="application/vnd.openxmlformats-officedocument.drawingml.chart+xml"/>
  <Override PartName="/ppt/charts/chart39.xml" ContentType="application/vnd.openxmlformats-officedocument.drawingml.chart+xml"/>
  <Override PartName="/ppt/charts/chart40.xml" ContentType="application/vnd.openxmlformats-officedocument.drawingml.chart+xml"/>
  <Override PartName="/ppt/charts/chart41.xml" ContentType="application/vnd.openxmlformats-officedocument.drawingml.chart+xml"/>
  <Override PartName="/ppt/charts/chart42.xml" ContentType="application/vnd.openxmlformats-officedocument.drawingml.chart+xml"/>
  <Override PartName="/ppt/charts/chart43.xml" ContentType="application/vnd.openxmlformats-officedocument.drawingml.chart+xml"/>
  <Override PartName="/ppt/charts/chart44.xml" ContentType="application/vnd.openxmlformats-officedocument.drawingml.chart+xml"/>
  <Override PartName="/ppt/charts/chart45.xml" ContentType="application/vnd.openxmlformats-officedocument.drawingml.chart+xml"/>
  <Override PartName="/ppt/charts/chart46.xml" ContentType="application/vnd.openxmlformats-officedocument.drawingml.chart+xml"/>
  <Override PartName="/ppt/charts/chart47.xml" ContentType="application/vnd.openxmlformats-officedocument.drawingml.chart+xml"/>
  <Override PartName="/ppt/charts/chart48.xml" ContentType="application/vnd.openxmlformats-officedocument.drawingml.chart+xml"/>
  <Override PartName="/ppt/charts/chart49.xml" ContentType="application/vnd.openxmlformats-officedocument.drawingml.chart+xml"/>
  <Override PartName="/ppt/charts/chart50.xml" ContentType="application/vnd.openxmlformats-officedocument.drawingml.chart+xml"/>
  <Override PartName="/ppt/charts/chart51.xml" ContentType="application/vnd.openxmlformats-officedocument.drawingml.chart+xml"/>
  <Override PartName="/ppt/charts/chart52.xml" ContentType="application/vnd.openxmlformats-officedocument.drawingml.chart+xml"/>
  <Override PartName="/ppt/charts/chart53.xml" ContentType="application/vnd.openxmlformats-officedocument.drawingml.chart+xml"/>
  <Override PartName="/ppt/charts/chart54.xml" ContentType="application/vnd.openxmlformats-officedocument.drawingml.chart+xml"/>
  <Override PartName="/ppt/charts/chart55.xml" ContentType="application/vnd.openxmlformats-officedocument.drawingml.chart+xml"/>
  <Override PartName="/ppt/charts/chart56.xml" ContentType="application/vnd.openxmlformats-officedocument.drawingml.chart+xml"/>
  <Override PartName="/ppt/charts/chart57.xml" ContentType="application/vnd.openxmlformats-officedocument.drawingml.chart+xml"/>
  <Override PartName="/ppt/charts/chart58.xml" ContentType="application/vnd.openxmlformats-officedocument.drawingml.chart+xml"/>
  <Override PartName="/ppt/charts/chart59.xml" ContentType="application/vnd.openxmlformats-officedocument.drawingml.chart+xml"/>
  <Override PartName="/ppt/charts/chart60.xml" ContentType="application/vnd.openxmlformats-officedocument.drawingml.chart+xml"/>
  <Override PartName="/ppt/charts/chart61.xml" ContentType="application/vnd.openxmlformats-officedocument.drawingml.chart+xml"/>
  <Override PartName="/ppt/charts/chart62.xml" ContentType="application/vnd.openxmlformats-officedocument.drawingml.chart+xml"/>
  <Override PartName="/ppt/charts/chart63.xml" ContentType="application/vnd.openxmlformats-officedocument.drawingml.chart+xml"/>
  <Override PartName="/ppt/charts/chart64.xml" ContentType="application/vnd.openxmlformats-officedocument.drawingml.chart+xml"/>
  <Override PartName="/ppt/charts/chart65.xml" ContentType="application/vnd.openxmlformats-officedocument.drawingml.chart+xml"/>
  <Override PartName="/ppt/charts/chart66.xml" ContentType="application/vnd.openxmlformats-officedocument.drawingml.chart+xml"/>
  <Override PartName="/ppt/charts/chart67.xml" ContentType="application/vnd.openxmlformats-officedocument.drawingml.chart+xml"/>
  <Override PartName="/ppt/charts/chart68.xml" ContentType="application/vnd.openxmlformats-officedocument.drawingml.chart+xml"/>
  <Override PartName="/ppt/charts/chart69.xml" ContentType="application/vnd.openxmlformats-officedocument.drawingml.chart+xml"/>
  <Override PartName="/ppt/charts/chart70.xml" ContentType="application/vnd.openxmlformats-officedocument.drawingml.chart+xml"/>
  <Override PartName="/ppt/charts/chart71.xml" ContentType="application/vnd.openxmlformats-officedocument.drawingml.chart+xml"/>
  <Override PartName="/ppt/charts/chart72.xml" ContentType="application/vnd.openxmlformats-officedocument.drawingml.chart+xml"/>
  <Override PartName="/ppt/charts/chart73.xml" ContentType="application/vnd.openxmlformats-officedocument.drawingml.chart+xml"/>
  <Override PartName="/ppt/charts/chart74.xml" ContentType="application/vnd.openxmlformats-officedocument.drawingml.chart+xml"/>
  <Override PartName="/ppt/charts/chart75.xml" ContentType="application/vnd.openxmlformats-officedocument.drawingml.chart+xml"/>
  <Override PartName="/ppt/charts/chart7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 id="2147483792" r:id="rId2"/>
    <p:sldMasterId id="2147483804" r:id="rId3"/>
  </p:sldMasterIdLst>
  <p:sldIdLst>
    <p:sldId id="336" r:id="rId4"/>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5" r:id="rId32"/>
    <p:sldId id="286" r:id="rId33"/>
    <p:sldId id="287" r:id="rId34"/>
    <p:sldId id="288" r:id="rId35"/>
    <p:sldId id="290" r:id="rId36"/>
    <p:sldId id="291"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35" r:id="rId72"/>
    <p:sldId id="327" r:id="rId73"/>
    <p:sldId id="292" r:id="rId74"/>
    <p:sldId id="328" r:id="rId75"/>
    <p:sldId id="329" r:id="rId76"/>
    <p:sldId id="330" r:id="rId77"/>
    <p:sldId id="331" r:id="rId78"/>
    <p:sldId id="332" r:id="rId79"/>
    <p:sldId id="333" r:id="rId80"/>
    <p:sldId id="334" r:id="rId8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956" y="-4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slide" Target="slides/slide73.xml"/><Relationship Id="rId84" Type="http://schemas.openxmlformats.org/officeDocument/2006/relationships/theme" Target="theme/theme1.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slide" Target="slides/slide76.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presProps" Target="presProps.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s>
</file>

<file path=ppt/charts/_rels/chart1.xml.rels><?xml version="1.0" encoding="UTF-8" standalone="yes"?>
<Relationships xmlns="http://schemas.openxmlformats.org/package/2006/relationships"><Relationship Id="rId1" Type="http://schemas.openxmlformats.org/officeDocument/2006/relationships/oleObject" Target="file:///F:\vt4p\visibleteachingqueationnarie.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F:\vt4p\visibleteachingqueationnarie.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F:\vt4p\visibleteachingqueationnarie.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F:\vt4p\visibleteachingqueationnarie.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F:\vt4p\visibleteachingqueationnarie.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F:\vt4p\visibleteachingqueationnarie.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F:\vt4p\visibleteachingqueationnarie.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F:\vt4p\visibleteachingqueationnarie.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F:\vt4p\visibleteachingqueationnarie.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F:\vt4p\visibleteachingqueationnarie.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vt4p\visibleteachingqueationnarie.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vt4p\visibleteachingqueationnarie.xlsx"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32.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33.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34.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35.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36.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37.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38.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39.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vt4p\visibleteachingqueationnarie.xlsx" TargetMode="External"/></Relationships>
</file>

<file path=ppt/charts/_rels/chart40.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41.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42.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43.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44.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45.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46.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47.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48.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49.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F:\vt4p\visibleteachingqueationnarie.xlsx" TargetMode="External"/></Relationships>
</file>

<file path=ppt/charts/_rels/chart50.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51.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52.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53.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54.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55.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56.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57.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58.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59.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F:\vt4p\visibleteachingqueationnarie.xlsx" TargetMode="External"/></Relationships>
</file>

<file path=ppt/charts/_rels/chart60.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61.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62.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63.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64.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65.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66.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67.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68.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69.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F:\vt4p\visibleteachingqueationnarie.xlsx" TargetMode="External"/></Relationships>
</file>

<file path=ppt/charts/_rels/chart70.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71.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72.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73.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74.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75.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76.xml.rels><?xml version="1.0" encoding="UTF-8" standalone="yes"?>
<Relationships xmlns="http://schemas.openxmlformats.org/package/2006/relationships"><Relationship Id="rId1" Type="http://schemas.openxmlformats.org/officeDocument/2006/relationships/oleObject" Target="file:///F:\vt4p\visibleteachingqueationnarie-1.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F:\vt4p\visibleteachingqueationnarie.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F:\vt4p\visibleteachingqueationnari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Sayfa1!$AM$2:$AS$2</c:f>
              <c:strCache>
                <c:ptCount val="7"/>
                <c:pt idx="0">
                  <c:v>Strongly Disagree</c:v>
                </c:pt>
                <c:pt idx="1">
                  <c:v>Generally Disagree</c:v>
                </c:pt>
                <c:pt idx="2">
                  <c:v>Partly Disagree</c:v>
                </c:pt>
                <c:pt idx="3">
                  <c:v>Partly Agree</c:v>
                </c:pt>
                <c:pt idx="4">
                  <c:v>Generally Agree</c:v>
                </c:pt>
                <c:pt idx="5">
                  <c:v>Strongly Agree</c:v>
                </c:pt>
                <c:pt idx="6">
                  <c:v>No answer</c:v>
                </c:pt>
              </c:strCache>
            </c:strRef>
          </c:cat>
          <c:val>
            <c:numRef>
              <c:f>Sayfa1!$AM$3:$AS$3</c:f>
              <c:numCache>
                <c:formatCode>General</c:formatCode>
                <c:ptCount val="7"/>
                <c:pt idx="0">
                  <c:v>5.3571428571428568</c:v>
                </c:pt>
                <c:pt idx="1">
                  <c:v>23.214285714285715</c:v>
                </c:pt>
                <c:pt idx="2">
                  <c:v>7.1428571428571423</c:v>
                </c:pt>
                <c:pt idx="3">
                  <c:v>28.571428571428569</c:v>
                </c:pt>
                <c:pt idx="4">
                  <c:v>12.5</c:v>
                </c:pt>
                <c:pt idx="5">
                  <c:v>21.428571428571427</c:v>
                </c:pt>
                <c:pt idx="6">
                  <c:v>1.7857142857142856</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81840810791138163"/>
          <c:y val="0.22598773747361403"/>
          <c:w val="0.17246934248685011"/>
          <c:h val="0.4135427660815465"/>
        </c:manualLayout>
      </c:layout>
      <c:overlay val="0"/>
      <c:txPr>
        <a:bodyPr/>
        <a:lstStyle/>
        <a:p>
          <a:pPr rtl="0">
            <a:defRPr/>
          </a:pPr>
          <a:endParaRPr lang="tr-TR"/>
        </a:p>
      </c:txPr>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Sayfa1!$AM$2:$AR$2</c:f>
              <c:strCache>
                <c:ptCount val="6"/>
                <c:pt idx="0">
                  <c:v>Strongly Disagree</c:v>
                </c:pt>
                <c:pt idx="1">
                  <c:v>Generally Disagree</c:v>
                </c:pt>
                <c:pt idx="2">
                  <c:v>Partly Disagree</c:v>
                </c:pt>
                <c:pt idx="3">
                  <c:v>Partly Agree</c:v>
                </c:pt>
                <c:pt idx="4">
                  <c:v>Generally Agree</c:v>
                </c:pt>
                <c:pt idx="5">
                  <c:v>Strongly Agree</c:v>
                </c:pt>
              </c:strCache>
            </c:strRef>
          </c:cat>
          <c:val>
            <c:numRef>
              <c:f>Sayfa1!$AM$12:$AR$12</c:f>
              <c:numCache>
                <c:formatCode>General</c:formatCode>
                <c:ptCount val="6"/>
                <c:pt idx="0">
                  <c:v>5.3571428571428568</c:v>
                </c:pt>
                <c:pt idx="1">
                  <c:v>3.5714285714285712</c:v>
                </c:pt>
                <c:pt idx="2">
                  <c:v>23.214285714285715</c:v>
                </c:pt>
                <c:pt idx="3">
                  <c:v>37.5</c:v>
                </c:pt>
                <c:pt idx="4">
                  <c:v>25</c:v>
                </c:pt>
                <c:pt idx="5">
                  <c:v>5.3571428571428568</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Sayfa1!$AM$2:$AS$2</c:f>
              <c:strCache>
                <c:ptCount val="7"/>
                <c:pt idx="0">
                  <c:v>Strongly Disagree</c:v>
                </c:pt>
                <c:pt idx="1">
                  <c:v>Generally Disagree</c:v>
                </c:pt>
                <c:pt idx="2">
                  <c:v>Partly Disagree</c:v>
                </c:pt>
                <c:pt idx="3">
                  <c:v>Partly Agree</c:v>
                </c:pt>
                <c:pt idx="4">
                  <c:v>Generally Agree</c:v>
                </c:pt>
                <c:pt idx="5">
                  <c:v>Strongly Agree</c:v>
                </c:pt>
                <c:pt idx="6">
                  <c:v>No answer</c:v>
                </c:pt>
              </c:strCache>
            </c:strRef>
          </c:cat>
          <c:val>
            <c:numRef>
              <c:f>Sayfa1!$AM$13:$AS$13</c:f>
              <c:numCache>
                <c:formatCode>General</c:formatCode>
                <c:ptCount val="7"/>
                <c:pt idx="0">
                  <c:v>1.7857142857142856</c:v>
                </c:pt>
                <c:pt idx="1">
                  <c:v>7.1428571428571423</c:v>
                </c:pt>
                <c:pt idx="2">
                  <c:v>12.5</c:v>
                </c:pt>
                <c:pt idx="3">
                  <c:v>50</c:v>
                </c:pt>
                <c:pt idx="4">
                  <c:v>23.214285714285715</c:v>
                </c:pt>
                <c:pt idx="5">
                  <c:v>3.5714285714285712</c:v>
                </c:pt>
                <c:pt idx="6">
                  <c:v>1.7857142857142856</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Sayfa1!$AM$2:$AR$2</c:f>
              <c:strCache>
                <c:ptCount val="6"/>
                <c:pt idx="0">
                  <c:v>Strongly Disagree</c:v>
                </c:pt>
                <c:pt idx="1">
                  <c:v>Generally Disagree</c:v>
                </c:pt>
                <c:pt idx="2">
                  <c:v>Partly Disagree</c:v>
                </c:pt>
                <c:pt idx="3">
                  <c:v>Partly Agree</c:v>
                </c:pt>
                <c:pt idx="4">
                  <c:v>Generally Agree</c:v>
                </c:pt>
                <c:pt idx="5">
                  <c:v>Strongly Agree</c:v>
                </c:pt>
              </c:strCache>
            </c:strRef>
          </c:cat>
          <c:val>
            <c:numRef>
              <c:f>Sayfa1!$AM$14:$AR$14</c:f>
              <c:numCache>
                <c:formatCode>General</c:formatCode>
                <c:ptCount val="6"/>
                <c:pt idx="0">
                  <c:v>1.7857142857142856</c:v>
                </c:pt>
                <c:pt idx="1">
                  <c:v>5.3571428571428568</c:v>
                </c:pt>
                <c:pt idx="2">
                  <c:v>10.714285714285714</c:v>
                </c:pt>
                <c:pt idx="3">
                  <c:v>51.785714285714292</c:v>
                </c:pt>
                <c:pt idx="4">
                  <c:v>23.214285714285715</c:v>
                </c:pt>
                <c:pt idx="5">
                  <c:v>7.1428571428571423</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0.00%" sourceLinked="0"/>
            <c:showLegendKey val="0"/>
            <c:showVal val="0"/>
            <c:showCatName val="0"/>
            <c:showSerName val="0"/>
            <c:showPercent val="1"/>
            <c:showBubbleSize val="0"/>
            <c:showLeaderLines val="1"/>
          </c:dLbls>
          <c:cat>
            <c:strRef>
              <c:f>Sayfa1!$AM$2:$AS$2</c:f>
              <c:strCache>
                <c:ptCount val="7"/>
                <c:pt idx="0">
                  <c:v>Strongly Disagree</c:v>
                </c:pt>
                <c:pt idx="1">
                  <c:v>Generally Disagree</c:v>
                </c:pt>
                <c:pt idx="2">
                  <c:v>Partly Disagree</c:v>
                </c:pt>
                <c:pt idx="3">
                  <c:v>Partly Agree</c:v>
                </c:pt>
                <c:pt idx="4">
                  <c:v>Generally Agree</c:v>
                </c:pt>
                <c:pt idx="5">
                  <c:v>Strongly Agree</c:v>
                </c:pt>
                <c:pt idx="6">
                  <c:v>No answer</c:v>
                </c:pt>
              </c:strCache>
            </c:strRef>
          </c:cat>
          <c:val>
            <c:numRef>
              <c:f>Sayfa1!$AM$15:$AS$15</c:f>
              <c:numCache>
                <c:formatCode>0.00</c:formatCode>
                <c:ptCount val="7"/>
                <c:pt idx="0">
                  <c:v>1.7857142857142856</c:v>
                </c:pt>
                <c:pt idx="1">
                  <c:v>7.1428571428571423</c:v>
                </c:pt>
                <c:pt idx="2">
                  <c:v>14.285714285714285</c:v>
                </c:pt>
                <c:pt idx="3">
                  <c:v>46.428571428571431</c:v>
                </c:pt>
                <c:pt idx="4">
                  <c:v>21.428571428571427</c:v>
                </c:pt>
                <c:pt idx="5">
                  <c:v>7.1428571428571423</c:v>
                </c:pt>
                <c:pt idx="6">
                  <c:v>1.7857142857142856</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0.00%" sourceLinked="0"/>
            <c:showLegendKey val="0"/>
            <c:showVal val="0"/>
            <c:showCatName val="0"/>
            <c:showSerName val="0"/>
            <c:showPercent val="1"/>
            <c:showBubbleSize val="0"/>
            <c:showLeaderLines val="1"/>
          </c:dLbls>
          <c:cat>
            <c:strRef>
              <c:f>Sayfa1!$AM$2:$AS$2</c:f>
              <c:strCache>
                <c:ptCount val="7"/>
                <c:pt idx="0">
                  <c:v>Strongly Disagree</c:v>
                </c:pt>
                <c:pt idx="1">
                  <c:v>Generally Disagree</c:v>
                </c:pt>
                <c:pt idx="2">
                  <c:v>Partly Disagree</c:v>
                </c:pt>
                <c:pt idx="3">
                  <c:v>Partly Agree</c:v>
                </c:pt>
                <c:pt idx="4">
                  <c:v>Generally Agree</c:v>
                </c:pt>
                <c:pt idx="5">
                  <c:v>Strongly Agree</c:v>
                </c:pt>
                <c:pt idx="6">
                  <c:v>No answer</c:v>
                </c:pt>
              </c:strCache>
            </c:strRef>
          </c:cat>
          <c:val>
            <c:numRef>
              <c:f>Sayfa1!$AM$16:$AS$16</c:f>
              <c:numCache>
                <c:formatCode>0.00</c:formatCode>
                <c:ptCount val="7"/>
                <c:pt idx="0">
                  <c:v>1.7857142857142856</c:v>
                </c:pt>
                <c:pt idx="1">
                  <c:v>7.1428571428571423</c:v>
                </c:pt>
                <c:pt idx="2">
                  <c:v>17.857142857142858</c:v>
                </c:pt>
                <c:pt idx="3">
                  <c:v>33.928571428571431</c:v>
                </c:pt>
                <c:pt idx="4">
                  <c:v>30.357142857142854</c:v>
                </c:pt>
                <c:pt idx="5">
                  <c:v>5.3571428571428568</c:v>
                </c:pt>
                <c:pt idx="6">
                  <c:v>3.5714285714285712</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0.00%" sourceLinked="0"/>
            <c:showLegendKey val="0"/>
            <c:showVal val="0"/>
            <c:showCatName val="0"/>
            <c:showSerName val="0"/>
            <c:showPercent val="1"/>
            <c:showBubbleSize val="0"/>
            <c:showLeaderLines val="1"/>
          </c:dLbls>
          <c:cat>
            <c:strRef>
              <c:f>Sayfa1!$AM$2:$AR$2</c:f>
              <c:strCache>
                <c:ptCount val="6"/>
                <c:pt idx="0">
                  <c:v>Strongly Disagree</c:v>
                </c:pt>
                <c:pt idx="1">
                  <c:v>Generally Disagree</c:v>
                </c:pt>
                <c:pt idx="2">
                  <c:v>Partly Disagree</c:v>
                </c:pt>
                <c:pt idx="3">
                  <c:v>Partly Agree</c:v>
                </c:pt>
                <c:pt idx="4">
                  <c:v>Generally Agree</c:v>
                </c:pt>
                <c:pt idx="5">
                  <c:v>Strongly Agree</c:v>
                </c:pt>
              </c:strCache>
            </c:strRef>
          </c:cat>
          <c:val>
            <c:numRef>
              <c:f>Sayfa1!$AM$17:$AR$17</c:f>
              <c:numCache>
                <c:formatCode>0.00</c:formatCode>
                <c:ptCount val="6"/>
                <c:pt idx="0">
                  <c:v>1.7857142857142856</c:v>
                </c:pt>
                <c:pt idx="1">
                  <c:v>7.1428571428571423</c:v>
                </c:pt>
                <c:pt idx="2">
                  <c:v>17.857142857142858</c:v>
                </c:pt>
                <c:pt idx="3">
                  <c:v>33.928571428571431</c:v>
                </c:pt>
                <c:pt idx="4">
                  <c:v>28.571428571428569</c:v>
                </c:pt>
                <c:pt idx="5">
                  <c:v>10.714285714285714</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0.00%" sourceLinked="0"/>
            <c:showLegendKey val="0"/>
            <c:showVal val="0"/>
            <c:showCatName val="0"/>
            <c:showSerName val="0"/>
            <c:showPercent val="1"/>
            <c:showBubbleSize val="0"/>
            <c:showLeaderLines val="1"/>
          </c:dLbls>
          <c:cat>
            <c:strRef>
              <c:f>Sayfa1!$AM$2:$AR$2</c:f>
              <c:strCache>
                <c:ptCount val="6"/>
                <c:pt idx="0">
                  <c:v>Strongly Disagree</c:v>
                </c:pt>
                <c:pt idx="1">
                  <c:v>Generally Disagree</c:v>
                </c:pt>
                <c:pt idx="2">
                  <c:v>Partly Disagree</c:v>
                </c:pt>
                <c:pt idx="3">
                  <c:v>Partly Agree</c:v>
                </c:pt>
                <c:pt idx="4">
                  <c:v>Generally Agree</c:v>
                </c:pt>
                <c:pt idx="5">
                  <c:v>Strongly Agree</c:v>
                </c:pt>
              </c:strCache>
            </c:strRef>
          </c:cat>
          <c:val>
            <c:numRef>
              <c:f>Sayfa1!$AM$18:$AR$18</c:f>
              <c:numCache>
                <c:formatCode>0.00</c:formatCode>
                <c:ptCount val="6"/>
                <c:pt idx="0">
                  <c:v>1.7857142857142856</c:v>
                </c:pt>
                <c:pt idx="1">
                  <c:v>7.1428571428571423</c:v>
                </c:pt>
                <c:pt idx="2">
                  <c:v>12.5</c:v>
                </c:pt>
                <c:pt idx="3">
                  <c:v>41.071428571428569</c:v>
                </c:pt>
                <c:pt idx="4">
                  <c:v>30.357142857142854</c:v>
                </c:pt>
                <c:pt idx="5">
                  <c:v>7.1428571428571423</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0.00%" sourceLinked="0"/>
            <c:showLegendKey val="0"/>
            <c:showVal val="0"/>
            <c:showCatName val="0"/>
            <c:showSerName val="0"/>
            <c:showPercent val="1"/>
            <c:showBubbleSize val="0"/>
            <c:showLeaderLines val="1"/>
          </c:dLbls>
          <c:cat>
            <c:strRef>
              <c:f>Sayfa1!$AM$2:$AS$2</c:f>
              <c:strCache>
                <c:ptCount val="7"/>
                <c:pt idx="0">
                  <c:v>Strongly Disagree</c:v>
                </c:pt>
                <c:pt idx="1">
                  <c:v>Generally Disagree</c:v>
                </c:pt>
                <c:pt idx="2">
                  <c:v>Partly Disagree</c:v>
                </c:pt>
                <c:pt idx="3">
                  <c:v>Partly Agree</c:v>
                </c:pt>
                <c:pt idx="4">
                  <c:v>Generally Agree</c:v>
                </c:pt>
                <c:pt idx="5">
                  <c:v>Strongly Agree</c:v>
                </c:pt>
                <c:pt idx="6">
                  <c:v>No answer</c:v>
                </c:pt>
              </c:strCache>
            </c:strRef>
          </c:cat>
          <c:val>
            <c:numRef>
              <c:f>Sayfa1!$AM$19:$AS$19</c:f>
              <c:numCache>
                <c:formatCode>0.00</c:formatCode>
                <c:ptCount val="7"/>
                <c:pt idx="0">
                  <c:v>1.7857142857142856</c:v>
                </c:pt>
                <c:pt idx="1">
                  <c:v>5.3571428571428568</c:v>
                </c:pt>
                <c:pt idx="2">
                  <c:v>10.714285714285714</c:v>
                </c:pt>
                <c:pt idx="3">
                  <c:v>42.857142857142854</c:v>
                </c:pt>
                <c:pt idx="4">
                  <c:v>32.142857142857146</c:v>
                </c:pt>
                <c:pt idx="5">
                  <c:v>5.3571428571428568</c:v>
                </c:pt>
                <c:pt idx="6">
                  <c:v>1.7857142857142856</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0.00%" sourceLinked="0"/>
            <c:showLegendKey val="0"/>
            <c:showVal val="0"/>
            <c:showCatName val="0"/>
            <c:showSerName val="0"/>
            <c:showPercent val="1"/>
            <c:showBubbleSize val="0"/>
            <c:showLeaderLines val="1"/>
          </c:dLbls>
          <c:cat>
            <c:strRef>
              <c:f>Sayfa1!$AM$2:$AS$2</c:f>
              <c:strCache>
                <c:ptCount val="7"/>
                <c:pt idx="0">
                  <c:v>Strongly Disagree</c:v>
                </c:pt>
                <c:pt idx="1">
                  <c:v>Generally Disagree</c:v>
                </c:pt>
                <c:pt idx="2">
                  <c:v>Partly Disagree</c:v>
                </c:pt>
                <c:pt idx="3">
                  <c:v>Partly Agree</c:v>
                </c:pt>
                <c:pt idx="4">
                  <c:v>Generally Agree</c:v>
                </c:pt>
                <c:pt idx="5">
                  <c:v>Strongly Agree</c:v>
                </c:pt>
                <c:pt idx="6">
                  <c:v>No answer</c:v>
                </c:pt>
              </c:strCache>
            </c:strRef>
          </c:cat>
          <c:val>
            <c:numRef>
              <c:f>Sayfa1!$AM$20:$AS$20</c:f>
              <c:numCache>
                <c:formatCode>0.00</c:formatCode>
                <c:ptCount val="7"/>
                <c:pt idx="0">
                  <c:v>1.7857142857142856</c:v>
                </c:pt>
                <c:pt idx="1">
                  <c:v>3.5714285714285712</c:v>
                </c:pt>
                <c:pt idx="2">
                  <c:v>14.285714285714285</c:v>
                </c:pt>
                <c:pt idx="3">
                  <c:v>35.714285714285715</c:v>
                </c:pt>
                <c:pt idx="4">
                  <c:v>26.785714285714285</c:v>
                </c:pt>
                <c:pt idx="5">
                  <c:v>3.5714285714285712</c:v>
                </c:pt>
                <c:pt idx="6">
                  <c:v>14.285714285714285</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Sayfa1!$AM$2:$AS$2</c:f>
              <c:strCache>
                <c:ptCount val="7"/>
                <c:pt idx="0">
                  <c:v>Strongly Disagree</c:v>
                </c:pt>
                <c:pt idx="1">
                  <c:v>Generally Disagree</c:v>
                </c:pt>
                <c:pt idx="2">
                  <c:v>Partly Disagree</c:v>
                </c:pt>
                <c:pt idx="3">
                  <c:v>Partly Agree</c:v>
                </c:pt>
                <c:pt idx="4">
                  <c:v>Generally Agree</c:v>
                </c:pt>
                <c:pt idx="5">
                  <c:v>Strongly Agree</c:v>
                </c:pt>
                <c:pt idx="6">
                  <c:v>No answer</c:v>
                </c:pt>
              </c:strCache>
            </c:strRef>
          </c:cat>
          <c:val>
            <c:numRef>
              <c:f>Sayfa1!$AM$3:$AS$3</c:f>
              <c:numCache>
                <c:formatCode>#,000</c:formatCode>
                <c:ptCount val="7"/>
                <c:pt idx="0">
                  <c:v>1.7857142857142856</c:v>
                </c:pt>
                <c:pt idx="1">
                  <c:v>1.7857142857142856</c:v>
                </c:pt>
                <c:pt idx="2">
                  <c:v>23.214285714285715</c:v>
                </c:pt>
                <c:pt idx="3">
                  <c:v>39.285714285714285</c:v>
                </c:pt>
                <c:pt idx="4">
                  <c:v>26.785714285714285</c:v>
                </c:pt>
                <c:pt idx="5">
                  <c:v>1.7857142857142856</c:v>
                </c:pt>
                <c:pt idx="6">
                  <c:v>5.3571428571428568</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Sayfa1!$AM$2:$AR$2</c:f>
              <c:strCache>
                <c:ptCount val="6"/>
                <c:pt idx="0">
                  <c:v>Strongly Disagree</c:v>
                </c:pt>
                <c:pt idx="1">
                  <c:v>Generally Disagree</c:v>
                </c:pt>
                <c:pt idx="2">
                  <c:v>Partly Disagree</c:v>
                </c:pt>
                <c:pt idx="3">
                  <c:v>Partly Agree</c:v>
                </c:pt>
                <c:pt idx="4">
                  <c:v>Generally Agree</c:v>
                </c:pt>
                <c:pt idx="5">
                  <c:v>Strongly Agree</c:v>
                </c:pt>
              </c:strCache>
            </c:strRef>
          </c:cat>
          <c:val>
            <c:numRef>
              <c:f>Sayfa1!$AM$4:$AR$4</c:f>
              <c:numCache>
                <c:formatCode>General</c:formatCode>
                <c:ptCount val="6"/>
                <c:pt idx="0">
                  <c:v>1.7857142857142856</c:v>
                </c:pt>
                <c:pt idx="1">
                  <c:v>14.285714285714285</c:v>
                </c:pt>
                <c:pt idx="2">
                  <c:v>30.357142857142854</c:v>
                </c:pt>
                <c:pt idx="3">
                  <c:v>32.142857142857146</c:v>
                </c:pt>
                <c:pt idx="4">
                  <c:v>17.857142857142858</c:v>
                </c:pt>
                <c:pt idx="5">
                  <c:v>3.5714285714285712</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Sayfa1!$AM$2:$AR$2</c:f>
              <c:strCache>
                <c:ptCount val="6"/>
                <c:pt idx="0">
                  <c:v>Strongly Disagree</c:v>
                </c:pt>
                <c:pt idx="1">
                  <c:v>Generally Disagree</c:v>
                </c:pt>
                <c:pt idx="2">
                  <c:v>Partly Disagree</c:v>
                </c:pt>
                <c:pt idx="3">
                  <c:v>Partly Agree</c:v>
                </c:pt>
                <c:pt idx="4">
                  <c:v>Generally Agree</c:v>
                </c:pt>
                <c:pt idx="5">
                  <c:v>Strongly Agree</c:v>
                </c:pt>
              </c:strCache>
            </c:strRef>
          </c:cat>
          <c:val>
            <c:numRef>
              <c:f>Sayfa1!$AM$4:$AR$4</c:f>
              <c:numCache>
                <c:formatCode>#,000</c:formatCode>
                <c:ptCount val="6"/>
                <c:pt idx="0">
                  <c:v>1.7857142857142856</c:v>
                </c:pt>
                <c:pt idx="1">
                  <c:v>1.7857142857142856</c:v>
                </c:pt>
                <c:pt idx="2">
                  <c:v>19.642857142857142</c:v>
                </c:pt>
                <c:pt idx="3">
                  <c:v>33.928571428571431</c:v>
                </c:pt>
                <c:pt idx="4">
                  <c:v>39.285714285714285</c:v>
                </c:pt>
                <c:pt idx="5">
                  <c:v>3.5714285714285712</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Sayfa1!$AM$2:$AS$2</c:f>
              <c:strCache>
                <c:ptCount val="7"/>
                <c:pt idx="0">
                  <c:v>Strongly Disagree</c:v>
                </c:pt>
                <c:pt idx="1">
                  <c:v>Generally Disagree</c:v>
                </c:pt>
                <c:pt idx="2">
                  <c:v>Partly Disagree</c:v>
                </c:pt>
                <c:pt idx="3">
                  <c:v>Partly Agree</c:v>
                </c:pt>
                <c:pt idx="4">
                  <c:v>Generally Agree</c:v>
                </c:pt>
                <c:pt idx="5">
                  <c:v>Strongly Agree</c:v>
                </c:pt>
                <c:pt idx="6">
                  <c:v>No answer</c:v>
                </c:pt>
              </c:strCache>
            </c:strRef>
          </c:cat>
          <c:val>
            <c:numRef>
              <c:f>Sayfa1!$AM$5:$AS$5</c:f>
              <c:numCache>
                <c:formatCode>#,000</c:formatCode>
                <c:ptCount val="7"/>
                <c:pt idx="0">
                  <c:v>1.7857142857142856</c:v>
                </c:pt>
                <c:pt idx="1">
                  <c:v>3.5714285714285712</c:v>
                </c:pt>
                <c:pt idx="2">
                  <c:v>19.642857142857142</c:v>
                </c:pt>
                <c:pt idx="3">
                  <c:v>39.285714285714285</c:v>
                </c:pt>
                <c:pt idx="4">
                  <c:v>26.785714285714285</c:v>
                </c:pt>
                <c:pt idx="5">
                  <c:v>5.3571428571428568</c:v>
                </c:pt>
                <c:pt idx="6">
                  <c:v>3.5714285714285712</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Sayfa1!$AM$2:$AR$2</c:f>
              <c:strCache>
                <c:ptCount val="6"/>
                <c:pt idx="0">
                  <c:v>Strongly Disagree</c:v>
                </c:pt>
                <c:pt idx="1">
                  <c:v>Generally Disagree</c:v>
                </c:pt>
                <c:pt idx="2">
                  <c:v>Partly Disagree</c:v>
                </c:pt>
                <c:pt idx="3">
                  <c:v>Partly Agree</c:v>
                </c:pt>
                <c:pt idx="4">
                  <c:v>Generally Agree</c:v>
                </c:pt>
                <c:pt idx="5">
                  <c:v>Strongly Agree</c:v>
                </c:pt>
              </c:strCache>
            </c:strRef>
          </c:cat>
          <c:val>
            <c:numRef>
              <c:f>Sayfa1!$AM$6:$AR$6</c:f>
              <c:numCache>
                <c:formatCode>#,000</c:formatCode>
                <c:ptCount val="6"/>
                <c:pt idx="0">
                  <c:v>1.7857142857142856</c:v>
                </c:pt>
                <c:pt idx="1">
                  <c:v>5.3571428571428568</c:v>
                </c:pt>
                <c:pt idx="2">
                  <c:v>16.071428571428573</c:v>
                </c:pt>
                <c:pt idx="3">
                  <c:v>32.142857142857146</c:v>
                </c:pt>
                <c:pt idx="4">
                  <c:v>39.285714285714285</c:v>
                </c:pt>
                <c:pt idx="5">
                  <c:v>5.3571428571428568</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Sayfa1!$AM$2:$AR$2</c:f>
              <c:strCache>
                <c:ptCount val="6"/>
                <c:pt idx="0">
                  <c:v>Strongly Disagree</c:v>
                </c:pt>
                <c:pt idx="1">
                  <c:v>Generally Disagree</c:v>
                </c:pt>
                <c:pt idx="2">
                  <c:v>Partly Disagree</c:v>
                </c:pt>
                <c:pt idx="3">
                  <c:v>Partly Agree</c:v>
                </c:pt>
                <c:pt idx="4">
                  <c:v>Generally Agree</c:v>
                </c:pt>
                <c:pt idx="5">
                  <c:v>Strongly Agree</c:v>
                </c:pt>
              </c:strCache>
            </c:strRef>
          </c:cat>
          <c:val>
            <c:numRef>
              <c:f>Sayfa1!$AM$7:$AR$7</c:f>
              <c:numCache>
                <c:formatCode>#,000</c:formatCode>
                <c:ptCount val="6"/>
                <c:pt idx="0">
                  <c:v>3.5714285714285712</c:v>
                </c:pt>
                <c:pt idx="1">
                  <c:v>3.5714285714285712</c:v>
                </c:pt>
                <c:pt idx="2">
                  <c:v>21.428571428571427</c:v>
                </c:pt>
                <c:pt idx="3">
                  <c:v>39.285714285714285</c:v>
                </c:pt>
                <c:pt idx="4">
                  <c:v>30.357142857142854</c:v>
                </c:pt>
                <c:pt idx="5">
                  <c:v>1.7857142857142856</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Sayfa1!$AN$2:$AR$2</c:f>
              <c:strCache>
                <c:ptCount val="5"/>
                <c:pt idx="0">
                  <c:v>Generally Disagree</c:v>
                </c:pt>
                <c:pt idx="1">
                  <c:v>Partly Disagree</c:v>
                </c:pt>
                <c:pt idx="2">
                  <c:v>Partly Agree</c:v>
                </c:pt>
                <c:pt idx="3">
                  <c:v>Generally Agree</c:v>
                </c:pt>
                <c:pt idx="4">
                  <c:v>Strongly Agree</c:v>
                </c:pt>
              </c:strCache>
            </c:strRef>
          </c:cat>
          <c:val>
            <c:numRef>
              <c:f>Sayfa1!$AN$8:$AR$8</c:f>
              <c:numCache>
                <c:formatCode>#,000</c:formatCode>
                <c:ptCount val="5"/>
                <c:pt idx="0">
                  <c:v>10.714285714285714</c:v>
                </c:pt>
                <c:pt idx="1">
                  <c:v>26.785714285714285</c:v>
                </c:pt>
                <c:pt idx="2">
                  <c:v>32.142857142857146</c:v>
                </c:pt>
                <c:pt idx="3">
                  <c:v>26.785714285714285</c:v>
                </c:pt>
                <c:pt idx="4">
                  <c:v>3.5714285714285712</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Sayfa1!$AM$2:$AS$2</c:f>
              <c:strCache>
                <c:ptCount val="7"/>
                <c:pt idx="0">
                  <c:v>Strongly Disagree</c:v>
                </c:pt>
                <c:pt idx="1">
                  <c:v>Generally Disagree</c:v>
                </c:pt>
                <c:pt idx="2">
                  <c:v>Partly Disagree</c:v>
                </c:pt>
                <c:pt idx="3">
                  <c:v>Partly Agree</c:v>
                </c:pt>
                <c:pt idx="4">
                  <c:v>Generally Agree</c:v>
                </c:pt>
                <c:pt idx="5">
                  <c:v>Strongly Agree</c:v>
                </c:pt>
                <c:pt idx="6">
                  <c:v>No answer</c:v>
                </c:pt>
              </c:strCache>
            </c:strRef>
          </c:cat>
          <c:val>
            <c:numRef>
              <c:f>Sayfa1!$AM$9:$AS$9</c:f>
              <c:numCache>
                <c:formatCode>#,000</c:formatCode>
                <c:ptCount val="7"/>
                <c:pt idx="0">
                  <c:v>1.7857142857142856</c:v>
                </c:pt>
                <c:pt idx="1">
                  <c:v>7.1428571428571423</c:v>
                </c:pt>
                <c:pt idx="2">
                  <c:v>16.071428571428573</c:v>
                </c:pt>
                <c:pt idx="3">
                  <c:v>35.714285714285715</c:v>
                </c:pt>
                <c:pt idx="4">
                  <c:v>28.571428571428569</c:v>
                </c:pt>
                <c:pt idx="5">
                  <c:v>8.9285714285714288</c:v>
                </c:pt>
                <c:pt idx="6">
                  <c:v>1.7857142857142856</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Sayfa1!$AN$2:$AR$2</c:f>
              <c:strCache>
                <c:ptCount val="5"/>
                <c:pt idx="0">
                  <c:v>Generally Disagree</c:v>
                </c:pt>
                <c:pt idx="1">
                  <c:v>Partly Disagree</c:v>
                </c:pt>
                <c:pt idx="2">
                  <c:v>Partly Agree</c:v>
                </c:pt>
                <c:pt idx="3">
                  <c:v>Generally Agree</c:v>
                </c:pt>
                <c:pt idx="4">
                  <c:v>Strongly Agree</c:v>
                </c:pt>
              </c:strCache>
            </c:strRef>
          </c:cat>
          <c:val>
            <c:numRef>
              <c:f>Sayfa1!$AN$10:$AR$10</c:f>
              <c:numCache>
                <c:formatCode>#,000</c:formatCode>
                <c:ptCount val="5"/>
                <c:pt idx="0">
                  <c:v>7.1428571428571423</c:v>
                </c:pt>
                <c:pt idx="1">
                  <c:v>14.285714285714285</c:v>
                </c:pt>
                <c:pt idx="2">
                  <c:v>39.285714285714285</c:v>
                </c:pt>
                <c:pt idx="3">
                  <c:v>32.142857142857146</c:v>
                </c:pt>
                <c:pt idx="4">
                  <c:v>7.1428571428571423</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Sayfa1!$AN$2:$AS$2</c:f>
              <c:strCache>
                <c:ptCount val="6"/>
                <c:pt idx="0">
                  <c:v>Generally Disagree</c:v>
                </c:pt>
                <c:pt idx="1">
                  <c:v>Partly Disagree</c:v>
                </c:pt>
                <c:pt idx="2">
                  <c:v>Partly Agree</c:v>
                </c:pt>
                <c:pt idx="3">
                  <c:v>Generally Agree</c:v>
                </c:pt>
                <c:pt idx="4">
                  <c:v>Strongly Agree</c:v>
                </c:pt>
                <c:pt idx="5">
                  <c:v>No answer</c:v>
                </c:pt>
              </c:strCache>
            </c:strRef>
          </c:cat>
          <c:val>
            <c:numRef>
              <c:f>Sayfa1!$AN$11:$AS$11</c:f>
              <c:numCache>
                <c:formatCode>#,000</c:formatCode>
                <c:ptCount val="6"/>
                <c:pt idx="0">
                  <c:v>3.5714285714285712</c:v>
                </c:pt>
                <c:pt idx="1">
                  <c:v>8.9285714285714288</c:v>
                </c:pt>
                <c:pt idx="2">
                  <c:v>42.857142857142854</c:v>
                </c:pt>
                <c:pt idx="3">
                  <c:v>33.928571428571431</c:v>
                </c:pt>
                <c:pt idx="4">
                  <c:v>8.9285714285714288</c:v>
                </c:pt>
                <c:pt idx="5">
                  <c:v>1.7857142857142856</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Sayfa1!$AM$2:$AR$2</c:f>
              <c:strCache>
                <c:ptCount val="6"/>
                <c:pt idx="0">
                  <c:v>Strongly Disagree</c:v>
                </c:pt>
                <c:pt idx="1">
                  <c:v>Generally Disagree</c:v>
                </c:pt>
                <c:pt idx="2">
                  <c:v>Partly Disagree</c:v>
                </c:pt>
                <c:pt idx="3">
                  <c:v>Partly Agree</c:v>
                </c:pt>
                <c:pt idx="4">
                  <c:v>Generally Agree</c:v>
                </c:pt>
                <c:pt idx="5">
                  <c:v>Strongly Agree</c:v>
                </c:pt>
              </c:strCache>
            </c:strRef>
          </c:cat>
          <c:val>
            <c:numRef>
              <c:f>Sayfa1!$AM$12:$AR$12</c:f>
              <c:numCache>
                <c:formatCode>#,000</c:formatCode>
                <c:ptCount val="6"/>
                <c:pt idx="0">
                  <c:v>1.7857142857142856</c:v>
                </c:pt>
                <c:pt idx="1">
                  <c:v>8.9285714285714288</c:v>
                </c:pt>
                <c:pt idx="2">
                  <c:v>8.9285714285714288</c:v>
                </c:pt>
                <c:pt idx="3">
                  <c:v>46.428571428571431</c:v>
                </c:pt>
                <c:pt idx="4">
                  <c:v>23.214285714285715</c:v>
                </c:pt>
                <c:pt idx="5">
                  <c:v>10.714285714285714</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Sayfa1!$AN$2:$AR$2</c:f>
              <c:strCache>
                <c:ptCount val="5"/>
                <c:pt idx="0">
                  <c:v>Generally Disagree</c:v>
                </c:pt>
                <c:pt idx="1">
                  <c:v>Partly Disagree</c:v>
                </c:pt>
                <c:pt idx="2">
                  <c:v>Partly Agree</c:v>
                </c:pt>
                <c:pt idx="3">
                  <c:v>Generally Agree</c:v>
                </c:pt>
                <c:pt idx="4">
                  <c:v>Strongly Agree</c:v>
                </c:pt>
              </c:strCache>
            </c:strRef>
          </c:cat>
          <c:val>
            <c:numRef>
              <c:f>Sayfa1!$AN$13:$AR$13</c:f>
              <c:numCache>
                <c:formatCode>#,000</c:formatCode>
                <c:ptCount val="5"/>
                <c:pt idx="0">
                  <c:v>7.1428571428571423</c:v>
                </c:pt>
                <c:pt idx="1">
                  <c:v>12.5</c:v>
                </c:pt>
                <c:pt idx="2">
                  <c:v>51.785714285714292</c:v>
                </c:pt>
                <c:pt idx="3">
                  <c:v>23.214285714285715</c:v>
                </c:pt>
                <c:pt idx="4">
                  <c:v>5.3571428571428568</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Sayfa1!$AM$2:$AR$2</c:f>
              <c:strCache>
                <c:ptCount val="6"/>
                <c:pt idx="0">
                  <c:v>Strongly Disagree</c:v>
                </c:pt>
                <c:pt idx="1">
                  <c:v>Generally Disagree</c:v>
                </c:pt>
                <c:pt idx="2">
                  <c:v>Partly Disagree</c:v>
                </c:pt>
                <c:pt idx="3">
                  <c:v>Partly Agree</c:v>
                </c:pt>
                <c:pt idx="4">
                  <c:v>Generally Agree</c:v>
                </c:pt>
                <c:pt idx="5">
                  <c:v>Strongly Agree</c:v>
                </c:pt>
              </c:strCache>
            </c:strRef>
          </c:cat>
          <c:val>
            <c:numRef>
              <c:f>Sayfa1!$AM$5:$AR$5</c:f>
              <c:numCache>
                <c:formatCode>General</c:formatCode>
                <c:ptCount val="6"/>
                <c:pt idx="0">
                  <c:v>1.7857142857142856</c:v>
                </c:pt>
                <c:pt idx="1">
                  <c:v>14.285714285714285</c:v>
                </c:pt>
                <c:pt idx="2">
                  <c:v>33.928571428571431</c:v>
                </c:pt>
                <c:pt idx="3">
                  <c:v>32.142857142857146</c:v>
                </c:pt>
                <c:pt idx="4">
                  <c:v>14.285714285714285</c:v>
                </c:pt>
                <c:pt idx="5">
                  <c:v>3.5714285714285712</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Sayfa1!$AN$2:$AS$2</c:f>
              <c:strCache>
                <c:ptCount val="6"/>
                <c:pt idx="0">
                  <c:v>Generally Disagree</c:v>
                </c:pt>
                <c:pt idx="1">
                  <c:v>Partly Disagree</c:v>
                </c:pt>
                <c:pt idx="2">
                  <c:v>Partly Agree</c:v>
                </c:pt>
                <c:pt idx="3">
                  <c:v>Generally Agree</c:v>
                </c:pt>
                <c:pt idx="4">
                  <c:v>Strongly Agree</c:v>
                </c:pt>
                <c:pt idx="5">
                  <c:v>No answer</c:v>
                </c:pt>
              </c:strCache>
            </c:strRef>
          </c:cat>
          <c:val>
            <c:numRef>
              <c:f>Sayfa1!$AN$14:$AS$14</c:f>
              <c:numCache>
                <c:formatCode>#,000</c:formatCode>
                <c:ptCount val="6"/>
                <c:pt idx="0">
                  <c:v>7.1428571428571423</c:v>
                </c:pt>
                <c:pt idx="1">
                  <c:v>8.9285714285714288</c:v>
                </c:pt>
                <c:pt idx="2">
                  <c:v>50</c:v>
                </c:pt>
                <c:pt idx="3">
                  <c:v>25</c:v>
                </c:pt>
                <c:pt idx="4">
                  <c:v>5.3571428571428568</c:v>
                </c:pt>
                <c:pt idx="5">
                  <c:v>3.5714285714285712</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Sayfa1!$AM$2:$AR$2</c:f>
              <c:strCache>
                <c:ptCount val="6"/>
                <c:pt idx="0">
                  <c:v>Strongly Disagree</c:v>
                </c:pt>
                <c:pt idx="1">
                  <c:v>Generally Disagree</c:v>
                </c:pt>
                <c:pt idx="2">
                  <c:v>Partly Disagree</c:v>
                </c:pt>
                <c:pt idx="3">
                  <c:v>Partly Agree</c:v>
                </c:pt>
                <c:pt idx="4">
                  <c:v>Generally Agree</c:v>
                </c:pt>
                <c:pt idx="5">
                  <c:v>Strongly Agree</c:v>
                </c:pt>
              </c:strCache>
            </c:strRef>
          </c:cat>
          <c:val>
            <c:numRef>
              <c:f>Sayfa1!$AM$15:$AR$15</c:f>
              <c:numCache>
                <c:formatCode>#,000</c:formatCode>
                <c:ptCount val="6"/>
                <c:pt idx="0">
                  <c:v>5.3571428571428568</c:v>
                </c:pt>
                <c:pt idx="1">
                  <c:v>10.714285714285714</c:v>
                </c:pt>
                <c:pt idx="2">
                  <c:v>17.857142857142858</c:v>
                </c:pt>
                <c:pt idx="3">
                  <c:v>41.071428571428569</c:v>
                </c:pt>
                <c:pt idx="4">
                  <c:v>21.428571428571427</c:v>
                </c:pt>
                <c:pt idx="5">
                  <c:v>3.5714285714285712</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Sayfa1!$AM$2:$AR$2</c:f>
              <c:strCache>
                <c:ptCount val="6"/>
                <c:pt idx="0">
                  <c:v>Strongly Disagree</c:v>
                </c:pt>
                <c:pt idx="1">
                  <c:v>Generally Disagree</c:v>
                </c:pt>
                <c:pt idx="2">
                  <c:v>Partly Disagree</c:v>
                </c:pt>
                <c:pt idx="3">
                  <c:v>Partly Agree</c:v>
                </c:pt>
                <c:pt idx="4">
                  <c:v>Generally Agree</c:v>
                </c:pt>
                <c:pt idx="5">
                  <c:v>Strongly Agree</c:v>
                </c:pt>
              </c:strCache>
            </c:strRef>
          </c:cat>
          <c:val>
            <c:numRef>
              <c:f>Sayfa1!$AM$16:$AR$16</c:f>
              <c:numCache>
                <c:formatCode>#,000</c:formatCode>
                <c:ptCount val="6"/>
                <c:pt idx="0">
                  <c:v>1.7857142857142856</c:v>
                </c:pt>
                <c:pt idx="1">
                  <c:v>7.1428571428571423</c:v>
                </c:pt>
                <c:pt idx="2">
                  <c:v>32.142857142857146</c:v>
                </c:pt>
                <c:pt idx="3">
                  <c:v>39.285714285714285</c:v>
                </c:pt>
                <c:pt idx="4">
                  <c:v>16.071428571428573</c:v>
                </c:pt>
                <c:pt idx="5">
                  <c:v>1.7857142857142856</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Sayfa1!$AM$2:$AS$2</c:f>
              <c:strCache>
                <c:ptCount val="7"/>
                <c:pt idx="0">
                  <c:v>Strongly Disagree</c:v>
                </c:pt>
                <c:pt idx="1">
                  <c:v>Generally Disagree</c:v>
                </c:pt>
                <c:pt idx="2">
                  <c:v>Partly Disagree</c:v>
                </c:pt>
                <c:pt idx="3">
                  <c:v>Partly Agree</c:v>
                </c:pt>
                <c:pt idx="4">
                  <c:v>Generally Agree</c:v>
                </c:pt>
                <c:pt idx="5">
                  <c:v>Strongly Agree</c:v>
                </c:pt>
                <c:pt idx="6">
                  <c:v>No answer</c:v>
                </c:pt>
              </c:strCache>
            </c:strRef>
          </c:cat>
          <c:val>
            <c:numRef>
              <c:f>Sayfa1!$AM$17:$AS$17</c:f>
              <c:numCache>
                <c:formatCode>#,000</c:formatCode>
                <c:ptCount val="7"/>
                <c:pt idx="0">
                  <c:v>1.7857142857142856</c:v>
                </c:pt>
                <c:pt idx="1">
                  <c:v>8.9285714285714288</c:v>
                </c:pt>
                <c:pt idx="2">
                  <c:v>17.857142857142858</c:v>
                </c:pt>
                <c:pt idx="3">
                  <c:v>48.214285714285715</c:v>
                </c:pt>
                <c:pt idx="4">
                  <c:v>17.857142857142858</c:v>
                </c:pt>
                <c:pt idx="5">
                  <c:v>3.5714285714285712</c:v>
                </c:pt>
                <c:pt idx="6">
                  <c:v>1.7857142857142856</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Sayfa1!$AM$2:$AS$2</c:f>
              <c:strCache>
                <c:ptCount val="7"/>
                <c:pt idx="0">
                  <c:v>Strongly Disagree</c:v>
                </c:pt>
                <c:pt idx="1">
                  <c:v>Generally Disagree</c:v>
                </c:pt>
                <c:pt idx="2">
                  <c:v>Partly Disagree</c:v>
                </c:pt>
                <c:pt idx="3">
                  <c:v>Partly Agree</c:v>
                </c:pt>
                <c:pt idx="4">
                  <c:v>Generally Agree</c:v>
                </c:pt>
                <c:pt idx="5">
                  <c:v>Strongly Agree</c:v>
                </c:pt>
                <c:pt idx="6">
                  <c:v>No answer</c:v>
                </c:pt>
              </c:strCache>
            </c:strRef>
          </c:cat>
          <c:val>
            <c:numRef>
              <c:f>Sayfa1!$AM$18:$AS$18</c:f>
              <c:numCache>
                <c:formatCode>#,000</c:formatCode>
                <c:ptCount val="7"/>
                <c:pt idx="0">
                  <c:v>1.7857142857142856</c:v>
                </c:pt>
                <c:pt idx="1">
                  <c:v>5.3571428571428568</c:v>
                </c:pt>
                <c:pt idx="2">
                  <c:v>25</c:v>
                </c:pt>
                <c:pt idx="3">
                  <c:v>42.857142857142854</c:v>
                </c:pt>
                <c:pt idx="4">
                  <c:v>23.214285714285715</c:v>
                </c:pt>
                <c:pt idx="5">
                  <c:v>0</c:v>
                </c:pt>
                <c:pt idx="6">
                  <c:v>1.7857142857142856</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Sayfa1!$AM$2:$AR$2</c:f>
              <c:strCache>
                <c:ptCount val="6"/>
                <c:pt idx="0">
                  <c:v>Strongly Disagree</c:v>
                </c:pt>
                <c:pt idx="1">
                  <c:v>Generally Disagree</c:v>
                </c:pt>
                <c:pt idx="2">
                  <c:v>Partly Disagree</c:v>
                </c:pt>
                <c:pt idx="3">
                  <c:v>Partly Agree</c:v>
                </c:pt>
                <c:pt idx="4">
                  <c:v>Generally Agree</c:v>
                </c:pt>
                <c:pt idx="5">
                  <c:v>Strongly Agree</c:v>
                </c:pt>
              </c:strCache>
            </c:strRef>
          </c:cat>
          <c:val>
            <c:numRef>
              <c:f>Sayfa1!$AM$19:$AR$19</c:f>
              <c:numCache>
                <c:formatCode>#,000</c:formatCode>
                <c:ptCount val="6"/>
                <c:pt idx="0">
                  <c:v>1.7857142857142856</c:v>
                </c:pt>
                <c:pt idx="1">
                  <c:v>3.5714285714285712</c:v>
                </c:pt>
                <c:pt idx="2">
                  <c:v>21.428571428571427</c:v>
                </c:pt>
                <c:pt idx="3">
                  <c:v>53.571428571428569</c:v>
                </c:pt>
                <c:pt idx="4">
                  <c:v>12.5</c:v>
                </c:pt>
                <c:pt idx="5">
                  <c:v>7.1428571428571423</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Sayfa1!$AN$2:$AR$2</c:f>
              <c:strCache>
                <c:ptCount val="5"/>
                <c:pt idx="0">
                  <c:v>Generally Disagree</c:v>
                </c:pt>
                <c:pt idx="1">
                  <c:v>Partly Disagree</c:v>
                </c:pt>
                <c:pt idx="2">
                  <c:v>Partly Agree</c:v>
                </c:pt>
                <c:pt idx="3">
                  <c:v>Generally Agree</c:v>
                </c:pt>
                <c:pt idx="4">
                  <c:v>Strongly Agree</c:v>
                </c:pt>
              </c:strCache>
            </c:strRef>
          </c:cat>
          <c:val>
            <c:numRef>
              <c:f>Sayfa1!$AN$20:$AR$20</c:f>
              <c:numCache>
                <c:formatCode>#,000</c:formatCode>
                <c:ptCount val="5"/>
                <c:pt idx="0">
                  <c:v>7.1428571428571423</c:v>
                </c:pt>
                <c:pt idx="1">
                  <c:v>23.214285714285715</c:v>
                </c:pt>
                <c:pt idx="2">
                  <c:v>53.571428571428569</c:v>
                </c:pt>
                <c:pt idx="3">
                  <c:v>12.5</c:v>
                </c:pt>
                <c:pt idx="4">
                  <c:v>3.5714285714285712</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Sayfa1!$AN$2:$AS$2</c:f>
              <c:strCache>
                <c:ptCount val="6"/>
                <c:pt idx="0">
                  <c:v>Generally Disagree</c:v>
                </c:pt>
                <c:pt idx="1">
                  <c:v>Partly Disagree</c:v>
                </c:pt>
                <c:pt idx="2">
                  <c:v>Partly Agree</c:v>
                </c:pt>
                <c:pt idx="3">
                  <c:v>Generally Agree</c:v>
                </c:pt>
                <c:pt idx="4">
                  <c:v>Strongly Agree</c:v>
                </c:pt>
                <c:pt idx="5">
                  <c:v>No answer</c:v>
                </c:pt>
              </c:strCache>
            </c:strRef>
          </c:cat>
          <c:val>
            <c:numRef>
              <c:f>Sayfa1!$AN$21:$AS$21</c:f>
              <c:numCache>
                <c:formatCode>#,000</c:formatCode>
                <c:ptCount val="6"/>
                <c:pt idx="0">
                  <c:v>7.1428571428571423</c:v>
                </c:pt>
                <c:pt idx="1">
                  <c:v>17.857142857142858</c:v>
                </c:pt>
                <c:pt idx="2">
                  <c:v>44.642857142857146</c:v>
                </c:pt>
                <c:pt idx="3">
                  <c:v>25</c:v>
                </c:pt>
                <c:pt idx="4">
                  <c:v>3.5714285714285712</c:v>
                </c:pt>
                <c:pt idx="5">
                  <c:v>1.7857142857142856</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Sayfa1!$AN$2:$AS$2</c:f>
              <c:strCache>
                <c:ptCount val="6"/>
                <c:pt idx="0">
                  <c:v>Generally Disagree</c:v>
                </c:pt>
                <c:pt idx="1">
                  <c:v>Partly Disagree</c:v>
                </c:pt>
                <c:pt idx="2">
                  <c:v>Partly Agree</c:v>
                </c:pt>
                <c:pt idx="3">
                  <c:v>Generally Agree</c:v>
                </c:pt>
                <c:pt idx="4">
                  <c:v>Strongly Agree</c:v>
                </c:pt>
                <c:pt idx="5">
                  <c:v>No answer</c:v>
                </c:pt>
              </c:strCache>
            </c:strRef>
          </c:cat>
          <c:val>
            <c:numRef>
              <c:f>Sayfa1!$AN$22:$AS$22</c:f>
              <c:numCache>
                <c:formatCode>#,000</c:formatCode>
                <c:ptCount val="6"/>
                <c:pt idx="0">
                  <c:v>3.5714285714285712</c:v>
                </c:pt>
                <c:pt idx="1">
                  <c:v>19.642857142857142</c:v>
                </c:pt>
                <c:pt idx="2">
                  <c:v>42.857142857142854</c:v>
                </c:pt>
                <c:pt idx="3">
                  <c:v>25</c:v>
                </c:pt>
                <c:pt idx="4">
                  <c:v>7.1428571428571423</c:v>
                </c:pt>
                <c:pt idx="5">
                  <c:v>1.7857142857142856</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Sayfa1!$AM$2:$AR$2</c:f>
              <c:strCache>
                <c:ptCount val="6"/>
                <c:pt idx="0">
                  <c:v>Strongly Disagree</c:v>
                </c:pt>
                <c:pt idx="1">
                  <c:v>Generally Disagree</c:v>
                </c:pt>
                <c:pt idx="2">
                  <c:v>Partly Disagree</c:v>
                </c:pt>
                <c:pt idx="3">
                  <c:v>Partly Agree</c:v>
                </c:pt>
                <c:pt idx="4">
                  <c:v>Generally Agree</c:v>
                </c:pt>
                <c:pt idx="5">
                  <c:v>Strongly Agree</c:v>
                </c:pt>
              </c:strCache>
            </c:strRef>
          </c:cat>
          <c:val>
            <c:numRef>
              <c:f>Sayfa1!$AM$23:$AR$23</c:f>
              <c:numCache>
                <c:formatCode>#,000</c:formatCode>
                <c:ptCount val="6"/>
                <c:pt idx="0">
                  <c:v>1.7857142857142856</c:v>
                </c:pt>
                <c:pt idx="1">
                  <c:v>3.5714285714285712</c:v>
                </c:pt>
                <c:pt idx="2">
                  <c:v>16.071428571428573</c:v>
                </c:pt>
                <c:pt idx="3">
                  <c:v>39.285714285714285</c:v>
                </c:pt>
                <c:pt idx="4">
                  <c:v>35.714285714285715</c:v>
                </c:pt>
                <c:pt idx="5">
                  <c:v>3.5714285714285712</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Sayfa1!$AM$2:$AS$2</c:f>
              <c:strCache>
                <c:ptCount val="7"/>
                <c:pt idx="0">
                  <c:v>Strongly Disagree</c:v>
                </c:pt>
                <c:pt idx="1">
                  <c:v>Generally Disagree</c:v>
                </c:pt>
                <c:pt idx="2">
                  <c:v>Partly Disagree</c:v>
                </c:pt>
                <c:pt idx="3">
                  <c:v>Partly Agree</c:v>
                </c:pt>
                <c:pt idx="4">
                  <c:v>Generally Agree</c:v>
                </c:pt>
                <c:pt idx="5">
                  <c:v>Strongly Agree</c:v>
                </c:pt>
                <c:pt idx="6">
                  <c:v>No answer</c:v>
                </c:pt>
              </c:strCache>
            </c:strRef>
          </c:cat>
          <c:val>
            <c:numRef>
              <c:f>Sayfa1!$AM$6:$AS$6</c:f>
              <c:numCache>
                <c:formatCode>General</c:formatCode>
                <c:ptCount val="7"/>
                <c:pt idx="0">
                  <c:v>0</c:v>
                </c:pt>
                <c:pt idx="1">
                  <c:v>8.9285714285714288</c:v>
                </c:pt>
                <c:pt idx="2">
                  <c:v>32.142857142857146</c:v>
                </c:pt>
                <c:pt idx="3">
                  <c:v>35.714285714285715</c:v>
                </c:pt>
                <c:pt idx="4">
                  <c:v>12.5</c:v>
                </c:pt>
                <c:pt idx="5">
                  <c:v>8.9285714285714288</c:v>
                </c:pt>
                <c:pt idx="6">
                  <c:v>1.7857142857142856</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Sayfa1!$AM$2:$AR$2</c:f>
              <c:strCache>
                <c:ptCount val="6"/>
                <c:pt idx="0">
                  <c:v>Strongly Disagree</c:v>
                </c:pt>
                <c:pt idx="1">
                  <c:v>Generally Disagree</c:v>
                </c:pt>
                <c:pt idx="2">
                  <c:v>Partly Disagree</c:v>
                </c:pt>
                <c:pt idx="3">
                  <c:v>Partly Agree</c:v>
                </c:pt>
                <c:pt idx="4">
                  <c:v>Generally Agree</c:v>
                </c:pt>
                <c:pt idx="5">
                  <c:v>Strongly Agree</c:v>
                </c:pt>
              </c:strCache>
            </c:strRef>
          </c:cat>
          <c:val>
            <c:numRef>
              <c:f>Sayfa1!$AM$24:$AR$24</c:f>
              <c:numCache>
                <c:formatCode>#,000</c:formatCode>
                <c:ptCount val="6"/>
                <c:pt idx="0">
                  <c:v>3.5714285714285712</c:v>
                </c:pt>
                <c:pt idx="1">
                  <c:v>8.9285714285714288</c:v>
                </c:pt>
                <c:pt idx="2">
                  <c:v>25</c:v>
                </c:pt>
                <c:pt idx="3">
                  <c:v>37.5</c:v>
                </c:pt>
                <c:pt idx="4">
                  <c:v>23.214285714285715</c:v>
                </c:pt>
                <c:pt idx="5">
                  <c:v>1.7857142857142856</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Sayfa1!$AM$2:$AS$2</c:f>
              <c:strCache>
                <c:ptCount val="7"/>
                <c:pt idx="0">
                  <c:v>Strongly Disagree</c:v>
                </c:pt>
                <c:pt idx="1">
                  <c:v>Generally Disagree</c:v>
                </c:pt>
                <c:pt idx="2">
                  <c:v>Partly Disagree</c:v>
                </c:pt>
                <c:pt idx="3">
                  <c:v>Partly Agree</c:v>
                </c:pt>
                <c:pt idx="4">
                  <c:v>Generally Agree</c:v>
                </c:pt>
                <c:pt idx="5">
                  <c:v>Strongly Agree</c:v>
                </c:pt>
                <c:pt idx="6">
                  <c:v>No answer</c:v>
                </c:pt>
              </c:strCache>
            </c:strRef>
          </c:cat>
          <c:val>
            <c:numRef>
              <c:f>Sayfa1!$AM$25:$AS$25</c:f>
              <c:numCache>
                <c:formatCode>#,000</c:formatCode>
                <c:ptCount val="7"/>
                <c:pt idx="0">
                  <c:v>3.5714285714285712</c:v>
                </c:pt>
                <c:pt idx="1">
                  <c:v>25</c:v>
                </c:pt>
                <c:pt idx="2">
                  <c:v>10.714285714285714</c:v>
                </c:pt>
                <c:pt idx="3">
                  <c:v>41.071428571428569</c:v>
                </c:pt>
                <c:pt idx="4">
                  <c:v>16.071428571428573</c:v>
                </c:pt>
                <c:pt idx="5">
                  <c:v>1.7857142857142856</c:v>
                </c:pt>
                <c:pt idx="6">
                  <c:v>1.7857142857142856</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Sayfa1!$AM$2:$AR$2</c:f>
              <c:strCache>
                <c:ptCount val="6"/>
                <c:pt idx="0">
                  <c:v>Strongly Disagree</c:v>
                </c:pt>
                <c:pt idx="1">
                  <c:v>Generally Disagree</c:v>
                </c:pt>
                <c:pt idx="2">
                  <c:v>Partly Disagree</c:v>
                </c:pt>
                <c:pt idx="3">
                  <c:v>Partly Agree</c:v>
                </c:pt>
                <c:pt idx="4">
                  <c:v>Generally Agree</c:v>
                </c:pt>
                <c:pt idx="5">
                  <c:v>Strongly Agree</c:v>
                </c:pt>
              </c:strCache>
            </c:strRef>
          </c:cat>
          <c:val>
            <c:numRef>
              <c:f>Sayfa1!$AM$26:$AR$26</c:f>
              <c:numCache>
                <c:formatCode>#,000</c:formatCode>
                <c:ptCount val="6"/>
                <c:pt idx="0">
                  <c:v>3.5714285714285712</c:v>
                </c:pt>
                <c:pt idx="1">
                  <c:v>5.3571428571428568</c:v>
                </c:pt>
                <c:pt idx="2">
                  <c:v>26.785714285714285</c:v>
                </c:pt>
                <c:pt idx="3">
                  <c:v>46.428571428571431</c:v>
                </c:pt>
                <c:pt idx="4">
                  <c:v>14.285714285714285</c:v>
                </c:pt>
                <c:pt idx="5">
                  <c:v>3.5714285714285712</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Sayfa1!$AN$2:$AS$2</c:f>
              <c:strCache>
                <c:ptCount val="6"/>
                <c:pt idx="0">
                  <c:v>Generally Disagree</c:v>
                </c:pt>
                <c:pt idx="1">
                  <c:v>Partly Disagree</c:v>
                </c:pt>
                <c:pt idx="2">
                  <c:v>Partly Agree</c:v>
                </c:pt>
                <c:pt idx="3">
                  <c:v>Generally Agree</c:v>
                </c:pt>
                <c:pt idx="4">
                  <c:v>Strongly Agree</c:v>
                </c:pt>
                <c:pt idx="5">
                  <c:v>No answer</c:v>
                </c:pt>
              </c:strCache>
            </c:strRef>
          </c:cat>
          <c:val>
            <c:numRef>
              <c:f>Sayfa1!$AN$27:$AS$27</c:f>
              <c:numCache>
                <c:formatCode>#,000</c:formatCode>
                <c:ptCount val="6"/>
                <c:pt idx="0">
                  <c:v>5.3571428571428568</c:v>
                </c:pt>
                <c:pt idx="1">
                  <c:v>25</c:v>
                </c:pt>
                <c:pt idx="2">
                  <c:v>42.857142857142854</c:v>
                </c:pt>
                <c:pt idx="3">
                  <c:v>21.428571428571427</c:v>
                </c:pt>
                <c:pt idx="4">
                  <c:v>3.5714285714285712</c:v>
                </c:pt>
                <c:pt idx="5">
                  <c:v>1.7857142857142856</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Sayfa1!$AN$2:$AQ$2</c:f>
              <c:strCache>
                <c:ptCount val="4"/>
                <c:pt idx="0">
                  <c:v>Generally Disagree</c:v>
                </c:pt>
                <c:pt idx="1">
                  <c:v>Partly Disagree</c:v>
                </c:pt>
                <c:pt idx="2">
                  <c:v>Partly Agree</c:v>
                </c:pt>
                <c:pt idx="3">
                  <c:v>Generally Agree</c:v>
                </c:pt>
              </c:strCache>
            </c:strRef>
          </c:cat>
          <c:val>
            <c:numRef>
              <c:f>Sayfa1!$AN$28:$AQ$28</c:f>
              <c:numCache>
                <c:formatCode>#,000</c:formatCode>
                <c:ptCount val="4"/>
                <c:pt idx="0">
                  <c:v>8.9285714285714288</c:v>
                </c:pt>
                <c:pt idx="1">
                  <c:v>14.285714285714285</c:v>
                </c:pt>
                <c:pt idx="2">
                  <c:v>50</c:v>
                </c:pt>
                <c:pt idx="3">
                  <c:v>26.785714285714285</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45.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Sayfa1!$AN$2:$AR$2</c:f>
              <c:strCache>
                <c:ptCount val="5"/>
                <c:pt idx="0">
                  <c:v>Generally Disagree</c:v>
                </c:pt>
                <c:pt idx="1">
                  <c:v>Partly Disagree</c:v>
                </c:pt>
                <c:pt idx="2">
                  <c:v>Partly Agree</c:v>
                </c:pt>
                <c:pt idx="3">
                  <c:v>Generally Agree</c:v>
                </c:pt>
                <c:pt idx="4">
                  <c:v>Strongly Agree</c:v>
                </c:pt>
              </c:strCache>
            </c:strRef>
          </c:cat>
          <c:val>
            <c:numRef>
              <c:f>Sayfa1!$AN$29:$AR$29</c:f>
              <c:numCache>
                <c:formatCode>#,000</c:formatCode>
                <c:ptCount val="5"/>
                <c:pt idx="0">
                  <c:v>5.3571428571428568</c:v>
                </c:pt>
                <c:pt idx="1">
                  <c:v>16.071428571428573</c:v>
                </c:pt>
                <c:pt idx="2">
                  <c:v>50</c:v>
                </c:pt>
                <c:pt idx="3">
                  <c:v>25</c:v>
                </c:pt>
                <c:pt idx="4">
                  <c:v>3.5714285714285712</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46.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Sayfa1!$AN$2:$AS$2</c:f>
              <c:strCache>
                <c:ptCount val="6"/>
                <c:pt idx="0">
                  <c:v>Generally Disagree</c:v>
                </c:pt>
                <c:pt idx="1">
                  <c:v>Partly Disagree</c:v>
                </c:pt>
                <c:pt idx="2">
                  <c:v>Partly Agree</c:v>
                </c:pt>
                <c:pt idx="3">
                  <c:v>Generally Agree</c:v>
                </c:pt>
                <c:pt idx="4">
                  <c:v>Strongly Agree</c:v>
                </c:pt>
                <c:pt idx="5">
                  <c:v>No answer</c:v>
                </c:pt>
              </c:strCache>
            </c:strRef>
          </c:cat>
          <c:val>
            <c:numRef>
              <c:f>Sayfa1!$AN$30:$AS$30</c:f>
              <c:numCache>
                <c:formatCode>#,000</c:formatCode>
                <c:ptCount val="6"/>
                <c:pt idx="0">
                  <c:v>7.1428571428571423</c:v>
                </c:pt>
                <c:pt idx="1">
                  <c:v>16.071428571428573</c:v>
                </c:pt>
                <c:pt idx="2">
                  <c:v>39.285714285714285</c:v>
                </c:pt>
                <c:pt idx="3">
                  <c:v>32.142857142857146</c:v>
                </c:pt>
                <c:pt idx="4">
                  <c:v>3.5714285714285712</c:v>
                </c:pt>
                <c:pt idx="5">
                  <c:v>1.7857142857142856</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47.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Sayfa1!$AN$2:$AS$2</c:f>
              <c:strCache>
                <c:ptCount val="6"/>
                <c:pt idx="0">
                  <c:v>Generally Disagree</c:v>
                </c:pt>
                <c:pt idx="1">
                  <c:v>Partly Disagree</c:v>
                </c:pt>
                <c:pt idx="2">
                  <c:v>Partly Agree</c:v>
                </c:pt>
                <c:pt idx="3">
                  <c:v>Generally Agree</c:v>
                </c:pt>
                <c:pt idx="4">
                  <c:v>Strongly Agree</c:v>
                </c:pt>
                <c:pt idx="5">
                  <c:v>No answer</c:v>
                </c:pt>
              </c:strCache>
            </c:strRef>
          </c:cat>
          <c:val>
            <c:numRef>
              <c:f>Sayfa1!$AN$31:$AS$31</c:f>
              <c:numCache>
                <c:formatCode>#,000</c:formatCode>
                <c:ptCount val="6"/>
                <c:pt idx="0">
                  <c:v>1.7857142857142856</c:v>
                </c:pt>
                <c:pt idx="1">
                  <c:v>17.857142857142858</c:v>
                </c:pt>
                <c:pt idx="2">
                  <c:v>55.357142857142861</c:v>
                </c:pt>
                <c:pt idx="3">
                  <c:v>17.857142857142858</c:v>
                </c:pt>
                <c:pt idx="4">
                  <c:v>5.3571428571428568</c:v>
                </c:pt>
                <c:pt idx="5">
                  <c:v>1.7857142857142856</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48.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Sayfa1!$AM$2:$AS$2</c:f>
              <c:strCache>
                <c:ptCount val="7"/>
                <c:pt idx="0">
                  <c:v>Strongly Disagree</c:v>
                </c:pt>
                <c:pt idx="1">
                  <c:v>Generally Disagree</c:v>
                </c:pt>
                <c:pt idx="2">
                  <c:v>Partly Disagree</c:v>
                </c:pt>
                <c:pt idx="3">
                  <c:v>Partly Agree</c:v>
                </c:pt>
                <c:pt idx="4">
                  <c:v>Generally Agree</c:v>
                </c:pt>
                <c:pt idx="5">
                  <c:v>Strongly Agree</c:v>
                </c:pt>
                <c:pt idx="6">
                  <c:v>No answer</c:v>
                </c:pt>
              </c:strCache>
            </c:strRef>
          </c:cat>
          <c:val>
            <c:numRef>
              <c:f>Sayfa1!$AM$32:$AS$32</c:f>
              <c:numCache>
                <c:formatCode>#,000</c:formatCode>
                <c:ptCount val="7"/>
                <c:pt idx="0">
                  <c:v>1.7857142857142856</c:v>
                </c:pt>
                <c:pt idx="1">
                  <c:v>1.7857142857142856</c:v>
                </c:pt>
                <c:pt idx="2">
                  <c:v>16.071428571428573</c:v>
                </c:pt>
                <c:pt idx="3">
                  <c:v>46.428571428571431</c:v>
                </c:pt>
                <c:pt idx="4">
                  <c:v>23.214285714285715</c:v>
                </c:pt>
                <c:pt idx="5">
                  <c:v>7.1428571428571423</c:v>
                </c:pt>
                <c:pt idx="6">
                  <c:v>3.5714285714285712</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49.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Sayfa1!$AN$2:$AR$2</c:f>
              <c:strCache>
                <c:ptCount val="5"/>
                <c:pt idx="0">
                  <c:v>Generally Disagree</c:v>
                </c:pt>
                <c:pt idx="1">
                  <c:v>Partly Disagree</c:v>
                </c:pt>
                <c:pt idx="2">
                  <c:v>Partly Agree</c:v>
                </c:pt>
                <c:pt idx="3">
                  <c:v>Generally Agree</c:v>
                </c:pt>
                <c:pt idx="4">
                  <c:v>Strongly Agree</c:v>
                </c:pt>
              </c:strCache>
            </c:strRef>
          </c:cat>
          <c:val>
            <c:numRef>
              <c:f>Sayfa1!$AN$33:$AR$33</c:f>
              <c:numCache>
                <c:formatCode>#,000</c:formatCode>
                <c:ptCount val="5"/>
                <c:pt idx="0">
                  <c:v>7.1428571428571423</c:v>
                </c:pt>
                <c:pt idx="1">
                  <c:v>21.428571428571427</c:v>
                </c:pt>
                <c:pt idx="2">
                  <c:v>44.642857142857146</c:v>
                </c:pt>
                <c:pt idx="3">
                  <c:v>25</c:v>
                </c:pt>
                <c:pt idx="4">
                  <c:v>1.7857142857142856</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Sayfa1!$AM$2:$AR$2</c:f>
              <c:strCache>
                <c:ptCount val="6"/>
                <c:pt idx="0">
                  <c:v>Strongly Disagree</c:v>
                </c:pt>
                <c:pt idx="1">
                  <c:v>Generally Disagree</c:v>
                </c:pt>
                <c:pt idx="2">
                  <c:v>Partly Disagree</c:v>
                </c:pt>
                <c:pt idx="3">
                  <c:v>Partly Agree</c:v>
                </c:pt>
                <c:pt idx="4">
                  <c:v>Generally Agree</c:v>
                </c:pt>
                <c:pt idx="5">
                  <c:v>Strongly Agree</c:v>
                </c:pt>
              </c:strCache>
            </c:strRef>
          </c:cat>
          <c:val>
            <c:numRef>
              <c:f>Sayfa1!$AM$7:$AR$7</c:f>
              <c:numCache>
                <c:formatCode>General</c:formatCode>
                <c:ptCount val="6"/>
                <c:pt idx="0">
                  <c:v>0</c:v>
                </c:pt>
                <c:pt idx="1">
                  <c:v>3.5714285714285712</c:v>
                </c:pt>
                <c:pt idx="2">
                  <c:v>12.5</c:v>
                </c:pt>
                <c:pt idx="3">
                  <c:v>53.571428571428569</c:v>
                </c:pt>
                <c:pt idx="4">
                  <c:v>28.571428571428569</c:v>
                </c:pt>
                <c:pt idx="5">
                  <c:v>1.7857142857142856</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50.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Sayfa1!$AM$2:$AS$2</c:f>
              <c:strCache>
                <c:ptCount val="7"/>
                <c:pt idx="0">
                  <c:v>Strongly Disagree</c:v>
                </c:pt>
                <c:pt idx="1">
                  <c:v>Generally Disagree</c:v>
                </c:pt>
                <c:pt idx="2">
                  <c:v>Partly Disagree</c:v>
                </c:pt>
                <c:pt idx="3">
                  <c:v>Partly Agree</c:v>
                </c:pt>
                <c:pt idx="4">
                  <c:v>Generally Agree</c:v>
                </c:pt>
                <c:pt idx="5">
                  <c:v>Strongly Agree</c:v>
                </c:pt>
                <c:pt idx="6">
                  <c:v>No answer</c:v>
                </c:pt>
              </c:strCache>
            </c:strRef>
          </c:cat>
          <c:val>
            <c:numRef>
              <c:f>Sayfa1!$AM$34:$AS$34</c:f>
              <c:numCache>
                <c:formatCode>#,000</c:formatCode>
                <c:ptCount val="7"/>
                <c:pt idx="0">
                  <c:v>1.7857142857142856</c:v>
                </c:pt>
                <c:pt idx="1">
                  <c:v>10.714285714285714</c:v>
                </c:pt>
                <c:pt idx="2">
                  <c:v>25</c:v>
                </c:pt>
                <c:pt idx="3">
                  <c:v>39.285714285714285</c:v>
                </c:pt>
                <c:pt idx="4">
                  <c:v>21.428571428571427</c:v>
                </c:pt>
                <c:pt idx="5">
                  <c:v>0</c:v>
                </c:pt>
                <c:pt idx="6">
                  <c:v>1.7857142857142856</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5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Sayfa1!$AM$61:$AS$61</c:f>
              <c:strCache>
                <c:ptCount val="7"/>
                <c:pt idx="0">
                  <c:v>Strongly Disagree</c:v>
                </c:pt>
                <c:pt idx="1">
                  <c:v>Generally Disagree</c:v>
                </c:pt>
                <c:pt idx="2">
                  <c:v>Partly Disagree</c:v>
                </c:pt>
                <c:pt idx="3">
                  <c:v>Partly Agree</c:v>
                </c:pt>
                <c:pt idx="4">
                  <c:v>Generally Agree</c:v>
                </c:pt>
                <c:pt idx="5">
                  <c:v>Strongly Agree</c:v>
                </c:pt>
                <c:pt idx="6">
                  <c:v>No answer</c:v>
                </c:pt>
              </c:strCache>
            </c:strRef>
          </c:cat>
          <c:val>
            <c:numRef>
              <c:f>Sayfa1!$AM$35:$AS$35</c:f>
              <c:numCache>
                <c:formatCode>0.00</c:formatCode>
                <c:ptCount val="7"/>
                <c:pt idx="0">
                  <c:v>1.7857142857142856</c:v>
                </c:pt>
                <c:pt idx="1">
                  <c:v>7.1428571428571423</c:v>
                </c:pt>
                <c:pt idx="2">
                  <c:v>21.428571428571427</c:v>
                </c:pt>
                <c:pt idx="3">
                  <c:v>50</c:v>
                </c:pt>
                <c:pt idx="4">
                  <c:v>14.285714285714285</c:v>
                </c:pt>
                <c:pt idx="5">
                  <c:v>1.7857142857142856</c:v>
                </c:pt>
                <c:pt idx="6">
                  <c:v>3.5714285714285712</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52.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Sayfa1!$AM$61:$AS$61</c:f>
              <c:strCache>
                <c:ptCount val="7"/>
                <c:pt idx="0">
                  <c:v>Strongly Disagree</c:v>
                </c:pt>
                <c:pt idx="1">
                  <c:v>Generally Disagree</c:v>
                </c:pt>
                <c:pt idx="2">
                  <c:v>Partly Disagree</c:v>
                </c:pt>
                <c:pt idx="3">
                  <c:v>Partly Agree</c:v>
                </c:pt>
                <c:pt idx="4">
                  <c:v>Generally Agree</c:v>
                </c:pt>
                <c:pt idx="5">
                  <c:v>Strongly Agree</c:v>
                </c:pt>
                <c:pt idx="6">
                  <c:v>No answer</c:v>
                </c:pt>
              </c:strCache>
            </c:strRef>
          </c:cat>
          <c:val>
            <c:numRef>
              <c:f>Sayfa1!$AM$36:$AS$36</c:f>
              <c:numCache>
                <c:formatCode>0.00</c:formatCode>
                <c:ptCount val="7"/>
                <c:pt idx="0">
                  <c:v>1.7857142857142856</c:v>
                </c:pt>
                <c:pt idx="1">
                  <c:v>12.5</c:v>
                </c:pt>
                <c:pt idx="2">
                  <c:v>14.285714285714285</c:v>
                </c:pt>
                <c:pt idx="3">
                  <c:v>46.428571428571431</c:v>
                </c:pt>
                <c:pt idx="4">
                  <c:v>14.285714285714285</c:v>
                </c:pt>
                <c:pt idx="5">
                  <c:v>8.9285714285714288</c:v>
                </c:pt>
                <c:pt idx="6">
                  <c:v>1.7857142857142856</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53.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Sayfa1!$AN$61:$AR$61</c:f>
              <c:strCache>
                <c:ptCount val="5"/>
                <c:pt idx="0">
                  <c:v>Generally Disagree</c:v>
                </c:pt>
                <c:pt idx="1">
                  <c:v>Partly Disagree</c:v>
                </c:pt>
                <c:pt idx="2">
                  <c:v>Partly Agree</c:v>
                </c:pt>
                <c:pt idx="3">
                  <c:v>Generally Agree</c:v>
                </c:pt>
                <c:pt idx="4">
                  <c:v>Strongly Agree</c:v>
                </c:pt>
              </c:strCache>
            </c:strRef>
          </c:cat>
          <c:val>
            <c:numRef>
              <c:f>Sayfa1!$AN$37:$AR$37</c:f>
              <c:numCache>
                <c:formatCode>0.00</c:formatCode>
                <c:ptCount val="5"/>
                <c:pt idx="0">
                  <c:v>8.9285714285714288</c:v>
                </c:pt>
                <c:pt idx="1">
                  <c:v>19.642857142857142</c:v>
                </c:pt>
                <c:pt idx="2">
                  <c:v>42.857142857142854</c:v>
                </c:pt>
                <c:pt idx="3">
                  <c:v>28.571428571428569</c:v>
                </c:pt>
                <c:pt idx="4">
                  <c:v>1.7857142857142856</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54.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Sayfa1!$AN$61:$AR$61</c:f>
              <c:strCache>
                <c:ptCount val="5"/>
                <c:pt idx="0">
                  <c:v>Generally Disagree</c:v>
                </c:pt>
                <c:pt idx="1">
                  <c:v>Partly Disagree</c:v>
                </c:pt>
                <c:pt idx="2">
                  <c:v>Partly Agree</c:v>
                </c:pt>
                <c:pt idx="3">
                  <c:v>Generally Agree</c:v>
                </c:pt>
                <c:pt idx="4">
                  <c:v>Strongly Agree</c:v>
                </c:pt>
              </c:strCache>
            </c:strRef>
          </c:cat>
          <c:val>
            <c:numRef>
              <c:f>Sayfa1!$AN$38:$AR$38</c:f>
              <c:numCache>
                <c:formatCode>0.00</c:formatCode>
                <c:ptCount val="5"/>
                <c:pt idx="0">
                  <c:v>7.1428571428571423</c:v>
                </c:pt>
                <c:pt idx="1">
                  <c:v>25</c:v>
                </c:pt>
                <c:pt idx="2">
                  <c:v>51.785714285714292</c:v>
                </c:pt>
                <c:pt idx="3">
                  <c:v>14.285714285714285</c:v>
                </c:pt>
                <c:pt idx="4">
                  <c:v>1.7857142857142856</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55.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Sayfa1!$AN$61:$AQ$61</c:f>
              <c:strCache>
                <c:ptCount val="4"/>
                <c:pt idx="0">
                  <c:v>Generally Disagree</c:v>
                </c:pt>
                <c:pt idx="1">
                  <c:v>Partly Disagree</c:v>
                </c:pt>
                <c:pt idx="2">
                  <c:v>Partly Agree</c:v>
                </c:pt>
                <c:pt idx="3">
                  <c:v>Generally Agree</c:v>
                </c:pt>
              </c:strCache>
            </c:strRef>
          </c:cat>
          <c:val>
            <c:numRef>
              <c:f>Sayfa1!$AN$39:$AQ$39</c:f>
              <c:numCache>
                <c:formatCode>0.00</c:formatCode>
                <c:ptCount val="4"/>
                <c:pt idx="0">
                  <c:v>5.3571428571428568</c:v>
                </c:pt>
                <c:pt idx="1">
                  <c:v>16.071428571428573</c:v>
                </c:pt>
                <c:pt idx="2">
                  <c:v>51.785714285714292</c:v>
                </c:pt>
                <c:pt idx="3">
                  <c:v>26.785714285714285</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56.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Sayfa1!$AM$61:$AR$61</c:f>
              <c:strCache>
                <c:ptCount val="6"/>
                <c:pt idx="0">
                  <c:v>Strongly Disagree</c:v>
                </c:pt>
                <c:pt idx="1">
                  <c:v>Generally Disagree</c:v>
                </c:pt>
                <c:pt idx="2">
                  <c:v>Partly Disagree</c:v>
                </c:pt>
                <c:pt idx="3">
                  <c:v>Partly Agree</c:v>
                </c:pt>
                <c:pt idx="4">
                  <c:v>Generally Agree</c:v>
                </c:pt>
                <c:pt idx="5">
                  <c:v>Strongly Agree</c:v>
                </c:pt>
              </c:strCache>
            </c:strRef>
          </c:cat>
          <c:val>
            <c:numRef>
              <c:f>Sayfa1!$AM$40:$AR$40</c:f>
              <c:numCache>
                <c:formatCode>0.00</c:formatCode>
                <c:ptCount val="6"/>
                <c:pt idx="0">
                  <c:v>1.7857142857142856</c:v>
                </c:pt>
                <c:pt idx="1">
                  <c:v>7.1428571428571423</c:v>
                </c:pt>
                <c:pt idx="2">
                  <c:v>12.5</c:v>
                </c:pt>
                <c:pt idx="3">
                  <c:v>50</c:v>
                </c:pt>
                <c:pt idx="4">
                  <c:v>25</c:v>
                </c:pt>
                <c:pt idx="5">
                  <c:v>3.5714285714285712</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57.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Sayfa1!$AM$61:$AR$61</c:f>
              <c:strCache>
                <c:ptCount val="6"/>
                <c:pt idx="0">
                  <c:v>Strongly Disagree</c:v>
                </c:pt>
                <c:pt idx="1">
                  <c:v>Generally Disagree</c:v>
                </c:pt>
                <c:pt idx="2">
                  <c:v>Partly Disagree</c:v>
                </c:pt>
                <c:pt idx="3">
                  <c:v>Partly Agree</c:v>
                </c:pt>
                <c:pt idx="4">
                  <c:v>Generally Agree</c:v>
                </c:pt>
                <c:pt idx="5">
                  <c:v>Strongly Agree</c:v>
                </c:pt>
              </c:strCache>
            </c:strRef>
          </c:cat>
          <c:val>
            <c:numRef>
              <c:f>Sayfa1!$AM$41:$AR$41</c:f>
              <c:numCache>
                <c:formatCode>0.00</c:formatCode>
                <c:ptCount val="6"/>
                <c:pt idx="0">
                  <c:v>1.7857142857142856</c:v>
                </c:pt>
                <c:pt idx="1">
                  <c:v>7.1428571428571423</c:v>
                </c:pt>
                <c:pt idx="2">
                  <c:v>28.571428571428569</c:v>
                </c:pt>
                <c:pt idx="3">
                  <c:v>41.071428571428569</c:v>
                </c:pt>
                <c:pt idx="4">
                  <c:v>16.071428571428573</c:v>
                </c:pt>
                <c:pt idx="5">
                  <c:v>5.3571428571428568</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58.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Sayfa1!$AM$61:$AR$61</c:f>
              <c:strCache>
                <c:ptCount val="6"/>
                <c:pt idx="0">
                  <c:v>Strongly Disagree</c:v>
                </c:pt>
                <c:pt idx="1">
                  <c:v>Generally Disagree</c:v>
                </c:pt>
                <c:pt idx="2">
                  <c:v>Partly Disagree</c:v>
                </c:pt>
                <c:pt idx="3">
                  <c:v>Partly Agree</c:v>
                </c:pt>
                <c:pt idx="4">
                  <c:v>Generally Agree</c:v>
                </c:pt>
                <c:pt idx="5">
                  <c:v>Strongly Agree</c:v>
                </c:pt>
              </c:strCache>
            </c:strRef>
          </c:cat>
          <c:val>
            <c:numRef>
              <c:f>Sayfa1!$AM$41:$AR$41</c:f>
              <c:numCache>
                <c:formatCode>0.00</c:formatCode>
                <c:ptCount val="6"/>
                <c:pt idx="0">
                  <c:v>1.7857142857142856</c:v>
                </c:pt>
                <c:pt idx="1">
                  <c:v>7.1428571428571423</c:v>
                </c:pt>
                <c:pt idx="2">
                  <c:v>28.571428571428569</c:v>
                </c:pt>
                <c:pt idx="3">
                  <c:v>41.071428571428569</c:v>
                </c:pt>
                <c:pt idx="4">
                  <c:v>16.071428571428573</c:v>
                </c:pt>
                <c:pt idx="5">
                  <c:v>5.3571428571428568</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59.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Sayfa1!$AM$61:$AR$61</c:f>
              <c:strCache>
                <c:ptCount val="6"/>
                <c:pt idx="0">
                  <c:v>Strongly Disagree</c:v>
                </c:pt>
                <c:pt idx="1">
                  <c:v>Generally Disagree</c:v>
                </c:pt>
                <c:pt idx="2">
                  <c:v>Partly Disagree</c:v>
                </c:pt>
                <c:pt idx="3">
                  <c:v>Partly Agree</c:v>
                </c:pt>
                <c:pt idx="4">
                  <c:v>Generally Agree</c:v>
                </c:pt>
                <c:pt idx="5">
                  <c:v>Strongly Agree</c:v>
                </c:pt>
              </c:strCache>
            </c:strRef>
          </c:cat>
          <c:val>
            <c:numRef>
              <c:f>Sayfa1!$AM$43:$AR$43</c:f>
              <c:numCache>
                <c:formatCode>0.00</c:formatCode>
                <c:ptCount val="6"/>
                <c:pt idx="0">
                  <c:v>3.5714285714285712</c:v>
                </c:pt>
                <c:pt idx="1">
                  <c:v>3.5714285714285712</c:v>
                </c:pt>
                <c:pt idx="2">
                  <c:v>10.714285714285714</c:v>
                </c:pt>
                <c:pt idx="3">
                  <c:v>51.785714285714292</c:v>
                </c:pt>
                <c:pt idx="4">
                  <c:v>28.571428571428569</c:v>
                </c:pt>
                <c:pt idx="5">
                  <c:v>1.7857142857142856</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Sayfa1!$AM$2:$AS$2</c:f>
              <c:strCache>
                <c:ptCount val="7"/>
                <c:pt idx="0">
                  <c:v>Strongly Disagree</c:v>
                </c:pt>
                <c:pt idx="1">
                  <c:v>Generally Disagree</c:v>
                </c:pt>
                <c:pt idx="2">
                  <c:v>Partly Disagree</c:v>
                </c:pt>
                <c:pt idx="3">
                  <c:v>Partly Agree</c:v>
                </c:pt>
                <c:pt idx="4">
                  <c:v>Generally Agree</c:v>
                </c:pt>
                <c:pt idx="5">
                  <c:v>Strongly Agree</c:v>
                </c:pt>
                <c:pt idx="6">
                  <c:v>No answer</c:v>
                </c:pt>
              </c:strCache>
            </c:strRef>
          </c:cat>
          <c:val>
            <c:numRef>
              <c:f>Sayfa1!$AM$8:$AS$8</c:f>
              <c:numCache>
                <c:formatCode>General</c:formatCode>
                <c:ptCount val="7"/>
                <c:pt idx="0">
                  <c:v>0</c:v>
                </c:pt>
                <c:pt idx="1">
                  <c:v>3.5714285714285712</c:v>
                </c:pt>
                <c:pt idx="2">
                  <c:v>12.5</c:v>
                </c:pt>
                <c:pt idx="3">
                  <c:v>48.214285714285715</c:v>
                </c:pt>
                <c:pt idx="4">
                  <c:v>25</c:v>
                </c:pt>
                <c:pt idx="5">
                  <c:v>8.9285714285714288</c:v>
                </c:pt>
                <c:pt idx="6">
                  <c:v>1.7857142857142856</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60.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Sayfa1!$AM$61:$AR$61</c:f>
              <c:strCache>
                <c:ptCount val="6"/>
                <c:pt idx="0">
                  <c:v>Strongly Disagree</c:v>
                </c:pt>
                <c:pt idx="1">
                  <c:v>Generally Disagree</c:v>
                </c:pt>
                <c:pt idx="2">
                  <c:v>Partly Disagree</c:v>
                </c:pt>
                <c:pt idx="3">
                  <c:v>Partly Agree</c:v>
                </c:pt>
                <c:pt idx="4">
                  <c:v>Generally Agree</c:v>
                </c:pt>
                <c:pt idx="5">
                  <c:v>Strongly Agree</c:v>
                </c:pt>
              </c:strCache>
            </c:strRef>
          </c:cat>
          <c:val>
            <c:numRef>
              <c:f>Sayfa1!$AM$44:$AR$44</c:f>
              <c:numCache>
                <c:formatCode>0.00</c:formatCode>
                <c:ptCount val="6"/>
                <c:pt idx="0">
                  <c:v>3.5714285714285712</c:v>
                </c:pt>
                <c:pt idx="1">
                  <c:v>5.3571428571428568</c:v>
                </c:pt>
                <c:pt idx="2">
                  <c:v>16.071428571428573</c:v>
                </c:pt>
                <c:pt idx="3">
                  <c:v>44.642857142857146</c:v>
                </c:pt>
                <c:pt idx="4">
                  <c:v>26.785714285714285</c:v>
                </c:pt>
                <c:pt idx="5">
                  <c:v>3.5714285714285712</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6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Sayfa1!$AM$61:$AR$61</c:f>
              <c:strCache>
                <c:ptCount val="6"/>
                <c:pt idx="0">
                  <c:v>Strongly Disagree</c:v>
                </c:pt>
                <c:pt idx="1">
                  <c:v>Generally Disagree</c:v>
                </c:pt>
                <c:pt idx="2">
                  <c:v>Partly Disagree</c:v>
                </c:pt>
                <c:pt idx="3">
                  <c:v>Partly Agree</c:v>
                </c:pt>
                <c:pt idx="4">
                  <c:v>Generally Agree</c:v>
                </c:pt>
                <c:pt idx="5">
                  <c:v>Strongly Agree</c:v>
                </c:pt>
              </c:strCache>
            </c:strRef>
          </c:cat>
          <c:val>
            <c:numRef>
              <c:f>Sayfa1!$AM$45:$AR$45</c:f>
              <c:numCache>
                <c:formatCode>0.00</c:formatCode>
                <c:ptCount val="6"/>
                <c:pt idx="0">
                  <c:v>3.5714285714285712</c:v>
                </c:pt>
                <c:pt idx="1">
                  <c:v>8.9285714285714288</c:v>
                </c:pt>
                <c:pt idx="2">
                  <c:v>17.857142857142858</c:v>
                </c:pt>
                <c:pt idx="3">
                  <c:v>42.857142857142854</c:v>
                </c:pt>
                <c:pt idx="4">
                  <c:v>23.214285714285715</c:v>
                </c:pt>
                <c:pt idx="5">
                  <c:v>3.5714285714285712</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62.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Sayfa1!$AM$61:$AQ$61</c:f>
              <c:strCache>
                <c:ptCount val="5"/>
                <c:pt idx="0">
                  <c:v>Strongly Disagree</c:v>
                </c:pt>
                <c:pt idx="1">
                  <c:v>Generally Disagree</c:v>
                </c:pt>
                <c:pt idx="2">
                  <c:v>Partly Disagree</c:v>
                </c:pt>
                <c:pt idx="3">
                  <c:v>Partly Agree</c:v>
                </c:pt>
                <c:pt idx="4">
                  <c:v>Generally Agree</c:v>
                </c:pt>
              </c:strCache>
            </c:strRef>
          </c:cat>
          <c:val>
            <c:numRef>
              <c:f>Sayfa1!$AM$46:$AQ$46</c:f>
              <c:numCache>
                <c:formatCode>0.00</c:formatCode>
                <c:ptCount val="5"/>
                <c:pt idx="0">
                  <c:v>3.5714285714285712</c:v>
                </c:pt>
                <c:pt idx="1">
                  <c:v>5.3571428571428568</c:v>
                </c:pt>
                <c:pt idx="2">
                  <c:v>21.428571428571427</c:v>
                </c:pt>
                <c:pt idx="3">
                  <c:v>41.071428571428569</c:v>
                </c:pt>
                <c:pt idx="4">
                  <c:v>28.571428571428569</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63.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Sayfa1!$AM$61:$AR$61</c:f>
              <c:strCache>
                <c:ptCount val="6"/>
                <c:pt idx="0">
                  <c:v>Strongly Disagree</c:v>
                </c:pt>
                <c:pt idx="1">
                  <c:v>Generally Disagree</c:v>
                </c:pt>
                <c:pt idx="2">
                  <c:v>Partly Disagree</c:v>
                </c:pt>
                <c:pt idx="3">
                  <c:v>Partly Agree</c:v>
                </c:pt>
                <c:pt idx="4">
                  <c:v>Generally Agree</c:v>
                </c:pt>
                <c:pt idx="5">
                  <c:v>Strongly Agree</c:v>
                </c:pt>
              </c:strCache>
            </c:strRef>
          </c:cat>
          <c:val>
            <c:numRef>
              <c:f>Sayfa1!$AM$47:$AR$47</c:f>
              <c:numCache>
                <c:formatCode>0.00</c:formatCode>
                <c:ptCount val="6"/>
                <c:pt idx="0">
                  <c:v>3.5714285714285712</c:v>
                </c:pt>
                <c:pt idx="1">
                  <c:v>7.1428571428571423</c:v>
                </c:pt>
                <c:pt idx="2">
                  <c:v>19.642857142857142</c:v>
                </c:pt>
                <c:pt idx="3">
                  <c:v>39.285714285714285</c:v>
                </c:pt>
                <c:pt idx="4">
                  <c:v>26.785714285714285</c:v>
                </c:pt>
                <c:pt idx="5">
                  <c:v>3.5714285714285712</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64.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Sayfa1!$AM$61:$AR$61</c:f>
              <c:strCache>
                <c:ptCount val="6"/>
                <c:pt idx="0">
                  <c:v>Strongly Disagree</c:v>
                </c:pt>
                <c:pt idx="1">
                  <c:v>Generally Disagree</c:v>
                </c:pt>
                <c:pt idx="2">
                  <c:v>Partly Disagree</c:v>
                </c:pt>
                <c:pt idx="3">
                  <c:v>Partly Agree</c:v>
                </c:pt>
                <c:pt idx="4">
                  <c:v>Generally Agree</c:v>
                </c:pt>
                <c:pt idx="5">
                  <c:v>Strongly Agree</c:v>
                </c:pt>
              </c:strCache>
            </c:strRef>
          </c:cat>
          <c:val>
            <c:numRef>
              <c:f>Sayfa1!$AM$48:$AR$48</c:f>
              <c:numCache>
                <c:formatCode>0.00</c:formatCode>
                <c:ptCount val="6"/>
                <c:pt idx="0">
                  <c:v>3.5714285714285712</c:v>
                </c:pt>
                <c:pt idx="1">
                  <c:v>8.9285714285714288</c:v>
                </c:pt>
                <c:pt idx="2">
                  <c:v>26.785714285714285</c:v>
                </c:pt>
                <c:pt idx="3">
                  <c:v>41.071428571428569</c:v>
                </c:pt>
                <c:pt idx="4">
                  <c:v>16.071428571428573</c:v>
                </c:pt>
                <c:pt idx="5">
                  <c:v>3.5714285714285712</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65.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Sayfa1!$AM$61:$AR$61</c:f>
              <c:strCache>
                <c:ptCount val="6"/>
                <c:pt idx="0">
                  <c:v>Strongly Disagree</c:v>
                </c:pt>
                <c:pt idx="1">
                  <c:v>Generally Disagree</c:v>
                </c:pt>
                <c:pt idx="2">
                  <c:v>Partly Disagree</c:v>
                </c:pt>
                <c:pt idx="3">
                  <c:v>Partly Agree</c:v>
                </c:pt>
                <c:pt idx="4">
                  <c:v>Generally Agree</c:v>
                </c:pt>
                <c:pt idx="5">
                  <c:v>Strongly Agree</c:v>
                </c:pt>
              </c:strCache>
            </c:strRef>
          </c:cat>
          <c:val>
            <c:numRef>
              <c:f>Sayfa1!$AM$49:$AR$49</c:f>
              <c:numCache>
                <c:formatCode>0.00</c:formatCode>
                <c:ptCount val="6"/>
                <c:pt idx="0">
                  <c:v>1.7857142857142856</c:v>
                </c:pt>
                <c:pt idx="1">
                  <c:v>7.1428571428571423</c:v>
                </c:pt>
                <c:pt idx="2">
                  <c:v>28.571428571428569</c:v>
                </c:pt>
                <c:pt idx="3">
                  <c:v>42.857142857142854</c:v>
                </c:pt>
                <c:pt idx="4">
                  <c:v>17.857142857142858</c:v>
                </c:pt>
                <c:pt idx="5">
                  <c:v>1.7857142857142856</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66.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Sayfa1!$AM$61:$AR$61</c:f>
              <c:strCache>
                <c:ptCount val="6"/>
                <c:pt idx="0">
                  <c:v>Strongly Disagree</c:v>
                </c:pt>
                <c:pt idx="1">
                  <c:v>Generally Disagree</c:v>
                </c:pt>
                <c:pt idx="2">
                  <c:v>Partly Disagree</c:v>
                </c:pt>
                <c:pt idx="3">
                  <c:v>Partly Agree</c:v>
                </c:pt>
                <c:pt idx="4">
                  <c:v>Generally Agree</c:v>
                </c:pt>
                <c:pt idx="5">
                  <c:v>Strongly Agree</c:v>
                </c:pt>
              </c:strCache>
            </c:strRef>
          </c:cat>
          <c:val>
            <c:numRef>
              <c:f>Sayfa1!$AM$50:$AR$50</c:f>
              <c:numCache>
                <c:formatCode>0.00</c:formatCode>
                <c:ptCount val="6"/>
                <c:pt idx="0">
                  <c:v>1.7857142857142856</c:v>
                </c:pt>
                <c:pt idx="1">
                  <c:v>5.3571428571428568</c:v>
                </c:pt>
                <c:pt idx="2">
                  <c:v>23.214285714285715</c:v>
                </c:pt>
                <c:pt idx="3">
                  <c:v>48.214285714285715</c:v>
                </c:pt>
                <c:pt idx="4">
                  <c:v>17.857142857142858</c:v>
                </c:pt>
                <c:pt idx="5">
                  <c:v>3.5714285714285712</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67.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Sayfa1!$AM$61:$AQ$61</c:f>
              <c:strCache>
                <c:ptCount val="5"/>
                <c:pt idx="0">
                  <c:v>Strongly Disagree</c:v>
                </c:pt>
                <c:pt idx="1">
                  <c:v>Generally Disagree</c:v>
                </c:pt>
                <c:pt idx="2">
                  <c:v>Partly Disagree</c:v>
                </c:pt>
                <c:pt idx="3">
                  <c:v>Partly Agree</c:v>
                </c:pt>
                <c:pt idx="4">
                  <c:v>Generally Agree</c:v>
                </c:pt>
              </c:strCache>
            </c:strRef>
          </c:cat>
          <c:val>
            <c:numRef>
              <c:f>Sayfa1!$AM$51:$AQ$51</c:f>
              <c:numCache>
                <c:formatCode>0.00</c:formatCode>
                <c:ptCount val="5"/>
                <c:pt idx="0">
                  <c:v>3.5714285714285712</c:v>
                </c:pt>
                <c:pt idx="1">
                  <c:v>3.5714285714285712</c:v>
                </c:pt>
                <c:pt idx="2">
                  <c:v>19.642857142857142</c:v>
                </c:pt>
                <c:pt idx="3">
                  <c:v>55.357142857142861</c:v>
                </c:pt>
                <c:pt idx="4">
                  <c:v>17.857142857142858</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68.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Sayfa1!$AN$2:$AS$2</c:f>
              <c:strCache>
                <c:ptCount val="6"/>
                <c:pt idx="0">
                  <c:v>Generally Disagree</c:v>
                </c:pt>
                <c:pt idx="1">
                  <c:v>Partly Disagree</c:v>
                </c:pt>
                <c:pt idx="2">
                  <c:v>Partly Agree</c:v>
                </c:pt>
                <c:pt idx="3">
                  <c:v>Generally Agree</c:v>
                </c:pt>
                <c:pt idx="4">
                  <c:v>Strongly Agree</c:v>
                </c:pt>
                <c:pt idx="5">
                  <c:v>No answer</c:v>
                </c:pt>
              </c:strCache>
            </c:strRef>
          </c:cat>
          <c:val>
            <c:numRef>
              <c:f>Sayfa1!$AN$30:$AS$30</c:f>
              <c:numCache>
                <c:formatCode>0.00</c:formatCode>
                <c:ptCount val="6"/>
                <c:pt idx="0">
                  <c:v>7.1428571428571423</c:v>
                </c:pt>
                <c:pt idx="1">
                  <c:v>16.071428571428573</c:v>
                </c:pt>
                <c:pt idx="2">
                  <c:v>39.285714285714285</c:v>
                </c:pt>
                <c:pt idx="3">
                  <c:v>32.142857142857146</c:v>
                </c:pt>
                <c:pt idx="4">
                  <c:v>3.5714285714285712</c:v>
                </c:pt>
                <c:pt idx="5">
                  <c:v>1.7857142857142856</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69.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Sayfa1!$AM$61:$AS$61</c:f>
              <c:strCache>
                <c:ptCount val="7"/>
                <c:pt idx="0">
                  <c:v>Strongly Disagree</c:v>
                </c:pt>
                <c:pt idx="1">
                  <c:v>Generally Disagree</c:v>
                </c:pt>
                <c:pt idx="2">
                  <c:v>Partly Disagree</c:v>
                </c:pt>
                <c:pt idx="3">
                  <c:v>Partly Agree</c:v>
                </c:pt>
                <c:pt idx="4">
                  <c:v>Generally Agree</c:v>
                </c:pt>
                <c:pt idx="5">
                  <c:v>Strongly Agree</c:v>
                </c:pt>
                <c:pt idx="6">
                  <c:v>No answer</c:v>
                </c:pt>
              </c:strCache>
            </c:strRef>
          </c:cat>
          <c:val>
            <c:numRef>
              <c:f>Sayfa1!$AM$52:$AS$52</c:f>
              <c:numCache>
                <c:formatCode>0.00</c:formatCode>
                <c:ptCount val="7"/>
                <c:pt idx="0">
                  <c:v>5.3571428571428568</c:v>
                </c:pt>
                <c:pt idx="1">
                  <c:v>3.5714285714285712</c:v>
                </c:pt>
                <c:pt idx="2">
                  <c:v>19.642857142857142</c:v>
                </c:pt>
                <c:pt idx="3">
                  <c:v>39.285714285714285</c:v>
                </c:pt>
                <c:pt idx="4">
                  <c:v>21.428571428571427</c:v>
                </c:pt>
                <c:pt idx="5">
                  <c:v>1.7857142857142856</c:v>
                </c:pt>
                <c:pt idx="6">
                  <c:v>8.9285714285714288</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Sayfa1!$AM$2:$AR$2</c:f>
              <c:strCache>
                <c:ptCount val="6"/>
                <c:pt idx="0">
                  <c:v>Strongly Disagree</c:v>
                </c:pt>
                <c:pt idx="1">
                  <c:v>Generally Disagree</c:v>
                </c:pt>
                <c:pt idx="2">
                  <c:v>Partly Disagree</c:v>
                </c:pt>
                <c:pt idx="3">
                  <c:v>Partly Agree</c:v>
                </c:pt>
                <c:pt idx="4">
                  <c:v>Generally Agree</c:v>
                </c:pt>
                <c:pt idx="5">
                  <c:v>Strongly Agree</c:v>
                </c:pt>
              </c:strCache>
            </c:strRef>
          </c:cat>
          <c:val>
            <c:numRef>
              <c:f>Sayfa1!$AM$9:$AR$9</c:f>
              <c:numCache>
                <c:formatCode>General</c:formatCode>
                <c:ptCount val="6"/>
                <c:pt idx="0">
                  <c:v>1.7857142857142856</c:v>
                </c:pt>
                <c:pt idx="1">
                  <c:v>7.1428571428571423</c:v>
                </c:pt>
                <c:pt idx="2">
                  <c:v>12.5</c:v>
                </c:pt>
                <c:pt idx="3">
                  <c:v>46.428571428571431</c:v>
                </c:pt>
                <c:pt idx="4">
                  <c:v>21.428571428571427</c:v>
                </c:pt>
                <c:pt idx="5">
                  <c:v>10.714285714285714</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70.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Sayfa1!$AM$61:$AS$61</c:f>
              <c:strCache>
                <c:ptCount val="7"/>
                <c:pt idx="0">
                  <c:v>Strongly Disagree</c:v>
                </c:pt>
                <c:pt idx="1">
                  <c:v>Generally Disagree</c:v>
                </c:pt>
                <c:pt idx="2">
                  <c:v>Partly Disagree</c:v>
                </c:pt>
                <c:pt idx="3">
                  <c:v>Partly Agree</c:v>
                </c:pt>
                <c:pt idx="4">
                  <c:v>Generally Agree</c:v>
                </c:pt>
                <c:pt idx="5">
                  <c:v>Strongly Agree</c:v>
                </c:pt>
                <c:pt idx="6">
                  <c:v>No answer</c:v>
                </c:pt>
              </c:strCache>
            </c:strRef>
          </c:cat>
          <c:val>
            <c:numRef>
              <c:f>Sayfa1!$AM$53:$AS$53</c:f>
              <c:numCache>
                <c:formatCode>0.00</c:formatCode>
                <c:ptCount val="7"/>
                <c:pt idx="0">
                  <c:v>3.5714285714285712</c:v>
                </c:pt>
                <c:pt idx="1">
                  <c:v>7.1428571428571423</c:v>
                </c:pt>
                <c:pt idx="2">
                  <c:v>14.285714285714285</c:v>
                </c:pt>
                <c:pt idx="3">
                  <c:v>39.285714285714285</c:v>
                </c:pt>
                <c:pt idx="4">
                  <c:v>25</c:v>
                </c:pt>
                <c:pt idx="5">
                  <c:v>3.5714285714285712</c:v>
                </c:pt>
                <c:pt idx="6">
                  <c:v>7.1428571428571423</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7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Sayfa1!$AM$61:$AS$61</c:f>
              <c:strCache>
                <c:ptCount val="7"/>
                <c:pt idx="0">
                  <c:v>Strongly Disagree</c:v>
                </c:pt>
                <c:pt idx="1">
                  <c:v>Generally Disagree</c:v>
                </c:pt>
                <c:pt idx="2">
                  <c:v>Partly Disagree</c:v>
                </c:pt>
                <c:pt idx="3">
                  <c:v>Partly Agree</c:v>
                </c:pt>
                <c:pt idx="4">
                  <c:v>Generally Agree</c:v>
                </c:pt>
                <c:pt idx="5">
                  <c:v>Strongly Agree</c:v>
                </c:pt>
                <c:pt idx="6">
                  <c:v>No answer</c:v>
                </c:pt>
              </c:strCache>
            </c:strRef>
          </c:cat>
          <c:val>
            <c:numRef>
              <c:f>Sayfa1!$AM$54:$AS$54</c:f>
              <c:numCache>
                <c:formatCode>0.00</c:formatCode>
                <c:ptCount val="7"/>
                <c:pt idx="0">
                  <c:v>3.5714285714285712</c:v>
                </c:pt>
                <c:pt idx="1">
                  <c:v>5.3571428571428568</c:v>
                </c:pt>
                <c:pt idx="2">
                  <c:v>16.071428571428573</c:v>
                </c:pt>
                <c:pt idx="3">
                  <c:v>41.071428571428569</c:v>
                </c:pt>
                <c:pt idx="4">
                  <c:v>25</c:v>
                </c:pt>
                <c:pt idx="5">
                  <c:v>0</c:v>
                </c:pt>
                <c:pt idx="6">
                  <c:v>8.9285714285714288</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72.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Sayfa1!$AM$61:$AS$61</c:f>
              <c:strCache>
                <c:ptCount val="7"/>
                <c:pt idx="0">
                  <c:v>Strongly Disagree</c:v>
                </c:pt>
                <c:pt idx="1">
                  <c:v>Generally Disagree</c:v>
                </c:pt>
                <c:pt idx="2">
                  <c:v>Partly Disagree</c:v>
                </c:pt>
                <c:pt idx="3">
                  <c:v>Partly Agree</c:v>
                </c:pt>
                <c:pt idx="4">
                  <c:v>Generally Agree</c:v>
                </c:pt>
                <c:pt idx="5">
                  <c:v>Strongly Agree</c:v>
                </c:pt>
                <c:pt idx="6">
                  <c:v>No answer</c:v>
                </c:pt>
              </c:strCache>
            </c:strRef>
          </c:cat>
          <c:val>
            <c:numRef>
              <c:f>Sayfa1!$AM$55:$AS$55</c:f>
              <c:numCache>
                <c:formatCode>0.00</c:formatCode>
                <c:ptCount val="7"/>
                <c:pt idx="0">
                  <c:v>1.7857142857142856</c:v>
                </c:pt>
                <c:pt idx="1">
                  <c:v>7.1428571428571423</c:v>
                </c:pt>
                <c:pt idx="2">
                  <c:v>16.071428571428573</c:v>
                </c:pt>
                <c:pt idx="3">
                  <c:v>42.857142857142854</c:v>
                </c:pt>
                <c:pt idx="4">
                  <c:v>17.857142857142858</c:v>
                </c:pt>
                <c:pt idx="5">
                  <c:v>7.1428571428571423</c:v>
                </c:pt>
                <c:pt idx="6">
                  <c:v>7.1428571428571423</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73.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Sayfa1!$AM$61:$AS$61</c:f>
              <c:strCache>
                <c:ptCount val="7"/>
                <c:pt idx="0">
                  <c:v>Strongly Disagree</c:v>
                </c:pt>
                <c:pt idx="1">
                  <c:v>Generally Disagree</c:v>
                </c:pt>
                <c:pt idx="2">
                  <c:v>Partly Disagree</c:v>
                </c:pt>
                <c:pt idx="3">
                  <c:v>Partly Agree</c:v>
                </c:pt>
                <c:pt idx="4">
                  <c:v>Generally Agree</c:v>
                </c:pt>
                <c:pt idx="5">
                  <c:v>Strongly Agree</c:v>
                </c:pt>
                <c:pt idx="6">
                  <c:v>No answer</c:v>
                </c:pt>
              </c:strCache>
            </c:strRef>
          </c:cat>
          <c:val>
            <c:numRef>
              <c:f>Sayfa1!$AM$56:$AS$56</c:f>
              <c:numCache>
                <c:formatCode>0.00</c:formatCode>
                <c:ptCount val="7"/>
                <c:pt idx="0">
                  <c:v>1.7857142857142856</c:v>
                </c:pt>
                <c:pt idx="1">
                  <c:v>5.3571428571428568</c:v>
                </c:pt>
                <c:pt idx="2">
                  <c:v>7.1428571428571423</c:v>
                </c:pt>
                <c:pt idx="3">
                  <c:v>53.571428571428569</c:v>
                </c:pt>
                <c:pt idx="4">
                  <c:v>21.428571428571427</c:v>
                </c:pt>
                <c:pt idx="5">
                  <c:v>7.1428571428571423</c:v>
                </c:pt>
                <c:pt idx="6">
                  <c:v>3.5714285714285712</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74.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Sayfa1!$AM$61:$AS$61</c:f>
              <c:strCache>
                <c:ptCount val="7"/>
                <c:pt idx="0">
                  <c:v>Strongly Disagree</c:v>
                </c:pt>
                <c:pt idx="1">
                  <c:v>Generally Disagree</c:v>
                </c:pt>
                <c:pt idx="2">
                  <c:v>Partly Disagree</c:v>
                </c:pt>
                <c:pt idx="3">
                  <c:v>Partly Agree</c:v>
                </c:pt>
                <c:pt idx="4">
                  <c:v>Generally Agree</c:v>
                </c:pt>
                <c:pt idx="5">
                  <c:v>Strongly Agree</c:v>
                </c:pt>
                <c:pt idx="6">
                  <c:v>No answer</c:v>
                </c:pt>
              </c:strCache>
            </c:strRef>
          </c:cat>
          <c:val>
            <c:numRef>
              <c:f>Sayfa1!$AM$57:$AS$57</c:f>
              <c:numCache>
                <c:formatCode>0.00</c:formatCode>
                <c:ptCount val="7"/>
                <c:pt idx="0">
                  <c:v>3.5714285714285712</c:v>
                </c:pt>
                <c:pt idx="1">
                  <c:v>3.5714285714285712</c:v>
                </c:pt>
                <c:pt idx="2">
                  <c:v>10.714285714285714</c:v>
                </c:pt>
                <c:pt idx="3">
                  <c:v>53.571428571428569</c:v>
                </c:pt>
                <c:pt idx="4">
                  <c:v>16.071428571428573</c:v>
                </c:pt>
                <c:pt idx="5">
                  <c:v>5.3571428571428568</c:v>
                </c:pt>
                <c:pt idx="6">
                  <c:v>7.1428571428571423</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75.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Sayfa1!$AM$61:$AS$61</c:f>
              <c:strCache>
                <c:ptCount val="7"/>
                <c:pt idx="0">
                  <c:v>Strongly Disagree</c:v>
                </c:pt>
                <c:pt idx="1">
                  <c:v>Generally Disagree</c:v>
                </c:pt>
                <c:pt idx="2">
                  <c:v>Partly Disagree</c:v>
                </c:pt>
                <c:pt idx="3">
                  <c:v>Partly Agree</c:v>
                </c:pt>
                <c:pt idx="4">
                  <c:v>Generally Agree</c:v>
                </c:pt>
                <c:pt idx="5">
                  <c:v>Strongly Agree</c:v>
                </c:pt>
                <c:pt idx="6">
                  <c:v>No answer</c:v>
                </c:pt>
              </c:strCache>
            </c:strRef>
          </c:cat>
          <c:val>
            <c:numRef>
              <c:f>Sayfa1!$AM$58:$AS$58</c:f>
              <c:numCache>
                <c:formatCode>0.00</c:formatCode>
                <c:ptCount val="7"/>
                <c:pt idx="0">
                  <c:v>1.7857142857142856</c:v>
                </c:pt>
                <c:pt idx="1">
                  <c:v>3.5714285714285712</c:v>
                </c:pt>
                <c:pt idx="2">
                  <c:v>16.071428571428573</c:v>
                </c:pt>
                <c:pt idx="3">
                  <c:v>48.214285714285715</c:v>
                </c:pt>
                <c:pt idx="4">
                  <c:v>19.642857142857142</c:v>
                </c:pt>
                <c:pt idx="5">
                  <c:v>5.3571428571428568</c:v>
                </c:pt>
                <c:pt idx="6">
                  <c:v>5.3571428571428568</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76.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Sayfa1!$AM$61:$AS$61</c:f>
              <c:strCache>
                <c:ptCount val="7"/>
                <c:pt idx="0">
                  <c:v>Strongly Disagree</c:v>
                </c:pt>
                <c:pt idx="1">
                  <c:v>Generally Disagree</c:v>
                </c:pt>
                <c:pt idx="2">
                  <c:v>Partly Disagree</c:v>
                </c:pt>
                <c:pt idx="3">
                  <c:v>Partly Agree</c:v>
                </c:pt>
                <c:pt idx="4">
                  <c:v>Generally Agree</c:v>
                </c:pt>
                <c:pt idx="5">
                  <c:v>Strongly Agree</c:v>
                </c:pt>
                <c:pt idx="6">
                  <c:v>No answer</c:v>
                </c:pt>
              </c:strCache>
            </c:strRef>
          </c:cat>
          <c:val>
            <c:numRef>
              <c:f>Sayfa1!$AM$59:$AS$59</c:f>
              <c:numCache>
                <c:formatCode>0.00</c:formatCode>
                <c:ptCount val="7"/>
                <c:pt idx="0">
                  <c:v>5.3571428571428568</c:v>
                </c:pt>
                <c:pt idx="1">
                  <c:v>5.3571428571428568</c:v>
                </c:pt>
                <c:pt idx="2">
                  <c:v>7.1428571428571423</c:v>
                </c:pt>
                <c:pt idx="3">
                  <c:v>39.285714285714285</c:v>
                </c:pt>
                <c:pt idx="4">
                  <c:v>35.714285714285715</c:v>
                </c:pt>
                <c:pt idx="5">
                  <c:v>3.5714285714285712</c:v>
                </c:pt>
                <c:pt idx="6">
                  <c:v>3.5714285714285712</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Sayfa1!$AM$2:$AS$2</c:f>
              <c:strCache>
                <c:ptCount val="7"/>
                <c:pt idx="0">
                  <c:v>Strongly Disagree</c:v>
                </c:pt>
                <c:pt idx="1">
                  <c:v>Generally Disagree</c:v>
                </c:pt>
                <c:pt idx="2">
                  <c:v>Partly Disagree</c:v>
                </c:pt>
                <c:pt idx="3">
                  <c:v>Partly Agree</c:v>
                </c:pt>
                <c:pt idx="4">
                  <c:v>Generally Agree</c:v>
                </c:pt>
                <c:pt idx="5">
                  <c:v>Strongly Agree</c:v>
                </c:pt>
                <c:pt idx="6">
                  <c:v>No answer</c:v>
                </c:pt>
              </c:strCache>
            </c:strRef>
          </c:cat>
          <c:val>
            <c:numRef>
              <c:f>Sayfa1!$AM$10:$AS$10</c:f>
              <c:numCache>
                <c:formatCode>General</c:formatCode>
                <c:ptCount val="7"/>
                <c:pt idx="0">
                  <c:v>0</c:v>
                </c:pt>
                <c:pt idx="1">
                  <c:v>5.3571428571428568</c:v>
                </c:pt>
                <c:pt idx="2">
                  <c:v>7.1428571428571423</c:v>
                </c:pt>
                <c:pt idx="3">
                  <c:v>44.642857142857146</c:v>
                </c:pt>
                <c:pt idx="4">
                  <c:v>28.571428571428569</c:v>
                </c:pt>
                <c:pt idx="5">
                  <c:v>12.5</c:v>
                </c:pt>
                <c:pt idx="6">
                  <c:v>1.7857142857142856</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numFmt formatCode="General" sourceLinked="0"/>
            <c:showLegendKey val="0"/>
            <c:showVal val="0"/>
            <c:showCatName val="0"/>
            <c:showSerName val="0"/>
            <c:showPercent val="1"/>
            <c:showBubbleSize val="0"/>
            <c:showLeaderLines val="1"/>
          </c:dLbls>
          <c:cat>
            <c:strRef>
              <c:f>Sayfa1!$AM$2:$AS$2</c:f>
              <c:strCache>
                <c:ptCount val="7"/>
                <c:pt idx="0">
                  <c:v>Strongly Disagree</c:v>
                </c:pt>
                <c:pt idx="1">
                  <c:v>Generally Disagree</c:v>
                </c:pt>
                <c:pt idx="2">
                  <c:v>Partly Disagree</c:v>
                </c:pt>
                <c:pt idx="3">
                  <c:v>Partly Agree</c:v>
                </c:pt>
                <c:pt idx="4">
                  <c:v>Generally Agree</c:v>
                </c:pt>
                <c:pt idx="5">
                  <c:v>Strongly Agree</c:v>
                </c:pt>
                <c:pt idx="6">
                  <c:v>No answer</c:v>
                </c:pt>
              </c:strCache>
            </c:strRef>
          </c:cat>
          <c:val>
            <c:numRef>
              <c:f>Sayfa1!$AM$11:$AS$11</c:f>
              <c:numCache>
                <c:formatCode>General</c:formatCode>
                <c:ptCount val="7"/>
                <c:pt idx="0">
                  <c:v>0</c:v>
                </c:pt>
                <c:pt idx="1">
                  <c:v>5.3571428571428568</c:v>
                </c:pt>
                <c:pt idx="2">
                  <c:v>16.071428571428573</c:v>
                </c:pt>
                <c:pt idx="3">
                  <c:v>35.714285714285715</c:v>
                </c:pt>
                <c:pt idx="4">
                  <c:v>19.642857142857142</c:v>
                </c:pt>
                <c:pt idx="5">
                  <c:v>16.071428571428573</c:v>
                </c:pt>
                <c:pt idx="6">
                  <c:v>7.1428571428571423</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tr-TR"/>
        </a:p>
      </c:txPr>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23720DD-5B6D-40BF-8493-A6B52D484E6B}" type="datetimeFigureOut">
              <a:rPr lang="tr-TR" smtClean="0"/>
              <a:t>12.12.2017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858714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3720DD-5B6D-40BF-8493-A6B52D484E6B}" type="datetimeFigureOut">
              <a:rPr lang="tr-TR" smtClean="0"/>
              <a:t>12.12.2017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765167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3720DD-5B6D-40BF-8493-A6B52D484E6B}" type="datetimeFigureOut">
              <a:rPr lang="tr-TR" smtClean="0"/>
              <a:t>12.12.2017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4719238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12.12.2017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12.12.2017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12.12.2017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12.12.2017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12.12.2017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12.12.2017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23720DD-5B6D-40BF-8493-A6B52D484E6B}" type="datetimeFigureOut">
              <a:rPr lang="tr-TR" smtClean="0"/>
              <a:t>12.12.2017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12.12.2017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3720DD-5B6D-40BF-8493-A6B52D484E6B}" type="datetimeFigureOut">
              <a:rPr lang="tr-TR" smtClean="0"/>
              <a:t>12.12.2017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6728814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12.12.2017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12.12.2017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12.12.2017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A23720DD-5B6D-40BF-8493-A6B52D484E6B}" type="datetimeFigureOut">
              <a:rPr lang="tr-TR" smtClean="0"/>
              <a:t>12.12.2017</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02176B-0E47-46AC-8F43-DAB4B8A37D06}" type="slidenum">
              <a:rPr lang="tr-TR" smtClean="0"/>
              <a:t>‹#›</a:t>
            </a:fld>
            <a:endParaRPr lang="tr-T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12.12.2017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11" name="Title 10"/>
          <p:cNvSpPr>
            <a:spLocks noGrp="1"/>
          </p:cNvSpPr>
          <p:nvPr>
            <p:ph type="title"/>
          </p:nvPr>
        </p:nvSpPr>
        <p:spPr/>
        <p:txBody>
          <a:bodyPr/>
          <a:lstStyle/>
          <a:p>
            <a:r>
              <a:rPr lang="tr-TR" smtClean="0"/>
              <a:t>Asıl başlık stili için tıklatın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12.12.2017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23720DD-5B6D-40BF-8493-A6B52D484E6B}" type="datetimeFigureOut">
              <a:rPr lang="tr-TR" smtClean="0"/>
              <a:t>12.12.2017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12" name="Title 1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12.12.2017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12.12.2017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12.12.2017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23720DD-5B6D-40BF-8493-A6B52D484E6B}" type="datetimeFigureOut">
              <a:rPr lang="tr-TR" smtClean="0"/>
              <a:t>12.12.2017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17849629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smtClean="0"/>
              <a:t>Asıl başlık stili için tıklatın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12.12.2017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12.12.2017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12.12.2017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12.12.2017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23720DD-5B6D-40BF-8493-A6B52D484E6B}" type="datetimeFigureOut">
              <a:rPr lang="tr-TR" smtClean="0"/>
              <a:t>12.12.2017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093548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23720DD-5B6D-40BF-8493-A6B52D484E6B}" type="datetimeFigureOut">
              <a:rPr lang="tr-TR" smtClean="0"/>
              <a:t>12.12.2017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26322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23720DD-5B6D-40BF-8493-A6B52D484E6B}" type="datetimeFigureOut">
              <a:rPr lang="tr-TR" smtClean="0"/>
              <a:t>12.12.2017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861824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12.12.2017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747269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23720DD-5B6D-40BF-8493-A6B52D484E6B}" type="datetimeFigureOut">
              <a:rPr lang="tr-TR" smtClean="0"/>
              <a:t>12.12.2017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232588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23720DD-5B6D-40BF-8493-A6B52D484E6B}" type="datetimeFigureOut">
              <a:rPr lang="tr-TR" smtClean="0"/>
              <a:t>12.12.2017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776247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12.12.2017</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1276184308"/>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23720DD-5B6D-40BF-8493-A6B52D484E6B}" type="datetimeFigureOut">
              <a:rPr lang="tr-TR" smtClean="0"/>
              <a:t>12.12.2017</a:t>
            </a:fld>
            <a:endParaRPr lang="tr-T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302176B-0E47-46AC-8F43-DAB4B8A37D06}" type="slidenum">
              <a:rPr lang="tr-TR" smtClean="0"/>
              <a:t>‹#›</a:t>
            </a:fld>
            <a:endParaRPr lang="tr-T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A23720DD-5B6D-40BF-8493-A6B52D484E6B}" type="datetimeFigureOut">
              <a:rPr lang="tr-TR" smtClean="0"/>
              <a:t>12.12.2017</a:t>
            </a:fld>
            <a:endParaRPr lang="tr-T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chart" Target="../charts/chart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chart" Target="../charts/chart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chart" Target="../charts/chart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chart" Target="../charts/chart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chart" Target="../charts/chart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chart" Target="../charts/chart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chart" Target="../charts/chart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chart" Target="../charts/chart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chart" Target="../charts/chart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chart" Target="../charts/chart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chart" Target="../charts/chart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chart" Target="../charts/chart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chart" Target="../charts/chart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chart" Target="../charts/chart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chart" Target="../charts/chart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chart" Target="../charts/chart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chart" Target="../charts/chart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chart" Target="../charts/chart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chart" Target="../charts/chart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chart" Target="../charts/chart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chart" Target="../charts/chart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chart" Target="../charts/chart6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chart" Target="../charts/chart6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chart" Target="../charts/chart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chart" Target="../charts/chart6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chart" Target="../charts/chart7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chart" Target="../charts/chart7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chart" Target="../charts/chart7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chart" Target="../charts/chart7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chart" Target="../charts/chart7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chart" Target="../charts/chart75.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chart" Target="../charts/chart76.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3" y="2675467"/>
            <a:ext cx="7740848" cy="3450696"/>
          </a:xfrm>
        </p:spPr>
        <p:txBody>
          <a:bodyPr>
            <a:normAutofit lnSpcReduction="10000"/>
          </a:bodyPr>
          <a:lstStyle/>
          <a:p>
            <a:pPr marL="0" indent="0">
              <a:buNone/>
            </a:pPr>
            <a:r>
              <a:rPr lang="en-US" dirty="0" smtClean="0"/>
              <a:t>Project</a:t>
            </a:r>
            <a:r>
              <a:rPr lang="en-US" dirty="0"/>
              <a:t>: “</a:t>
            </a:r>
            <a:r>
              <a:rPr lang="en-US" i="1" dirty="0"/>
              <a:t>Visible Teaching </a:t>
            </a:r>
            <a:r>
              <a:rPr lang="en-US" i="1" dirty="0" smtClean="0"/>
              <a:t>for </a:t>
            </a:r>
            <a:r>
              <a:rPr lang="en-US" i="1" dirty="0"/>
              <a:t>Performance</a:t>
            </a:r>
            <a:r>
              <a:rPr lang="en-US" i="1" dirty="0" smtClean="0"/>
              <a:t>”</a:t>
            </a:r>
            <a:endParaRPr lang="tr-TR" i="1" dirty="0" smtClean="0"/>
          </a:p>
          <a:p>
            <a:pPr marL="0" indent="0">
              <a:buNone/>
            </a:pPr>
            <a:endParaRPr lang="tr-TR" dirty="0" smtClean="0"/>
          </a:p>
          <a:p>
            <a:pPr marL="0" indent="0">
              <a:buNone/>
            </a:pPr>
            <a:r>
              <a:rPr lang="en-US" dirty="0"/>
              <a:t>Results from the Survey based on Hattie’s Check list </a:t>
            </a:r>
            <a:r>
              <a:rPr lang="en-US" dirty="0" smtClean="0"/>
              <a:t>for</a:t>
            </a:r>
            <a:r>
              <a:rPr lang="tr-TR" dirty="0"/>
              <a:t> “</a:t>
            </a:r>
            <a:r>
              <a:rPr lang="tr-TR" dirty="0" err="1"/>
              <a:t>Visible</a:t>
            </a:r>
            <a:r>
              <a:rPr lang="tr-TR" dirty="0"/>
              <a:t> </a:t>
            </a:r>
            <a:r>
              <a:rPr lang="tr-TR" dirty="0" err="1"/>
              <a:t>learning</a:t>
            </a:r>
            <a:r>
              <a:rPr lang="tr-TR" dirty="0"/>
              <a:t> inside</a:t>
            </a:r>
            <a:r>
              <a:rPr lang="tr-TR" dirty="0" smtClean="0"/>
              <a:t>”</a:t>
            </a:r>
          </a:p>
          <a:p>
            <a:pPr marL="0" indent="0">
              <a:buNone/>
            </a:pPr>
            <a:endParaRPr lang="tr-TR" dirty="0"/>
          </a:p>
          <a:p>
            <a:pPr marL="0" indent="0">
              <a:buNone/>
            </a:pPr>
            <a:r>
              <a:rPr lang="tr-TR" dirty="0" smtClean="0"/>
              <a:t>Elazığ Mesleki ve Teknik Anadolu Lisesi                       TURKEY       </a:t>
            </a:r>
          </a:p>
          <a:p>
            <a:pPr marL="0" indent="0">
              <a:buNone/>
            </a:pPr>
            <a:endParaRPr lang="tr-TR" dirty="0"/>
          </a:p>
          <a:p>
            <a:pPr marL="0" indent="0">
              <a:buNone/>
            </a:pPr>
            <a:r>
              <a:rPr lang="tr-TR" dirty="0" smtClean="0"/>
              <a:t> </a:t>
            </a:r>
            <a:r>
              <a:rPr lang="tr-TR" dirty="0" err="1" smtClean="0"/>
              <a:t>Rybnik</a:t>
            </a:r>
            <a:r>
              <a:rPr lang="tr-TR" dirty="0" smtClean="0"/>
              <a:t>/Poland      14.12.2017</a:t>
            </a:r>
            <a:endParaRPr lang="tr-TR" dirty="0"/>
          </a:p>
        </p:txBody>
      </p:sp>
      <p:sp>
        <p:nvSpPr>
          <p:cNvPr id="2" name="Başlık 1"/>
          <p:cNvSpPr>
            <a:spLocks noGrp="1"/>
          </p:cNvSpPr>
          <p:nvPr>
            <p:ph type="title"/>
          </p:nvPr>
        </p:nvSpPr>
        <p:spPr/>
        <p:txBody>
          <a:bodyPr>
            <a:normAutofit fontScale="90000"/>
          </a:bodyPr>
          <a:lstStyle/>
          <a:p>
            <a:pPr algn="l"/>
            <a:r>
              <a:rPr lang="tr-TR" i="1" dirty="0" smtClean="0"/>
              <a:t/>
            </a:r>
            <a:br>
              <a:rPr lang="tr-TR" i="1" dirty="0" smtClean="0"/>
            </a:br>
            <a:r>
              <a:rPr lang="tr-TR" i="1" dirty="0" err="1" smtClean="0"/>
              <a:t>Erasmus</a:t>
            </a:r>
            <a:r>
              <a:rPr lang="tr-TR" i="1" dirty="0" smtClean="0"/>
              <a:t> +</a:t>
            </a:r>
            <a:br>
              <a:rPr lang="tr-TR" i="1" dirty="0" smtClean="0"/>
            </a:br>
            <a:r>
              <a:rPr lang="tr-TR" i="1" dirty="0" smtClean="0"/>
              <a:t>Strategic </a:t>
            </a:r>
            <a:r>
              <a:rPr lang="tr-TR" i="1" dirty="0" err="1" smtClean="0"/>
              <a:t>Partnerships</a:t>
            </a:r>
            <a:r>
              <a:rPr lang="tr-TR" dirty="0"/>
              <a:t/>
            </a:r>
            <a:br>
              <a:rPr lang="tr-TR" dirty="0"/>
            </a:br>
            <a:endParaRPr lang="tr-TR" dirty="0"/>
          </a:p>
        </p:txBody>
      </p:sp>
      <p:pic>
        <p:nvPicPr>
          <p:cNvPr id="4" name="image1.jpeg"/>
          <p:cNvPicPr/>
          <p:nvPr/>
        </p:nvPicPr>
        <p:blipFill>
          <a:blip r:embed="rId2">
            <a:extLst>
              <a:ext uri="{28A0092B-C50C-407E-A947-70E740481C1C}">
                <a14:useLocalDpi xmlns:a14="http://schemas.microsoft.com/office/drawing/2010/main" val="0"/>
              </a:ext>
            </a:extLst>
          </a:blip>
          <a:stretch>
            <a:fillRect/>
          </a:stretch>
        </p:blipFill>
        <p:spPr>
          <a:xfrm>
            <a:off x="5940152" y="404664"/>
            <a:ext cx="2595919" cy="923280"/>
          </a:xfrm>
          <a:prstGeom prst="rect">
            <a:avLst/>
          </a:prstGeom>
        </p:spPr>
      </p:pic>
      <p:pic>
        <p:nvPicPr>
          <p:cNvPr id="2050" name="Picture 2" descr="türk bayrağı ile ilgili görsel sonuc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6522" y="4972794"/>
            <a:ext cx="2809875" cy="1628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79890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1600" b="1" dirty="0">
                <a:solidFill>
                  <a:srgbClr val="0070C0"/>
                </a:solidFill>
              </a:rPr>
              <a:t>3e) </a:t>
            </a:r>
            <a:r>
              <a:rPr lang="tr-TR" sz="1600" b="1" dirty="0" err="1">
                <a:solidFill>
                  <a:srgbClr val="0070C0"/>
                </a:solidFill>
              </a:rPr>
              <a:t>develops</a:t>
            </a:r>
            <a:r>
              <a:rPr lang="tr-TR" sz="1600" b="1" dirty="0">
                <a:solidFill>
                  <a:srgbClr val="0070C0"/>
                </a:solidFill>
              </a:rPr>
              <a:t> </a:t>
            </a:r>
            <a:r>
              <a:rPr lang="tr-TR" sz="1600" b="1" dirty="0" err="1">
                <a:solidFill>
                  <a:srgbClr val="0070C0"/>
                </a:solidFill>
              </a:rPr>
              <a:t>the</a:t>
            </a:r>
            <a:r>
              <a:rPr lang="tr-TR" sz="1600" b="1" dirty="0">
                <a:solidFill>
                  <a:srgbClr val="0070C0"/>
                </a:solidFill>
              </a:rPr>
              <a:t> </a:t>
            </a:r>
            <a:r>
              <a:rPr lang="tr-TR" sz="1600" b="1" dirty="0" err="1">
                <a:solidFill>
                  <a:srgbClr val="0070C0"/>
                </a:solidFill>
              </a:rPr>
              <a:t>teacher’s</a:t>
            </a:r>
            <a:r>
              <a:rPr lang="tr-TR" sz="1600" b="1" dirty="0">
                <a:solidFill>
                  <a:srgbClr val="0070C0"/>
                </a:solidFill>
              </a:rPr>
              <a:t> </a:t>
            </a:r>
            <a:r>
              <a:rPr lang="tr-TR" sz="1600" b="1" dirty="0" err="1">
                <a:solidFill>
                  <a:srgbClr val="0070C0"/>
                </a:solidFill>
              </a:rPr>
              <a:t>ability</a:t>
            </a:r>
            <a:r>
              <a:rPr lang="tr-TR" sz="1600" b="1" dirty="0">
                <a:solidFill>
                  <a:srgbClr val="0070C0"/>
                </a:solidFill>
              </a:rPr>
              <a:t> </a:t>
            </a:r>
            <a:r>
              <a:rPr lang="tr-TR" sz="1600" b="1" dirty="0" err="1">
                <a:solidFill>
                  <a:srgbClr val="0070C0"/>
                </a:solidFill>
              </a:rPr>
              <a:t>to</a:t>
            </a:r>
            <a:r>
              <a:rPr lang="tr-TR" sz="1600" b="1" dirty="0">
                <a:solidFill>
                  <a:srgbClr val="0070C0"/>
                </a:solidFill>
              </a:rPr>
              <a:t> </a:t>
            </a:r>
            <a:r>
              <a:rPr lang="tr-TR" sz="1600" b="1" dirty="0" err="1">
                <a:solidFill>
                  <a:srgbClr val="0070C0"/>
                </a:solidFill>
              </a:rPr>
              <a:t>influence</a:t>
            </a:r>
            <a:r>
              <a:rPr lang="tr-TR" sz="1600" b="1" dirty="0">
                <a:solidFill>
                  <a:srgbClr val="0070C0"/>
                </a:solidFill>
              </a:rPr>
              <a:t> </a:t>
            </a:r>
            <a:r>
              <a:rPr lang="tr-TR" sz="1600" b="1" dirty="0" err="1">
                <a:solidFill>
                  <a:srgbClr val="0070C0"/>
                </a:solidFill>
              </a:rPr>
              <a:t>students</a:t>
            </a:r>
            <a:r>
              <a:rPr lang="tr-TR" sz="1600" b="1" dirty="0">
                <a:solidFill>
                  <a:srgbClr val="0070C0"/>
                </a:solidFill>
              </a:rPr>
              <a:t>’ </a:t>
            </a:r>
            <a:r>
              <a:rPr lang="tr-TR" sz="1600" b="1" dirty="0" err="1">
                <a:solidFill>
                  <a:srgbClr val="0070C0"/>
                </a:solidFill>
              </a:rPr>
              <a:t>surface</a:t>
            </a:r>
            <a:r>
              <a:rPr lang="tr-TR" sz="1600" b="1" dirty="0">
                <a:solidFill>
                  <a:srgbClr val="0070C0"/>
                </a:solidFill>
              </a:rPr>
              <a:t> </a:t>
            </a:r>
            <a:r>
              <a:rPr lang="tr-TR" sz="1600" b="1" dirty="0" err="1">
                <a:solidFill>
                  <a:srgbClr val="0070C0"/>
                </a:solidFill>
              </a:rPr>
              <a:t>and</a:t>
            </a:r>
            <a:r>
              <a:rPr lang="tr-TR" sz="1600" b="1" dirty="0">
                <a:solidFill>
                  <a:srgbClr val="0070C0"/>
                </a:solidFill>
              </a:rPr>
              <a:t> </a:t>
            </a:r>
            <a:r>
              <a:rPr lang="tr-TR" sz="1600" b="1" dirty="0" err="1">
                <a:solidFill>
                  <a:srgbClr val="0070C0"/>
                </a:solidFill>
              </a:rPr>
              <a:t>deep</a:t>
            </a:r>
            <a:r>
              <a:rPr lang="tr-TR" sz="1600" b="1" dirty="0">
                <a:solidFill>
                  <a:srgbClr val="0070C0"/>
                </a:solidFill>
              </a:rPr>
              <a:t> </a:t>
            </a:r>
            <a:r>
              <a:rPr lang="tr-TR" sz="1600" b="1" dirty="0" err="1">
                <a:solidFill>
                  <a:srgbClr val="0070C0"/>
                </a:solidFill>
              </a:rPr>
              <a:t>learning</a:t>
            </a:r>
            <a:r>
              <a:rPr lang="tr-TR" sz="1600" b="1" dirty="0">
                <a:solidFill>
                  <a:srgbClr val="0070C0"/>
                </a:solidFill>
              </a:rPr>
              <a:t/>
            </a:r>
            <a:br>
              <a:rPr lang="tr-TR" sz="1600" b="1" dirty="0">
                <a:solidFill>
                  <a:srgbClr val="0070C0"/>
                </a:solidFill>
              </a:rPr>
            </a:br>
            <a:endParaRPr lang="tr-TR" sz="1600" b="1" dirty="0">
              <a:solidFill>
                <a:srgbClr val="0070C0"/>
              </a:solidFill>
            </a:endParaRPr>
          </a:p>
        </p:txBody>
      </p:sp>
      <p:graphicFrame>
        <p:nvGraphicFramePr>
          <p:cNvPr id="4" name="İçerik Yer Tutucusu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52302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1600" b="1" dirty="0">
                <a:solidFill>
                  <a:srgbClr val="0070C0"/>
                </a:solidFill>
              </a:rPr>
              <a:t>4а) </a:t>
            </a:r>
            <a:r>
              <a:rPr lang="tr-TR" sz="1600" b="1" dirty="0" err="1">
                <a:solidFill>
                  <a:srgbClr val="0070C0"/>
                </a:solidFill>
              </a:rPr>
              <a:t>solving</a:t>
            </a:r>
            <a:r>
              <a:rPr lang="tr-TR" sz="1600" b="1" dirty="0">
                <a:solidFill>
                  <a:srgbClr val="0070C0"/>
                </a:solidFill>
              </a:rPr>
              <a:t> </a:t>
            </a:r>
            <a:r>
              <a:rPr lang="tr-TR" sz="1600" b="1" dirty="0" err="1">
                <a:solidFill>
                  <a:srgbClr val="0070C0"/>
                </a:solidFill>
              </a:rPr>
              <a:t>instructional</a:t>
            </a:r>
            <a:r>
              <a:rPr lang="tr-TR" sz="1600" b="1" dirty="0">
                <a:solidFill>
                  <a:srgbClr val="0070C0"/>
                </a:solidFill>
              </a:rPr>
              <a:t> </a:t>
            </a:r>
            <a:r>
              <a:rPr lang="tr-TR" sz="1600" b="1" dirty="0" err="1">
                <a:solidFill>
                  <a:srgbClr val="0070C0"/>
                </a:solidFill>
              </a:rPr>
              <a:t>problems</a:t>
            </a:r>
            <a:endParaRPr lang="tr-TR" sz="1600" b="1" dirty="0">
              <a:solidFill>
                <a:srgbClr val="0070C0"/>
              </a:solidFill>
            </a:endParaRPr>
          </a:p>
        </p:txBody>
      </p:sp>
      <p:graphicFrame>
        <p:nvGraphicFramePr>
          <p:cNvPr id="4" name="İçerik Yer Tutucusu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534600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1600" b="1" dirty="0">
                <a:solidFill>
                  <a:srgbClr val="0070C0"/>
                </a:solidFill>
              </a:rPr>
              <a:t>4b) </a:t>
            </a:r>
            <a:r>
              <a:rPr lang="tr-TR" sz="1600" b="1" dirty="0" err="1">
                <a:solidFill>
                  <a:srgbClr val="0070C0"/>
                </a:solidFill>
              </a:rPr>
              <a:t>interpreting</a:t>
            </a:r>
            <a:r>
              <a:rPr lang="tr-TR" sz="1600" b="1" dirty="0">
                <a:solidFill>
                  <a:srgbClr val="0070C0"/>
                </a:solidFill>
              </a:rPr>
              <a:t> </a:t>
            </a:r>
            <a:r>
              <a:rPr lang="tr-TR" sz="1600" b="1" dirty="0" err="1">
                <a:solidFill>
                  <a:srgbClr val="0070C0"/>
                </a:solidFill>
              </a:rPr>
              <a:t>events</a:t>
            </a:r>
            <a:r>
              <a:rPr lang="tr-TR" sz="1600" b="1" dirty="0">
                <a:solidFill>
                  <a:srgbClr val="0070C0"/>
                </a:solidFill>
              </a:rPr>
              <a:t> in </a:t>
            </a:r>
            <a:r>
              <a:rPr lang="tr-TR" sz="1600" b="1" dirty="0" err="1">
                <a:solidFill>
                  <a:srgbClr val="0070C0"/>
                </a:solidFill>
              </a:rPr>
              <a:t>progress</a:t>
            </a:r>
            <a:endParaRPr lang="tr-TR" sz="1600" b="1" dirty="0">
              <a:solidFill>
                <a:srgbClr val="0070C0"/>
              </a:solidFill>
            </a:endParaRPr>
          </a:p>
        </p:txBody>
      </p:sp>
      <p:graphicFrame>
        <p:nvGraphicFramePr>
          <p:cNvPr id="4" name="İçerik Yer Tutucusu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907513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1800" b="1" dirty="0">
                <a:solidFill>
                  <a:srgbClr val="0070C0"/>
                </a:solidFill>
              </a:rPr>
              <a:t>4c) </a:t>
            </a:r>
            <a:r>
              <a:rPr lang="tr-TR" sz="1800" b="1" dirty="0" err="1">
                <a:solidFill>
                  <a:srgbClr val="0070C0"/>
                </a:solidFill>
              </a:rPr>
              <a:t>being</a:t>
            </a:r>
            <a:r>
              <a:rPr lang="tr-TR" sz="1800" b="1" dirty="0">
                <a:solidFill>
                  <a:srgbClr val="0070C0"/>
                </a:solidFill>
              </a:rPr>
              <a:t> </a:t>
            </a:r>
            <a:r>
              <a:rPr lang="tr-TR" sz="1800" b="1" dirty="0" err="1">
                <a:solidFill>
                  <a:srgbClr val="0070C0"/>
                </a:solidFill>
              </a:rPr>
              <a:t>sensitive</a:t>
            </a:r>
            <a:r>
              <a:rPr lang="tr-TR" sz="1800" b="1" dirty="0">
                <a:solidFill>
                  <a:srgbClr val="0070C0"/>
                </a:solidFill>
              </a:rPr>
              <a:t> </a:t>
            </a:r>
            <a:r>
              <a:rPr lang="tr-TR" sz="1800" b="1" dirty="0" err="1">
                <a:solidFill>
                  <a:srgbClr val="0070C0"/>
                </a:solidFill>
              </a:rPr>
              <a:t>to</a:t>
            </a:r>
            <a:r>
              <a:rPr lang="tr-TR" sz="1800" b="1" dirty="0">
                <a:solidFill>
                  <a:srgbClr val="0070C0"/>
                </a:solidFill>
              </a:rPr>
              <a:t> </a:t>
            </a:r>
            <a:r>
              <a:rPr lang="tr-TR" sz="1800" b="1" dirty="0" err="1">
                <a:solidFill>
                  <a:srgbClr val="0070C0"/>
                </a:solidFill>
              </a:rPr>
              <a:t>context</a:t>
            </a:r>
            <a:r>
              <a:rPr lang="tr-TR" dirty="0"/>
              <a:t/>
            </a:r>
            <a:br>
              <a:rPr lang="tr-TR" dirty="0"/>
            </a:b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654747440"/>
              </p:ext>
            </p:extLst>
          </p:nvPr>
        </p:nvGraphicFramePr>
        <p:xfrm>
          <a:off x="539552" y="16288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157254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1800" b="1" dirty="0">
                <a:solidFill>
                  <a:srgbClr val="0070C0"/>
                </a:solidFill>
              </a:rPr>
              <a:t>4d) </a:t>
            </a:r>
            <a:r>
              <a:rPr lang="tr-TR" sz="1800" b="1" dirty="0" err="1">
                <a:solidFill>
                  <a:srgbClr val="0070C0"/>
                </a:solidFill>
              </a:rPr>
              <a:t>monitoring</a:t>
            </a:r>
            <a:r>
              <a:rPr lang="tr-TR" sz="1800" b="1" dirty="0">
                <a:solidFill>
                  <a:srgbClr val="0070C0"/>
                </a:solidFill>
              </a:rPr>
              <a:t> </a:t>
            </a:r>
            <a:r>
              <a:rPr lang="tr-TR" sz="1800" b="1" dirty="0" err="1">
                <a:solidFill>
                  <a:srgbClr val="0070C0"/>
                </a:solidFill>
              </a:rPr>
              <a:t>learning</a:t>
            </a:r>
            <a:endParaRPr lang="tr-TR" sz="1800" b="1" dirty="0">
              <a:solidFill>
                <a:srgbClr val="0070C0"/>
              </a:solidFill>
            </a:endParaRPr>
          </a:p>
        </p:txBody>
      </p:sp>
      <p:graphicFrame>
        <p:nvGraphicFramePr>
          <p:cNvPr id="7" name="İçerik Yer Tutucusu 6"/>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838167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1800" b="1" dirty="0">
                <a:solidFill>
                  <a:srgbClr val="0070C0"/>
                </a:solidFill>
              </a:rPr>
              <a:t>4e) </a:t>
            </a:r>
            <a:r>
              <a:rPr lang="tr-TR" sz="1800" b="1" dirty="0" err="1">
                <a:solidFill>
                  <a:srgbClr val="0070C0"/>
                </a:solidFill>
              </a:rPr>
              <a:t>testing</a:t>
            </a:r>
            <a:r>
              <a:rPr lang="tr-TR" sz="1800" b="1" dirty="0">
                <a:solidFill>
                  <a:srgbClr val="0070C0"/>
                </a:solidFill>
              </a:rPr>
              <a:t> </a:t>
            </a:r>
            <a:r>
              <a:rPr lang="tr-TR" sz="1800" b="1" dirty="0" err="1">
                <a:solidFill>
                  <a:srgbClr val="0070C0"/>
                </a:solidFill>
              </a:rPr>
              <a:t>hypotheses</a:t>
            </a:r>
            <a:endParaRPr lang="tr-TR" sz="1800" b="1" dirty="0">
              <a:solidFill>
                <a:srgbClr val="0070C0"/>
              </a:solidFill>
            </a:endParaRPr>
          </a:p>
        </p:txBody>
      </p:sp>
      <p:graphicFrame>
        <p:nvGraphicFramePr>
          <p:cNvPr id="5" name="İçerik Yer Tutucusu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14547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1800" b="1" dirty="0">
                <a:solidFill>
                  <a:srgbClr val="0070C0"/>
                </a:solidFill>
              </a:rPr>
              <a:t>4f) </a:t>
            </a:r>
            <a:r>
              <a:rPr lang="tr-TR" sz="1800" b="1" dirty="0" err="1">
                <a:solidFill>
                  <a:srgbClr val="0070C0"/>
                </a:solidFill>
              </a:rPr>
              <a:t>demonstrating</a:t>
            </a:r>
            <a:r>
              <a:rPr lang="tr-TR" sz="1800" b="1" dirty="0">
                <a:solidFill>
                  <a:srgbClr val="0070C0"/>
                </a:solidFill>
              </a:rPr>
              <a:t> </a:t>
            </a:r>
            <a:r>
              <a:rPr lang="tr-TR" sz="1800" b="1" dirty="0" err="1">
                <a:solidFill>
                  <a:srgbClr val="0070C0"/>
                </a:solidFill>
              </a:rPr>
              <a:t>respect</a:t>
            </a:r>
            <a:r>
              <a:rPr lang="tr-TR" sz="1800" b="1" dirty="0">
                <a:solidFill>
                  <a:srgbClr val="0070C0"/>
                </a:solidFill>
              </a:rPr>
              <a:t> </a:t>
            </a:r>
            <a:r>
              <a:rPr lang="tr-TR" sz="1800" b="1" dirty="0" err="1">
                <a:solidFill>
                  <a:srgbClr val="0070C0"/>
                </a:solidFill>
              </a:rPr>
              <a:t>for</a:t>
            </a:r>
            <a:r>
              <a:rPr lang="tr-TR" sz="1800" b="1" dirty="0">
                <a:solidFill>
                  <a:srgbClr val="0070C0"/>
                </a:solidFill>
              </a:rPr>
              <a:t> </a:t>
            </a:r>
            <a:r>
              <a:rPr lang="tr-TR" sz="1800" b="1" dirty="0" err="1">
                <a:solidFill>
                  <a:srgbClr val="0070C0"/>
                </a:solidFill>
              </a:rPr>
              <a:t>all</a:t>
            </a:r>
            <a:r>
              <a:rPr lang="tr-TR" sz="1800" b="1" dirty="0">
                <a:solidFill>
                  <a:srgbClr val="0070C0"/>
                </a:solidFill>
              </a:rPr>
              <a:t> in </a:t>
            </a:r>
            <a:r>
              <a:rPr lang="tr-TR" sz="1800" b="1" dirty="0" err="1">
                <a:solidFill>
                  <a:srgbClr val="0070C0"/>
                </a:solidFill>
              </a:rPr>
              <a:t>the</a:t>
            </a:r>
            <a:r>
              <a:rPr lang="tr-TR" sz="1800" b="1" dirty="0">
                <a:solidFill>
                  <a:srgbClr val="0070C0"/>
                </a:solidFill>
              </a:rPr>
              <a:t> </a:t>
            </a:r>
            <a:r>
              <a:rPr lang="tr-TR" sz="1800" b="1" dirty="0" err="1">
                <a:solidFill>
                  <a:srgbClr val="0070C0"/>
                </a:solidFill>
              </a:rPr>
              <a:t>school</a:t>
            </a:r>
            <a:endParaRPr lang="tr-TR" sz="1800" b="1" dirty="0">
              <a:solidFill>
                <a:srgbClr val="0070C0"/>
              </a:solidFill>
            </a:endParaRPr>
          </a:p>
        </p:txBody>
      </p:sp>
      <p:graphicFrame>
        <p:nvGraphicFramePr>
          <p:cNvPr id="6" name="İçerik Yer Tutucusu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704872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000" b="1" dirty="0">
                <a:solidFill>
                  <a:srgbClr val="0070C0"/>
                </a:solidFill>
              </a:rPr>
              <a:t>4g) </a:t>
            </a:r>
            <a:r>
              <a:rPr lang="tr-TR" sz="2000" b="1" dirty="0" err="1">
                <a:solidFill>
                  <a:srgbClr val="0070C0"/>
                </a:solidFill>
              </a:rPr>
              <a:t>showing</a:t>
            </a:r>
            <a:r>
              <a:rPr lang="tr-TR" sz="2000" b="1" dirty="0">
                <a:solidFill>
                  <a:srgbClr val="0070C0"/>
                </a:solidFill>
              </a:rPr>
              <a:t> </a:t>
            </a:r>
            <a:r>
              <a:rPr lang="tr-TR" sz="2000" b="1" dirty="0" err="1">
                <a:solidFill>
                  <a:srgbClr val="0070C0"/>
                </a:solidFill>
              </a:rPr>
              <a:t>passion</a:t>
            </a:r>
            <a:r>
              <a:rPr lang="tr-TR" sz="2000" b="1" dirty="0">
                <a:solidFill>
                  <a:srgbClr val="0070C0"/>
                </a:solidFill>
              </a:rPr>
              <a:t> </a:t>
            </a:r>
            <a:r>
              <a:rPr lang="tr-TR" sz="2000" b="1" dirty="0" err="1">
                <a:solidFill>
                  <a:srgbClr val="0070C0"/>
                </a:solidFill>
              </a:rPr>
              <a:t>for</a:t>
            </a:r>
            <a:r>
              <a:rPr lang="tr-TR" sz="2000" b="1" dirty="0">
                <a:solidFill>
                  <a:srgbClr val="0070C0"/>
                </a:solidFill>
              </a:rPr>
              <a:t> </a:t>
            </a:r>
            <a:r>
              <a:rPr lang="tr-TR" sz="2000" b="1" dirty="0" err="1">
                <a:solidFill>
                  <a:srgbClr val="0070C0"/>
                </a:solidFill>
              </a:rPr>
              <a:t>teaching</a:t>
            </a:r>
            <a:r>
              <a:rPr lang="tr-TR" sz="2000" b="1" dirty="0">
                <a:solidFill>
                  <a:srgbClr val="0070C0"/>
                </a:solidFill>
              </a:rPr>
              <a:t> </a:t>
            </a:r>
            <a:r>
              <a:rPr lang="tr-TR" sz="2000" b="1" dirty="0" err="1">
                <a:solidFill>
                  <a:srgbClr val="0070C0"/>
                </a:solidFill>
              </a:rPr>
              <a:t>and</a:t>
            </a:r>
            <a:r>
              <a:rPr lang="tr-TR" sz="2000" b="1" dirty="0">
                <a:solidFill>
                  <a:srgbClr val="0070C0"/>
                </a:solidFill>
              </a:rPr>
              <a:t> </a:t>
            </a:r>
            <a:r>
              <a:rPr lang="tr-TR" sz="2000" b="1" dirty="0" err="1">
                <a:solidFill>
                  <a:srgbClr val="0070C0"/>
                </a:solidFill>
              </a:rPr>
              <a:t>learning</a:t>
            </a:r>
            <a:r>
              <a:rPr lang="tr-TR" dirty="0"/>
              <a:t/>
            </a:r>
            <a:br>
              <a:rPr lang="tr-TR" dirty="0"/>
            </a:br>
            <a:endParaRPr lang="tr-TR" dirty="0"/>
          </a:p>
        </p:txBody>
      </p:sp>
      <p:graphicFrame>
        <p:nvGraphicFramePr>
          <p:cNvPr id="6" name="İçerik Yer Tutucusu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366375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200" b="1" dirty="0">
                <a:solidFill>
                  <a:srgbClr val="0070C0"/>
                </a:solidFill>
              </a:rPr>
              <a:t>4h) </a:t>
            </a:r>
            <a:r>
              <a:rPr lang="tr-TR" sz="2200" b="1" dirty="0" err="1">
                <a:solidFill>
                  <a:srgbClr val="0070C0"/>
                </a:solidFill>
              </a:rPr>
              <a:t>helping</a:t>
            </a:r>
            <a:r>
              <a:rPr lang="tr-TR" sz="2200" b="1" dirty="0">
                <a:solidFill>
                  <a:srgbClr val="0070C0"/>
                </a:solidFill>
              </a:rPr>
              <a:t> </a:t>
            </a:r>
            <a:r>
              <a:rPr lang="tr-TR" sz="2200" b="1" dirty="0" err="1">
                <a:solidFill>
                  <a:srgbClr val="0070C0"/>
                </a:solidFill>
              </a:rPr>
              <a:t>students</a:t>
            </a:r>
            <a:r>
              <a:rPr lang="tr-TR" sz="2200" b="1" dirty="0">
                <a:solidFill>
                  <a:srgbClr val="0070C0"/>
                </a:solidFill>
              </a:rPr>
              <a:t> </a:t>
            </a:r>
            <a:r>
              <a:rPr lang="tr-TR" sz="2200" b="1" dirty="0" err="1">
                <a:solidFill>
                  <a:srgbClr val="0070C0"/>
                </a:solidFill>
              </a:rPr>
              <a:t>to</a:t>
            </a:r>
            <a:r>
              <a:rPr lang="tr-TR" sz="2200" b="1" dirty="0">
                <a:solidFill>
                  <a:srgbClr val="0070C0"/>
                </a:solidFill>
              </a:rPr>
              <a:t> </a:t>
            </a:r>
            <a:r>
              <a:rPr lang="tr-TR" sz="2200" b="1" dirty="0" err="1">
                <a:solidFill>
                  <a:srgbClr val="0070C0"/>
                </a:solidFill>
              </a:rPr>
              <a:t>understand</a:t>
            </a:r>
            <a:r>
              <a:rPr lang="tr-TR" sz="2200" b="1" dirty="0">
                <a:solidFill>
                  <a:srgbClr val="0070C0"/>
                </a:solidFill>
              </a:rPr>
              <a:t> </a:t>
            </a:r>
            <a:r>
              <a:rPr lang="tr-TR" sz="2200" b="1" dirty="0" err="1">
                <a:solidFill>
                  <a:srgbClr val="0070C0"/>
                </a:solidFill>
              </a:rPr>
              <a:t>complexity</a:t>
            </a:r>
            <a:r>
              <a:rPr lang="tr-TR" dirty="0"/>
              <a:t/>
            </a:r>
            <a:br>
              <a:rPr lang="tr-TR" dirty="0"/>
            </a:br>
            <a:endParaRPr lang="tr-TR" dirty="0"/>
          </a:p>
        </p:txBody>
      </p:sp>
      <p:graphicFrame>
        <p:nvGraphicFramePr>
          <p:cNvPr id="6" name="İçerik Yer Tutucusu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847787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200" b="1" dirty="0">
                <a:solidFill>
                  <a:srgbClr val="0070C0"/>
                </a:solidFill>
              </a:rPr>
              <a:t>5. </a:t>
            </a:r>
            <a:r>
              <a:rPr lang="tr-TR" sz="2200" b="1" dirty="0" err="1">
                <a:solidFill>
                  <a:srgbClr val="0070C0"/>
                </a:solidFill>
              </a:rPr>
              <a:t>Professionalism</a:t>
            </a:r>
            <a:r>
              <a:rPr lang="tr-TR" sz="2200" b="1" dirty="0">
                <a:solidFill>
                  <a:srgbClr val="0070C0"/>
                </a:solidFill>
              </a:rPr>
              <a:t> is </a:t>
            </a:r>
            <a:r>
              <a:rPr lang="tr-TR" sz="2200" b="1" dirty="0" err="1">
                <a:solidFill>
                  <a:srgbClr val="0070C0"/>
                </a:solidFill>
              </a:rPr>
              <a:t>this</a:t>
            </a:r>
            <a:r>
              <a:rPr lang="tr-TR" sz="2200" b="1" dirty="0">
                <a:solidFill>
                  <a:srgbClr val="0070C0"/>
                </a:solidFill>
              </a:rPr>
              <a:t> </a:t>
            </a:r>
            <a:r>
              <a:rPr lang="tr-TR" sz="2200" b="1" dirty="0" err="1">
                <a:solidFill>
                  <a:srgbClr val="0070C0"/>
                </a:solidFill>
              </a:rPr>
              <a:t>school</a:t>
            </a:r>
            <a:r>
              <a:rPr lang="tr-TR" sz="2200" b="1" dirty="0">
                <a:solidFill>
                  <a:srgbClr val="0070C0"/>
                </a:solidFill>
              </a:rPr>
              <a:t> is </a:t>
            </a:r>
            <a:r>
              <a:rPr lang="tr-TR" sz="2200" b="1" dirty="0" err="1">
                <a:solidFill>
                  <a:srgbClr val="0070C0"/>
                </a:solidFill>
              </a:rPr>
              <a:t>achieved</a:t>
            </a:r>
            <a:r>
              <a:rPr lang="tr-TR" sz="2200" b="1" dirty="0">
                <a:solidFill>
                  <a:srgbClr val="0070C0"/>
                </a:solidFill>
              </a:rPr>
              <a:t> </a:t>
            </a:r>
            <a:r>
              <a:rPr lang="tr-TR" sz="2200" b="1" dirty="0" err="1">
                <a:solidFill>
                  <a:srgbClr val="0070C0"/>
                </a:solidFill>
              </a:rPr>
              <a:t>by</a:t>
            </a:r>
            <a:r>
              <a:rPr lang="tr-TR" sz="2200" b="1" dirty="0">
                <a:solidFill>
                  <a:srgbClr val="0070C0"/>
                </a:solidFill>
              </a:rPr>
              <a:t> </a:t>
            </a:r>
            <a:r>
              <a:rPr lang="tr-TR" sz="2200" b="1" dirty="0" err="1">
                <a:solidFill>
                  <a:srgbClr val="0070C0"/>
                </a:solidFill>
              </a:rPr>
              <a:t>teachers</a:t>
            </a:r>
            <a:r>
              <a:rPr lang="tr-TR" sz="2200" b="1" dirty="0">
                <a:solidFill>
                  <a:srgbClr val="0070C0"/>
                </a:solidFill>
              </a:rPr>
              <a:t> </a:t>
            </a:r>
            <a:r>
              <a:rPr lang="tr-TR" sz="2200" b="1" dirty="0" err="1">
                <a:solidFill>
                  <a:srgbClr val="0070C0"/>
                </a:solidFill>
              </a:rPr>
              <a:t>and</a:t>
            </a:r>
            <a:r>
              <a:rPr lang="tr-TR" sz="2200" b="1" dirty="0">
                <a:solidFill>
                  <a:srgbClr val="0070C0"/>
                </a:solidFill>
              </a:rPr>
              <a:t> </a:t>
            </a:r>
            <a:r>
              <a:rPr lang="tr-TR" sz="2200" b="1" dirty="0" err="1">
                <a:solidFill>
                  <a:srgbClr val="0070C0"/>
                </a:solidFill>
              </a:rPr>
              <a:t>school</a:t>
            </a:r>
            <a:r>
              <a:rPr lang="tr-TR" sz="2200" b="1" dirty="0">
                <a:solidFill>
                  <a:srgbClr val="0070C0"/>
                </a:solidFill>
              </a:rPr>
              <a:t> </a:t>
            </a:r>
            <a:r>
              <a:rPr lang="tr-TR" sz="2200" b="1" dirty="0" err="1">
                <a:solidFill>
                  <a:srgbClr val="0070C0"/>
                </a:solidFill>
              </a:rPr>
              <a:t>leaders</a:t>
            </a:r>
            <a:r>
              <a:rPr lang="tr-TR" sz="2200" b="1" dirty="0">
                <a:solidFill>
                  <a:srgbClr val="0070C0"/>
                </a:solidFill>
              </a:rPr>
              <a:t> </a:t>
            </a:r>
            <a:r>
              <a:rPr lang="tr-TR" sz="2200" b="1" dirty="0" err="1">
                <a:solidFill>
                  <a:srgbClr val="0070C0"/>
                </a:solidFill>
              </a:rPr>
              <a:t>working</a:t>
            </a:r>
            <a:r>
              <a:rPr lang="tr-TR" sz="2200" b="1" dirty="0">
                <a:solidFill>
                  <a:srgbClr val="0070C0"/>
                </a:solidFill>
              </a:rPr>
              <a:t> </a:t>
            </a:r>
            <a:r>
              <a:rPr lang="tr-TR" sz="2200" b="1" dirty="0" err="1">
                <a:solidFill>
                  <a:srgbClr val="0070C0"/>
                </a:solidFill>
              </a:rPr>
              <a:t>collaboratively</a:t>
            </a:r>
            <a:r>
              <a:rPr lang="tr-TR" sz="2200" b="1" dirty="0">
                <a:solidFill>
                  <a:srgbClr val="0070C0"/>
                </a:solidFill>
              </a:rPr>
              <a:t> </a:t>
            </a:r>
            <a:r>
              <a:rPr lang="tr-TR" sz="2200" b="1" dirty="0" err="1">
                <a:solidFill>
                  <a:srgbClr val="0070C0"/>
                </a:solidFill>
              </a:rPr>
              <a:t>to</a:t>
            </a:r>
            <a:r>
              <a:rPr lang="tr-TR" sz="2200" b="1" dirty="0">
                <a:solidFill>
                  <a:srgbClr val="0070C0"/>
                </a:solidFill>
              </a:rPr>
              <a:t> </a:t>
            </a:r>
            <a:r>
              <a:rPr lang="tr-TR" sz="2200" b="1" dirty="0" err="1">
                <a:solidFill>
                  <a:srgbClr val="0070C0"/>
                </a:solidFill>
              </a:rPr>
              <a:t>achieve</a:t>
            </a:r>
            <a:r>
              <a:rPr lang="tr-TR" sz="2200" b="1" dirty="0">
                <a:solidFill>
                  <a:srgbClr val="0070C0"/>
                </a:solidFill>
              </a:rPr>
              <a:t> ‘</a:t>
            </a:r>
            <a:r>
              <a:rPr lang="tr-TR" sz="2200" b="1" dirty="0" err="1">
                <a:solidFill>
                  <a:srgbClr val="0070C0"/>
                </a:solidFill>
              </a:rPr>
              <a:t>visible</a:t>
            </a:r>
            <a:r>
              <a:rPr lang="tr-TR" sz="2200" b="1" dirty="0">
                <a:solidFill>
                  <a:srgbClr val="0070C0"/>
                </a:solidFill>
              </a:rPr>
              <a:t> </a:t>
            </a:r>
            <a:r>
              <a:rPr lang="tr-TR" sz="2200" b="1" dirty="0" err="1">
                <a:solidFill>
                  <a:srgbClr val="0070C0"/>
                </a:solidFill>
              </a:rPr>
              <a:t>learning</a:t>
            </a:r>
            <a:r>
              <a:rPr lang="tr-TR" sz="2200" b="1" dirty="0">
                <a:solidFill>
                  <a:srgbClr val="0070C0"/>
                </a:solidFill>
              </a:rPr>
              <a:t> inside’</a:t>
            </a:r>
            <a:br>
              <a:rPr lang="tr-TR" sz="2200" b="1" dirty="0">
                <a:solidFill>
                  <a:srgbClr val="0070C0"/>
                </a:solidFill>
              </a:rPr>
            </a:br>
            <a:endParaRPr lang="tr-TR" sz="2200" b="1" dirty="0">
              <a:solidFill>
                <a:srgbClr val="0070C0"/>
              </a:solidFill>
            </a:endParaRPr>
          </a:p>
        </p:txBody>
      </p:sp>
      <p:graphicFrame>
        <p:nvGraphicFramePr>
          <p:cNvPr id="6" name="İçerik Yer Tutucusu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549257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79512" y="476672"/>
            <a:ext cx="8568952" cy="360041"/>
          </a:xfrm>
        </p:spPr>
        <p:txBody>
          <a:bodyPr>
            <a:normAutofit fontScale="90000"/>
          </a:bodyPr>
          <a:lstStyle/>
          <a:p>
            <a:r>
              <a:rPr lang="tr-TR" sz="1800" b="1" dirty="0">
                <a:solidFill>
                  <a:srgbClr val="0070C0"/>
                </a:solidFill>
              </a:rPr>
              <a:t>1a) </a:t>
            </a:r>
            <a:r>
              <a:rPr lang="tr-TR" sz="1800" b="1" dirty="0" err="1">
                <a:solidFill>
                  <a:srgbClr val="0070C0"/>
                </a:solidFill>
              </a:rPr>
              <a:t>There</a:t>
            </a:r>
            <a:r>
              <a:rPr lang="tr-TR" sz="1800" b="1" dirty="0">
                <a:solidFill>
                  <a:srgbClr val="0070C0"/>
                </a:solidFill>
              </a:rPr>
              <a:t> is </a:t>
            </a:r>
            <a:r>
              <a:rPr lang="tr-TR" sz="1800" b="1" dirty="0" err="1">
                <a:solidFill>
                  <a:srgbClr val="0070C0"/>
                </a:solidFill>
              </a:rPr>
              <a:t>variation</a:t>
            </a:r>
            <a:r>
              <a:rPr lang="tr-TR" sz="1800" b="1" dirty="0">
                <a:solidFill>
                  <a:srgbClr val="0070C0"/>
                </a:solidFill>
              </a:rPr>
              <a:t> </a:t>
            </a:r>
            <a:r>
              <a:rPr lang="tr-TR" sz="1800" b="1" dirty="0" err="1">
                <a:solidFill>
                  <a:srgbClr val="0070C0"/>
                </a:solidFill>
              </a:rPr>
              <a:t>among</a:t>
            </a:r>
            <a:r>
              <a:rPr lang="tr-TR" sz="1800" b="1" dirty="0">
                <a:solidFill>
                  <a:srgbClr val="0070C0"/>
                </a:solidFill>
              </a:rPr>
              <a:t> </a:t>
            </a:r>
            <a:r>
              <a:rPr lang="tr-TR" sz="1800" b="1" dirty="0" err="1">
                <a:solidFill>
                  <a:srgbClr val="0070C0"/>
                </a:solidFill>
              </a:rPr>
              <a:t>teachers</a:t>
            </a:r>
            <a:r>
              <a:rPr lang="tr-TR" sz="1800" b="1" dirty="0">
                <a:solidFill>
                  <a:srgbClr val="0070C0"/>
                </a:solidFill>
              </a:rPr>
              <a:t> in </a:t>
            </a:r>
            <a:r>
              <a:rPr lang="tr-TR" sz="1800" b="1" dirty="0" err="1">
                <a:solidFill>
                  <a:srgbClr val="0070C0"/>
                </a:solidFill>
              </a:rPr>
              <a:t>their</a:t>
            </a:r>
            <a:r>
              <a:rPr lang="tr-TR" sz="1800" b="1" dirty="0">
                <a:solidFill>
                  <a:srgbClr val="0070C0"/>
                </a:solidFill>
              </a:rPr>
              <a:t> </a:t>
            </a:r>
            <a:r>
              <a:rPr lang="tr-TR" sz="1800" b="1" dirty="0" err="1">
                <a:solidFill>
                  <a:srgbClr val="0070C0"/>
                </a:solidFill>
              </a:rPr>
              <a:t>impact</a:t>
            </a:r>
            <a:r>
              <a:rPr lang="tr-TR" sz="1800" b="1" dirty="0">
                <a:solidFill>
                  <a:srgbClr val="0070C0"/>
                </a:solidFill>
              </a:rPr>
              <a:t> on </a:t>
            </a:r>
            <a:r>
              <a:rPr lang="tr-TR" sz="1800" b="1" dirty="0" err="1">
                <a:solidFill>
                  <a:srgbClr val="0070C0"/>
                </a:solidFill>
              </a:rPr>
              <a:t>student</a:t>
            </a:r>
            <a:r>
              <a:rPr lang="tr-TR" sz="1800" b="1" dirty="0">
                <a:solidFill>
                  <a:srgbClr val="0070C0"/>
                </a:solidFill>
              </a:rPr>
              <a:t> </a:t>
            </a:r>
            <a:r>
              <a:rPr lang="tr-TR" sz="1800" b="1" dirty="0" err="1">
                <a:solidFill>
                  <a:srgbClr val="0070C0"/>
                </a:solidFill>
              </a:rPr>
              <a:t>learning</a:t>
            </a:r>
            <a:r>
              <a:rPr lang="tr-TR" sz="1800" b="1" dirty="0">
                <a:solidFill>
                  <a:srgbClr val="0070C0"/>
                </a:solidFill>
              </a:rPr>
              <a:t> </a:t>
            </a:r>
            <a:r>
              <a:rPr lang="tr-TR" sz="1800" b="1" dirty="0" err="1">
                <a:solidFill>
                  <a:srgbClr val="0070C0"/>
                </a:solidFill>
              </a:rPr>
              <a:t>and</a:t>
            </a:r>
            <a:r>
              <a:rPr lang="tr-TR" sz="1800" b="1" dirty="0">
                <a:solidFill>
                  <a:srgbClr val="0070C0"/>
                </a:solidFill>
              </a:rPr>
              <a:t> </a:t>
            </a:r>
            <a:r>
              <a:rPr lang="tr-TR" sz="1800" b="1" dirty="0" err="1">
                <a:solidFill>
                  <a:srgbClr val="0070C0"/>
                </a:solidFill>
              </a:rPr>
              <a:t>achievement</a:t>
            </a:r>
            <a:r>
              <a:rPr lang="tr-TR" sz="1800" b="1" dirty="0">
                <a:solidFill>
                  <a:srgbClr val="0070C0"/>
                </a:solidFill>
              </a:rPr>
              <a:t>.</a:t>
            </a:r>
            <a:r>
              <a:rPr lang="tr-TR" b="1" dirty="0">
                <a:solidFill>
                  <a:srgbClr val="0070C0"/>
                </a:solidFill>
              </a:rPr>
              <a:t/>
            </a:r>
            <a:br>
              <a:rPr lang="tr-TR" b="1" dirty="0">
                <a:solidFill>
                  <a:srgbClr val="0070C0"/>
                </a:solidFill>
              </a:rPr>
            </a:br>
            <a:endParaRPr lang="tr-TR" b="1" dirty="0">
              <a:solidFill>
                <a:srgbClr val="0070C0"/>
              </a:solidFill>
            </a:endParaRPr>
          </a:p>
        </p:txBody>
      </p:sp>
      <p:graphicFrame>
        <p:nvGraphicFramePr>
          <p:cNvPr id="4" name="Grafik 3"/>
          <p:cNvGraphicFramePr>
            <a:graphicFrameLocks/>
          </p:cNvGraphicFramePr>
          <p:nvPr>
            <p:extLst>
              <p:ext uri="{D42A27DB-BD31-4B8C-83A1-F6EECF244321}">
                <p14:modId xmlns:p14="http://schemas.microsoft.com/office/powerpoint/2010/main" val="702651471"/>
              </p:ext>
            </p:extLst>
          </p:nvPr>
        </p:nvGraphicFramePr>
        <p:xfrm>
          <a:off x="827584" y="1268760"/>
          <a:ext cx="7344816" cy="51845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546476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435280" cy="1143000"/>
          </a:xfrm>
        </p:spPr>
        <p:txBody>
          <a:bodyPr>
            <a:normAutofit fontScale="90000"/>
          </a:bodyPr>
          <a:lstStyle/>
          <a:p>
            <a:r>
              <a:rPr lang="tr-TR" sz="2400" b="1" dirty="0" smtClean="0">
                <a:solidFill>
                  <a:srgbClr val="0070C0"/>
                </a:solidFill>
              </a:rPr>
              <a:t/>
            </a:r>
            <a:br>
              <a:rPr lang="tr-TR" sz="2400" b="1" dirty="0" smtClean="0">
                <a:solidFill>
                  <a:srgbClr val="0070C0"/>
                </a:solidFill>
              </a:rPr>
            </a:br>
            <a:r>
              <a:rPr lang="tr-TR" sz="2400" b="1" dirty="0">
                <a:solidFill>
                  <a:srgbClr val="0070C0"/>
                </a:solidFill>
              </a:rPr>
              <a:t/>
            </a:r>
            <a:br>
              <a:rPr lang="tr-TR" sz="2400" b="1" dirty="0">
                <a:solidFill>
                  <a:srgbClr val="0070C0"/>
                </a:solidFill>
              </a:rPr>
            </a:br>
            <a:r>
              <a:rPr lang="tr-TR" sz="2400" b="1" dirty="0" smtClean="0">
                <a:solidFill>
                  <a:srgbClr val="0070C0"/>
                </a:solidFill>
              </a:rPr>
              <a:t>6 </a:t>
            </a:r>
            <a:r>
              <a:rPr lang="tr-TR" sz="2400" b="1" dirty="0" err="1">
                <a:solidFill>
                  <a:srgbClr val="0070C0"/>
                </a:solidFill>
              </a:rPr>
              <a:t>The</a:t>
            </a:r>
            <a:r>
              <a:rPr lang="tr-TR" sz="2400" b="1" dirty="0">
                <a:solidFill>
                  <a:srgbClr val="0070C0"/>
                </a:solidFill>
              </a:rPr>
              <a:t> </a:t>
            </a:r>
            <a:r>
              <a:rPr lang="tr-TR" sz="2400" b="1" dirty="0" err="1">
                <a:solidFill>
                  <a:srgbClr val="0070C0"/>
                </a:solidFill>
              </a:rPr>
              <a:t>school</a:t>
            </a:r>
            <a:r>
              <a:rPr lang="tr-TR" sz="2400" b="1" dirty="0">
                <a:solidFill>
                  <a:srgbClr val="0070C0"/>
                </a:solidFill>
              </a:rPr>
              <a:t> has, </a:t>
            </a:r>
            <a:r>
              <a:rPr lang="tr-TR" sz="2400" b="1" dirty="0" err="1">
                <a:solidFill>
                  <a:srgbClr val="0070C0"/>
                </a:solidFill>
              </a:rPr>
              <a:t>and</a:t>
            </a:r>
            <a:r>
              <a:rPr lang="tr-TR" sz="2400" b="1" dirty="0">
                <a:solidFill>
                  <a:srgbClr val="0070C0"/>
                </a:solidFill>
              </a:rPr>
              <a:t> </a:t>
            </a:r>
            <a:r>
              <a:rPr lang="tr-TR" sz="2400" b="1" dirty="0" err="1">
                <a:solidFill>
                  <a:srgbClr val="0070C0"/>
                </a:solidFill>
              </a:rPr>
              <a:t>teachers</a:t>
            </a:r>
            <a:r>
              <a:rPr lang="tr-TR" sz="2400" b="1" dirty="0">
                <a:solidFill>
                  <a:srgbClr val="0070C0"/>
                </a:solidFill>
              </a:rPr>
              <a:t> </a:t>
            </a:r>
            <a:r>
              <a:rPr lang="tr-TR" sz="2400" b="1" dirty="0" err="1">
                <a:solidFill>
                  <a:srgbClr val="0070C0"/>
                </a:solidFill>
              </a:rPr>
              <a:t>use</a:t>
            </a:r>
            <a:r>
              <a:rPr lang="tr-TR" sz="2400" b="1" dirty="0">
                <a:solidFill>
                  <a:srgbClr val="0070C0"/>
                </a:solidFill>
              </a:rPr>
              <a:t>, </a:t>
            </a:r>
            <a:r>
              <a:rPr lang="tr-TR" sz="2400" b="1" dirty="0" err="1">
                <a:solidFill>
                  <a:srgbClr val="0070C0"/>
                </a:solidFill>
              </a:rPr>
              <a:t>defensible</a:t>
            </a:r>
            <a:r>
              <a:rPr lang="tr-TR" sz="2400" b="1" dirty="0">
                <a:solidFill>
                  <a:srgbClr val="0070C0"/>
                </a:solidFill>
              </a:rPr>
              <a:t> </a:t>
            </a:r>
            <a:r>
              <a:rPr lang="tr-TR" sz="2400" b="1" dirty="0" err="1">
                <a:solidFill>
                  <a:srgbClr val="0070C0"/>
                </a:solidFill>
              </a:rPr>
              <a:t>methods</a:t>
            </a:r>
            <a:r>
              <a:rPr lang="tr-TR" sz="2400" b="1" dirty="0">
                <a:solidFill>
                  <a:srgbClr val="0070C0"/>
                </a:solidFill>
              </a:rPr>
              <a:t> </a:t>
            </a:r>
            <a:r>
              <a:rPr lang="tr-TR" sz="2400" b="1" dirty="0" err="1">
                <a:solidFill>
                  <a:srgbClr val="0070C0"/>
                </a:solidFill>
              </a:rPr>
              <a:t>for</a:t>
            </a:r>
            <a:r>
              <a:rPr lang="tr-TR" sz="2400" b="1" dirty="0">
                <a:solidFill>
                  <a:srgbClr val="0070C0"/>
                </a:solidFill>
              </a:rPr>
              <a:t>:</a:t>
            </a:r>
            <a:br>
              <a:rPr lang="tr-TR" sz="2400" b="1" dirty="0">
                <a:solidFill>
                  <a:srgbClr val="0070C0"/>
                </a:solidFill>
              </a:rPr>
            </a:br>
            <a:r>
              <a:rPr lang="tr-TR" sz="2400" b="1" dirty="0">
                <a:solidFill>
                  <a:srgbClr val="0070C0"/>
                </a:solidFill>
              </a:rPr>
              <a:t>a) </a:t>
            </a:r>
            <a:r>
              <a:rPr lang="tr-TR" sz="2400" b="1" dirty="0" err="1">
                <a:solidFill>
                  <a:srgbClr val="0070C0"/>
                </a:solidFill>
              </a:rPr>
              <a:t>monitoring</a:t>
            </a:r>
            <a:r>
              <a:rPr lang="tr-TR" sz="2400" b="1" dirty="0">
                <a:solidFill>
                  <a:srgbClr val="0070C0"/>
                </a:solidFill>
              </a:rPr>
              <a:t>, </a:t>
            </a:r>
            <a:r>
              <a:rPr lang="tr-TR" sz="2400" b="1" dirty="0" err="1">
                <a:solidFill>
                  <a:srgbClr val="0070C0"/>
                </a:solidFill>
              </a:rPr>
              <a:t>recording</a:t>
            </a:r>
            <a:r>
              <a:rPr lang="tr-TR" sz="2400" b="1" dirty="0">
                <a:solidFill>
                  <a:srgbClr val="0070C0"/>
                </a:solidFill>
              </a:rPr>
              <a:t>, </a:t>
            </a:r>
            <a:r>
              <a:rPr lang="tr-TR" sz="2400" b="1" dirty="0" err="1">
                <a:solidFill>
                  <a:srgbClr val="0070C0"/>
                </a:solidFill>
              </a:rPr>
              <a:t>and</a:t>
            </a:r>
            <a:r>
              <a:rPr lang="tr-TR" sz="2400" b="1" dirty="0">
                <a:solidFill>
                  <a:srgbClr val="0070C0"/>
                </a:solidFill>
              </a:rPr>
              <a:t> </a:t>
            </a:r>
            <a:r>
              <a:rPr lang="tr-TR" sz="2400" b="1" dirty="0" err="1">
                <a:solidFill>
                  <a:srgbClr val="0070C0"/>
                </a:solidFill>
              </a:rPr>
              <a:t>making</a:t>
            </a:r>
            <a:r>
              <a:rPr lang="tr-TR" sz="2400" b="1" dirty="0">
                <a:solidFill>
                  <a:srgbClr val="0070C0"/>
                </a:solidFill>
              </a:rPr>
              <a:t> </a:t>
            </a:r>
            <a:r>
              <a:rPr lang="tr-TR" sz="2400" b="1" dirty="0" err="1">
                <a:solidFill>
                  <a:srgbClr val="0070C0"/>
                </a:solidFill>
              </a:rPr>
              <a:t>available</a:t>
            </a:r>
            <a:r>
              <a:rPr lang="tr-TR" sz="2400" b="1" dirty="0">
                <a:solidFill>
                  <a:srgbClr val="0070C0"/>
                </a:solidFill>
              </a:rPr>
              <a:t> on a ‘</a:t>
            </a:r>
            <a:r>
              <a:rPr lang="tr-TR" sz="2400" b="1" dirty="0" err="1">
                <a:solidFill>
                  <a:srgbClr val="0070C0"/>
                </a:solidFill>
              </a:rPr>
              <a:t>just</a:t>
            </a:r>
            <a:r>
              <a:rPr lang="tr-TR" sz="2400" b="1" dirty="0">
                <a:solidFill>
                  <a:srgbClr val="0070C0"/>
                </a:solidFill>
              </a:rPr>
              <a:t>-in-time’ </a:t>
            </a:r>
            <a:r>
              <a:rPr lang="tr-TR" sz="2400" b="1" dirty="0" err="1">
                <a:solidFill>
                  <a:srgbClr val="0070C0"/>
                </a:solidFill>
              </a:rPr>
              <a:t>basis</a:t>
            </a:r>
            <a:r>
              <a:rPr lang="tr-TR" sz="2400" b="1" dirty="0">
                <a:solidFill>
                  <a:srgbClr val="0070C0"/>
                </a:solidFill>
              </a:rPr>
              <a:t>, </a:t>
            </a:r>
            <a:r>
              <a:rPr lang="tr-TR" sz="2400" b="1" dirty="0" err="1">
                <a:solidFill>
                  <a:srgbClr val="0070C0"/>
                </a:solidFill>
              </a:rPr>
              <a:t>interpretations</a:t>
            </a:r>
            <a:r>
              <a:rPr lang="tr-TR" sz="2400" b="1" dirty="0">
                <a:solidFill>
                  <a:srgbClr val="0070C0"/>
                </a:solidFill>
              </a:rPr>
              <a:t> </a:t>
            </a:r>
            <a:r>
              <a:rPr lang="tr-TR" sz="2400" b="1" dirty="0" err="1">
                <a:solidFill>
                  <a:srgbClr val="0070C0"/>
                </a:solidFill>
              </a:rPr>
              <a:t>about</a:t>
            </a:r>
            <a:r>
              <a:rPr lang="tr-TR" sz="2400" b="1" dirty="0">
                <a:solidFill>
                  <a:srgbClr val="0070C0"/>
                </a:solidFill>
              </a:rPr>
              <a:t> </a:t>
            </a:r>
            <a:r>
              <a:rPr lang="tr-TR" sz="2400" b="1" dirty="0" err="1">
                <a:solidFill>
                  <a:srgbClr val="0070C0"/>
                </a:solidFill>
              </a:rPr>
              <a:t>prior</a:t>
            </a:r>
            <a:r>
              <a:rPr lang="tr-TR" sz="2400" b="1" dirty="0">
                <a:solidFill>
                  <a:srgbClr val="0070C0"/>
                </a:solidFill>
              </a:rPr>
              <a:t>, </a:t>
            </a:r>
            <a:r>
              <a:rPr lang="tr-TR" sz="2400" b="1" dirty="0" err="1">
                <a:solidFill>
                  <a:srgbClr val="0070C0"/>
                </a:solidFill>
              </a:rPr>
              <a:t>present</a:t>
            </a:r>
            <a:r>
              <a:rPr lang="tr-TR" sz="2400" b="1" dirty="0">
                <a:solidFill>
                  <a:srgbClr val="0070C0"/>
                </a:solidFill>
              </a:rPr>
              <a:t>, </a:t>
            </a:r>
            <a:r>
              <a:rPr lang="tr-TR" sz="2400" b="1" dirty="0" err="1">
                <a:solidFill>
                  <a:srgbClr val="0070C0"/>
                </a:solidFill>
              </a:rPr>
              <a:t>and</a:t>
            </a:r>
            <a:r>
              <a:rPr lang="tr-TR" sz="2400" b="1" dirty="0">
                <a:solidFill>
                  <a:srgbClr val="0070C0"/>
                </a:solidFill>
              </a:rPr>
              <a:t> </a:t>
            </a:r>
            <a:r>
              <a:rPr lang="tr-TR" sz="2400" b="1" dirty="0" err="1">
                <a:solidFill>
                  <a:srgbClr val="0070C0"/>
                </a:solidFill>
              </a:rPr>
              <a:t>targeted</a:t>
            </a:r>
            <a:r>
              <a:rPr lang="tr-TR" sz="2400" b="1" dirty="0">
                <a:solidFill>
                  <a:srgbClr val="0070C0"/>
                </a:solidFill>
              </a:rPr>
              <a:t> </a:t>
            </a:r>
            <a:r>
              <a:rPr lang="tr-TR" sz="2400" b="1" dirty="0" err="1">
                <a:solidFill>
                  <a:srgbClr val="0070C0"/>
                </a:solidFill>
              </a:rPr>
              <a:t>student</a:t>
            </a:r>
            <a:r>
              <a:rPr lang="tr-TR" sz="2400" b="1" dirty="0">
                <a:solidFill>
                  <a:srgbClr val="0070C0"/>
                </a:solidFill>
              </a:rPr>
              <a:t> </a:t>
            </a:r>
            <a:r>
              <a:rPr lang="tr-TR" sz="2400" b="1" dirty="0" err="1">
                <a:solidFill>
                  <a:srgbClr val="0070C0"/>
                </a:solidFill>
              </a:rPr>
              <a:t>achievement</a:t>
            </a:r>
            <a:r>
              <a:rPr lang="tr-TR" dirty="0"/>
              <a:t/>
            </a:r>
            <a:br>
              <a:rPr lang="tr-TR" dirty="0"/>
            </a:br>
            <a:endParaRPr lang="tr-TR"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359825391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149452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2400" b="1" dirty="0" smtClean="0">
                <a:solidFill>
                  <a:srgbClr val="0070C0"/>
                </a:solidFill>
              </a:rPr>
              <a:t/>
            </a:r>
            <a:br>
              <a:rPr lang="tr-TR" sz="2400" b="1" dirty="0" smtClean="0">
                <a:solidFill>
                  <a:srgbClr val="0070C0"/>
                </a:solidFill>
              </a:rPr>
            </a:br>
            <a:r>
              <a:rPr lang="tr-TR" sz="2400" b="1" dirty="0">
                <a:solidFill>
                  <a:srgbClr val="0070C0"/>
                </a:solidFill>
              </a:rPr>
              <a:t/>
            </a:r>
            <a:br>
              <a:rPr lang="tr-TR" sz="2400" b="1" dirty="0">
                <a:solidFill>
                  <a:srgbClr val="0070C0"/>
                </a:solidFill>
              </a:rPr>
            </a:br>
            <a:r>
              <a:rPr lang="tr-TR" sz="2400" b="1" dirty="0" smtClean="0">
                <a:solidFill>
                  <a:srgbClr val="0070C0"/>
                </a:solidFill>
              </a:rPr>
              <a:t/>
            </a:r>
            <a:br>
              <a:rPr lang="tr-TR" sz="2400" b="1" dirty="0" smtClean="0">
                <a:solidFill>
                  <a:srgbClr val="0070C0"/>
                </a:solidFill>
              </a:rPr>
            </a:br>
            <a:r>
              <a:rPr lang="tr-TR" sz="2400" b="1" dirty="0" smtClean="0">
                <a:solidFill>
                  <a:srgbClr val="0070C0"/>
                </a:solidFill>
              </a:rPr>
              <a:t>6b</a:t>
            </a:r>
            <a:r>
              <a:rPr lang="tr-TR" sz="2400" b="1" dirty="0">
                <a:solidFill>
                  <a:srgbClr val="0070C0"/>
                </a:solidFill>
              </a:rPr>
              <a:t>) </a:t>
            </a:r>
            <a:r>
              <a:rPr lang="tr-TR" sz="2400" b="1" dirty="0" err="1">
                <a:solidFill>
                  <a:srgbClr val="0070C0"/>
                </a:solidFill>
              </a:rPr>
              <a:t>monitoring</a:t>
            </a:r>
            <a:r>
              <a:rPr lang="tr-TR" sz="2400" b="1" dirty="0">
                <a:solidFill>
                  <a:srgbClr val="0070C0"/>
                </a:solidFill>
              </a:rPr>
              <a:t> </a:t>
            </a:r>
            <a:r>
              <a:rPr lang="tr-TR" sz="2400" b="1" dirty="0" err="1">
                <a:solidFill>
                  <a:srgbClr val="0070C0"/>
                </a:solidFill>
              </a:rPr>
              <a:t>the</a:t>
            </a:r>
            <a:r>
              <a:rPr lang="tr-TR" sz="2400" b="1" dirty="0">
                <a:solidFill>
                  <a:srgbClr val="0070C0"/>
                </a:solidFill>
              </a:rPr>
              <a:t> </a:t>
            </a:r>
            <a:r>
              <a:rPr lang="tr-TR" sz="2400" b="1" dirty="0" err="1">
                <a:solidFill>
                  <a:srgbClr val="0070C0"/>
                </a:solidFill>
              </a:rPr>
              <a:t>progress</a:t>
            </a:r>
            <a:r>
              <a:rPr lang="tr-TR" sz="2400" b="1" dirty="0">
                <a:solidFill>
                  <a:srgbClr val="0070C0"/>
                </a:solidFill>
              </a:rPr>
              <a:t> of </a:t>
            </a:r>
            <a:r>
              <a:rPr lang="tr-TR" sz="2400" b="1" dirty="0" err="1">
                <a:solidFill>
                  <a:srgbClr val="0070C0"/>
                </a:solidFill>
              </a:rPr>
              <a:t>students</a:t>
            </a:r>
            <a:r>
              <a:rPr lang="tr-TR" sz="2400" b="1" dirty="0">
                <a:solidFill>
                  <a:srgbClr val="0070C0"/>
                </a:solidFill>
              </a:rPr>
              <a:t> </a:t>
            </a:r>
            <a:r>
              <a:rPr lang="tr-TR" sz="2400" b="1" dirty="0" err="1">
                <a:solidFill>
                  <a:srgbClr val="0070C0"/>
                </a:solidFill>
              </a:rPr>
              <a:t>regularly</a:t>
            </a:r>
            <a:r>
              <a:rPr lang="tr-TR" sz="2400" b="1" dirty="0">
                <a:solidFill>
                  <a:srgbClr val="0070C0"/>
                </a:solidFill>
              </a:rPr>
              <a:t> </a:t>
            </a:r>
            <a:r>
              <a:rPr lang="tr-TR" sz="2400" b="1" dirty="0" err="1">
                <a:solidFill>
                  <a:srgbClr val="0070C0"/>
                </a:solidFill>
              </a:rPr>
              <a:t>throughout</a:t>
            </a:r>
            <a:r>
              <a:rPr lang="tr-TR" sz="2400" b="1" dirty="0">
                <a:solidFill>
                  <a:srgbClr val="0070C0"/>
                </a:solidFill>
              </a:rPr>
              <a:t> </a:t>
            </a:r>
            <a:r>
              <a:rPr lang="tr-TR" sz="2400" b="1" dirty="0" err="1">
                <a:solidFill>
                  <a:srgbClr val="0070C0"/>
                </a:solidFill>
              </a:rPr>
              <a:t>and</a:t>
            </a:r>
            <a:r>
              <a:rPr lang="tr-TR" sz="2400" b="1" dirty="0">
                <a:solidFill>
                  <a:srgbClr val="0070C0"/>
                </a:solidFill>
              </a:rPr>
              <a:t> </a:t>
            </a:r>
            <a:r>
              <a:rPr lang="tr-TR" sz="2400" b="1" dirty="0" err="1">
                <a:solidFill>
                  <a:srgbClr val="0070C0"/>
                </a:solidFill>
              </a:rPr>
              <a:t>across</a:t>
            </a:r>
            <a:r>
              <a:rPr lang="tr-TR" sz="2400" b="1" dirty="0">
                <a:solidFill>
                  <a:srgbClr val="0070C0"/>
                </a:solidFill>
              </a:rPr>
              <a:t> </a:t>
            </a:r>
            <a:r>
              <a:rPr lang="tr-TR" sz="2400" b="1" dirty="0" err="1">
                <a:solidFill>
                  <a:srgbClr val="0070C0"/>
                </a:solidFill>
              </a:rPr>
              <a:t>years</a:t>
            </a:r>
            <a:r>
              <a:rPr lang="tr-TR" sz="2400" b="1" dirty="0">
                <a:solidFill>
                  <a:srgbClr val="0070C0"/>
                </a:solidFill>
              </a:rPr>
              <a:t>, </a:t>
            </a:r>
            <a:r>
              <a:rPr lang="tr-TR" sz="2400" b="1" dirty="0" err="1">
                <a:solidFill>
                  <a:srgbClr val="0070C0"/>
                </a:solidFill>
              </a:rPr>
              <a:t>and</a:t>
            </a:r>
            <a:r>
              <a:rPr lang="tr-TR" sz="2400" b="1" dirty="0">
                <a:solidFill>
                  <a:srgbClr val="0070C0"/>
                </a:solidFill>
              </a:rPr>
              <a:t> </a:t>
            </a:r>
            <a:r>
              <a:rPr lang="tr-TR" sz="2400" b="1" dirty="0" err="1">
                <a:solidFill>
                  <a:srgbClr val="0070C0"/>
                </a:solidFill>
              </a:rPr>
              <a:t>this</a:t>
            </a:r>
            <a:r>
              <a:rPr lang="tr-TR" sz="2400" b="1" dirty="0">
                <a:solidFill>
                  <a:srgbClr val="0070C0"/>
                </a:solidFill>
              </a:rPr>
              <a:t> </a:t>
            </a:r>
            <a:r>
              <a:rPr lang="tr-TR" sz="2400" b="1" dirty="0" err="1">
                <a:solidFill>
                  <a:srgbClr val="0070C0"/>
                </a:solidFill>
              </a:rPr>
              <a:t>information</a:t>
            </a:r>
            <a:r>
              <a:rPr lang="tr-TR" sz="2400" b="1" dirty="0">
                <a:solidFill>
                  <a:srgbClr val="0070C0"/>
                </a:solidFill>
              </a:rPr>
              <a:t> is </a:t>
            </a:r>
            <a:r>
              <a:rPr lang="tr-TR" sz="2400" b="1" dirty="0" err="1">
                <a:solidFill>
                  <a:srgbClr val="0070C0"/>
                </a:solidFill>
              </a:rPr>
              <a:t>used</a:t>
            </a:r>
            <a:r>
              <a:rPr lang="tr-TR" sz="2400" b="1" dirty="0">
                <a:solidFill>
                  <a:srgbClr val="0070C0"/>
                </a:solidFill>
              </a:rPr>
              <a:t> in </a:t>
            </a:r>
            <a:r>
              <a:rPr lang="tr-TR" sz="2400" b="1" dirty="0" err="1">
                <a:solidFill>
                  <a:srgbClr val="0070C0"/>
                </a:solidFill>
              </a:rPr>
              <a:t>planning</a:t>
            </a:r>
            <a:r>
              <a:rPr lang="tr-TR" sz="2400" b="1" dirty="0">
                <a:solidFill>
                  <a:srgbClr val="0070C0"/>
                </a:solidFill>
              </a:rPr>
              <a:t> </a:t>
            </a:r>
            <a:r>
              <a:rPr lang="tr-TR" sz="2400" b="1" dirty="0" err="1">
                <a:solidFill>
                  <a:srgbClr val="0070C0"/>
                </a:solidFill>
              </a:rPr>
              <a:t>and</a:t>
            </a:r>
            <a:r>
              <a:rPr lang="tr-TR" sz="2400" b="1" dirty="0">
                <a:solidFill>
                  <a:srgbClr val="0070C0"/>
                </a:solidFill>
              </a:rPr>
              <a:t> </a:t>
            </a:r>
            <a:r>
              <a:rPr lang="tr-TR" sz="2400" b="1" dirty="0" err="1">
                <a:solidFill>
                  <a:srgbClr val="0070C0"/>
                </a:solidFill>
              </a:rPr>
              <a:t>evaluating</a:t>
            </a:r>
            <a:r>
              <a:rPr lang="tr-TR" sz="2400" b="1" dirty="0">
                <a:solidFill>
                  <a:srgbClr val="0070C0"/>
                </a:solidFill>
              </a:rPr>
              <a:t> </a:t>
            </a:r>
            <a:r>
              <a:rPr lang="tr-TR" sz="2400" b="1" dirty="0" err="1">
                <a:solidFill>
                  <a:srgbClr val="0070C0"/>
                </a:solidFill>
              </a:rPr>
              <a:t>lessons</a:t>
            </a:r>
            <a:r>
              <a:rPr lang="tr-TR" sz="2400" b="1" dirty="0">
                <a:solidFill>
                  <a:srgbClr val="0070C0"/>
                </a:solidFill>
              </a:rPr>
              <a:t/>
            </a:r>
            <a:br>
              <a:rPr lang="tr-TR" sz="2400" b="1" dirty="0">
                <a:solidFill>
                  <a:srgbClr val="0070C0"/>
                </a:solidFill>
              </a:rPr>
            </a:br>
            <a:r>
              <a:rPr lang="tr-TR" dirty="0"/>
              <a:t> </a:t>
            </a:r>
            <a:br>
              <a:rPr lang="tr-TR" dirty="0"/>
            </a:br>
            <a:endParaRPr lang="tr-TR"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63824602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890141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2400" b="1" dirty="0">
                <a:solidFill>
                  <a:srgbClr val="0070C0"/>
                </a:solidFill>
              </a:rPr>
              <a:t>6c) </a:t>
            </a:r>
            <a:r>
              <a:rPr lang="tr-TR" sz="2400" b="1" dirty="0" err="1">
                <a:solidFill>
                  <a:srgbClr val="0070C0"/>
                </a:solidFill>
              </a:rPr>
              <a:t>creating</a:t>
            </a:r>
            <a:r>
              <a:rPr lang="tr-TR" sz="2400" b="1" dirty="0">
                <a:solidFill>
                  <a:srgbClr val="0070C0"/>
                </a:solidFill>
              </a:rPr>
              <a:t> </a:t>
            </a:r>
            <a:r>
              <a:rPr lang="tr-TR" sz="2400" b="1" dirty="0" err="1">
                <a:solidFill>
                  <a:srgbClr val="0070C0"/>
                </a:solidFill>
              </a:rPr>
              <a:t>targets</a:t>
            </a:r>
            <a:r>
              <a:rPr lang="tr-TR" sz="2400" b="1" dirty="0">
                <a:solidFill>
                  <a:srgbClr val="0070C0"/>
                </a:solidFill>
              </a:rPr>
              <a:t> </a:t>
            </a:r>
            <a:r>
              <a:rPr lang="tr-TR" sz="2400" b="1" dirty="0" err="1">
                <a:solidFill>
                  <a:srgbClr val="0070C0"/>
                </a:solidFill>
              </a:rPr>
              <a:t>relating</a:t>
            </a:r>
            <a:r>
              <a:rPr lang="tr-TR" sz="2400" b="1" dirty="0">
                <a:solidFill>
                  <a:srgbClr val="0070C0"/>
                </a:solidFill>
              </a:rPr>
              <a:t> </a:t>
            </a:r>
            <a:r>
              <a:rPr lang="tr-TR" sz="2400" b="1" dirty="0" err="1">
                <a:solidFill>
                  <a:srgbClr val="0070C0"/>
                </a:solidFill>
              </a:rPr>
              <a:t>to</a:t>
            </a:r>
            <a:r>
              <a:rPr lang="tr-TR" sz="2400" b="1" dirty="0">
                <a:solidFill>
                  <a:srgbClr val="0070C0"/>
                </a:solidFill>
              </a:rPr>
              <a:t> </a:t>
            </a:r>
            <a:r>
              <a:rPr lang="tr-TR" sz="2400" b="1" dirty="0" err="1">
                <a:solidFill>
                  <a:srgbClr val="0070C0"/>
                </a:solidFill>
              </a:rPr>
              <a:t>the</a:t>
            </a:r>
            <a:r>
              <a:rPr lang="tr-TR" sz="2400" b="1" dirty="0">
                <a:solidFill>
                  <a:srgbClr val="0070C0"/>
                </a:solidFill>
              </a:rPr>
              <a:t> </a:t>
            </a:r>
            <a:r>
              <a:rPr lang="tr-TR" sz="2400" b="1" dirty="0" err="1">
                <a:solidFill>
                  <a:srgbClr val="0070C0"/>
                </a:solidFill>
              </a:rPr>
              <a:t>effects</a:t>
            </a:r>
            <a:r>
              <a:rPr lang="tr-TR" sz="2400" b="1" dirty="0">
                <a:solidFill>
                  <a:srgbClr val="0070C0"/>
                </a:solidFill>
              </a:rPr>
              <a:t> </a:t>
            </a:r>
            <a:r>
              <a:rPr lang="tr-TR" sz="2400" b="1" dirty="0" err="1">
                <a:solidFill>
                  <a:srgbClr val="0070C0"/>
                </a:solidFill>
              </a:rPr>
              <a:t>that</a:t>
            </a:r>
            <a:r>
              <a:rPr lang="tr-TR" sz="2400" b="1" dirty="0">
                <a:solidFill>
                  <a:srgbClr val="0070C0"/>
                </a:solidFill>
              </a:rPr>
              <a:t> </a:t>
            </a:r>
            <a:r>
              <a:rPr lang="tr-TR" sz="2400" b="1" dirty="0" err="1">
                <a:solidFill>
                  <a:srgbClr val="0070C0"/>
                </a:solidFill>
              </a:rPr>
              <a:t>teachers</a:t>
            </a:r>
            <a:r>
              <a:rPr lang="tr-TR" sz="2400" b="1" dirty="0">
                <a:solidFill>
                  <a:srgbClr val="0070C0"/>
                </a:solidFill>
              </a:rPr>
              <a:t> </a:t>
            </a:r>
            <a:r>
              <a:rPr lang="tr-TR" sz="2400" b="1" dirty="0" err="1">
                <a:solidFill>
                  <a:srgbClr val="0070C0"/>
                </a:solidFill>
              </a:rPr>
              <a:t>are</a:t>
            </a:r>
            <a:r>
              <a:rPr lang="tr-TR" sz="2400" b="1" dirty="0">
                <a:solidFill>
                  <a:srgbClr val="0070C0"/>
                </a:solidFill>
              </a:rPr>
              <a:t> </a:t>
            </a:r>
            <a:r>
              <a:rPr lang="tr-TR" sz="2400" b="1" dirty="0" err="1">
                <a:solidFill>
                  <a:srgbClr val="0070C0"/>
                </a:solidFill>
              </a:rPr>
              <a:t>expected</a:t>
            </a:r>
            <a:r>
              <a:rPr lang="tr-TR" sz="2400" b="1" dirty="0">
                <a:solidFill>
                  <a:srgbClr val="0070C0"/>
                </a:solidFill>
              </a:rPr>
              <a:t> </a:t>
            </a:r>
            <a:r>
              <a:rPr lang="tr-TR" sz="2400" b="1" dirty="0" err="1">
                <a:solidFill>
                  <a:srgbClr val="0070C0"/>
                </a:solidFill>
              </a:rPr>
              <a:t>to</a:t>
            </a:r>
            <a:r>
              <a:rPr lang="tr-TR" sz="2400" b="1" dirty="0">
                <a:solidFill>
                  <a:srgbClr val="0070C0"/>
                </a:solidFill>
              </a:rPr>
              <a:t> </a:t>
            </a:r>
            <a:r>
              <a:rPr lang="tr-TR" sz="2400" b="1" dirty="0" err="1">
                <a:solidFill>
                  <a:srgbClr val="0070C0"/>
                </a:solidFill>
              </a:rPr>
              <a:t>have</a:t>
            </a:r>
            <a:r>
              <a:rPr lang="tr-TR" sz="2400" b="1" dirty="0">
                <a:solidFill>
                  <a:srgbClr val="0070C0"/>
                </a:solidFill>
              </a:rPr>
              <a:t> on </a:t>
            </a:r>
            <a:r>
              <a:rPr lang="tr-TR" sz="2400" b="1" dirty="0" err="1">
                <a:solidFill>
                  <a:srgbClr val="0070C0"/>
                </a:solidFill>
              </a:rPr>
              <a:t>all</a:t>
            </a:r>
            <a:r>
              <a:rPr lang="tr-TR" sz="2400" b="1" dirty="0">
                <a:solidFill>
                  <a:srgbClr val="0070C0"/>
                </a:solidFill>
              </a:rPr>
              <a:t> </a:t>
            </a:r>
            <a:r>
              <a:rPr lang="tr-TR" sz="2400" b="1" dirty="0" err="1">
                <a:solidFill>
                  <a:srgbClr val="0070C0"/>
                </a:solidFill>
              </a:rPr>
              <a:t>students</a:t>
            </a:r>
            <a:r>
              <a:rPr lang="tr-TR" sz="2400" b="1" dirty="0">
                <a:solidFill>
                  <a:srgbClr val="0070C0"/>
                </a:solidFill>
              </a:rPr>
              <a:t>’ </a:t>
            </a:r>
            <a:r>
              <a:rPr lang="tr-TR" sz="2400" b="1" dirty="0" err="1">
                <a:solidFill>
                  <a:srgbClr val="0070C0"/>
                </a:solidFill>
              </a:rPr>
              <a:t>learning</a:t>
            </a:r>
            <a:r>
              <a:rPr lang="tr-TR" dirty="0"/>
              <a:t/>
            </a:r>
            <a:br>
              <a:rPr lang="tr-TR" dirty="0"/>
            </a:br>
            <a:endParaRPr lang="tr-TR" dirty="0"/>
          </a:p>
        </p:txBody>
      </p:sp>
      <p:graphicFrame>
        <p:nvGraphicFramePr>
          <p:cNvPr id="5" name="İçerik Yer Tutucusu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001420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200" b="1" dirty="0">
                <a:solidFill>
                  <a:srgbClr val="0070C0"/>
                </a:solidFill>
              </a:rPr>
              <a:t>7. </a:t>
            </a:r>
            <a:r>
              <a:rPr lang="tr-TR" sz="2200" b="1" dirty="0" err="1">
                <a:solidFill>
                  <a:srgbClr val="0070C0"/>
                </a:solidFill>
              </a:rPr>
              <a:t>Teachers</a:t>
            </a:r>
            <a:r>
              <a:rPr lang="tr-TR" sz="2200" b="1" dirty="0">
                <a:solidFill>
                  <a:srgbClr val="0070C0"/>
                </a:solidFill>
              </a:rPr>
              <a:t> </a:t>
            </a:r>
            <a:r>
              <a:rPr lang="tr-TR" sz="2200" b="1" dirty="0" err="1">
                <a:solidFill>
                  <a:srgbClr val="0070C0"/>
                </a:solidFill>
              </a:rPr>
              <a:t>understand</a:t>
            </a:r>
            <a:r>
              <a:rPr lang="tr-TR" sz="2200" b="1" dirty="0">
                <a:solidFill>
                  <a:srgbClr val="0070C0"/>
                </a:solidFill>
              </a:rPr>
              <a:t> </a:t>
            </a:r>
            <a:r>
              <a:rPr lang="tr-TR" sz="2200" b="1" dirty="0" err="1">
                <a:solidFill>
                  <a:srgbClr val="0070C0"/>
                </a:solidFill>
              </a:rPr>
              <a:t>the</a:t>
            </a:r>
            <a:r>
              <a:rPr lang="tr-TR" sz="2200" b="1" dirty="0">
                <a:solidFill>
                  <a:srgbClr val="0070C0"/>
                </a:solidFill>
              </a:rPr>
              <a:t> </a:t>
            </a:r>
            <a:r>
              <a:rPr lang="tr-TR" sz="2200" b="1" dirty="0" err="1">
                <a:solidFill>
                  <a:srgbClr val="0070C0"/>
                </a:solidFill>
              </a:rPr>
              <a:t>attitudes</a:t>
            </a:r>
            <a:r>
              <a:rPr lang="tr-TR" sz="2200" b="1" dirty="0">
                <a:solidFill>
                  <a:srgbClr val="0070C0"/>
                </a:solidFill>
              </a:rPr>
              <a:t> </a:t>
            </a:r>
            <a:r>
              <a:rPr lang="tr-TR" sz="2200" b="1" dirty="0" err="1">
                <a:solidFill>
                  <a:srgbClr val="0070C0"/>
                </a:solidFill>
              </a:rPr>
              <a:t>and</a:t>
            </a:r>
            <a:r>
              <a:rPr lang="tr-TR" sz="2200" b="1" dirty="0">
                <a:solidFill>
                  <a:srgbClr val="0070C0"/>
                </a:solidFill>
              </a:rPr>
              <a:t> </a:t>
            </a:r>
            <a:r>
              <a:rPr lang="tr-TR" sz="2200" b="1" dirty="0" err="1">
                <a:solidFill>
                  <a:srgbClr val="0070C0"/>
                </a:solidFill>
              </a:rPr>
              <a:t>dispositions</a:t>
            </a:r>
            <a:r>
              <a:rPr lang="tr-TR" sz="2200" b="1" dirty="0">
                <a:solidFill>
                  <a:srgbClr val="0070C0"/>
                </a:solidFill>
              </a:rPr>
              <a:t> </a:t>
            </a:r>
            <a:r>
              <a:rPr lang="tr-TR" sz="2200" b="1" dirty="0" err="1">
                <a:solidFill>
                  <a:srgbClr val="0070C0"/>
                </a:solidFill>
              </a:rPr>
              <a:t>that</a:t>
            </a:r>
            <a:r>
              <a:rPr lang="tr-TR" sz="2200" b="1" dirty="0">
                <a:solidFill>
                  <a:srgbClr val="0070C0"/>
                </a:solidFill>
              </a:rPr>
              <a:t> </a:t>
            </a:r>
            <a:r>
              <a:rPr lang="tr-TR" sz="2200" b="1" dirty="0" err="1">
                <a:solidFill>
                  <a:srgbClr val="0070C0"/>
                </a:solidFill>
              </a:rPr>
              <a:t>students</a:t>
            </a:r>
            <a:r>
              <a:rPr lang="tr-TR" sz="2200" b="1" dirty="0">
                <a:solidFill>
                  <a:srgbClr val="0070C0"/>
                </a:solidFill>
              </a:rPr>
              <a:t> </a:t>
            </a:r>
            <a:r>
              <a:rPr lang="tr-TR" sz="2200" b="1" dirty="0" err="1">
                <a:solidFill>
                  <a:srgbClr val="0070C0"/>
                </a:solidFill>
              </a:rPr>
              <a:t>bring</a:t>
            </a:r>
            <a:r>
              <a:rPr lang="tr-TR" sz="2200" b="1" dirty="0">
                <a:solidFill>
                  <a:srgbClr val="0070C0"/>
                </a:solidFill>
              </a:rPr>
              <a:t> </a:t>
            </a:r>
            <a:r>
              <a:rPr lang="tr-TR" sz="2200" b="1" dirty="0" err="1">
                <a:solidFill>
                  <a:srgbClr val="0070C0"/>
                </a:solidFill>
              </a:rPr>
              <a:t>to</a:t>
            </a:r>
            <a:r>
              <a:rPr lang="tr-TR" sz="2200" b="1" dirty="0">
                <a:solidFill>
                  <a:srgbClr val="0070C0"/>
                </a:solidFill>
              </a:rPr>
              <a:t> </a:t>
            </a:r>
            <a:r>
              <a:rPr lang="tr-TR" sz="2200" b="1" dirty="0" err="1">
                <a:solidFill>
                  <a:srgbClr val="0070C0"/>
                </a:solidFill>
              </a:rPr>
              <a:t>the</a:t>
            </a:r>
            <a:r>
              <a:rPr lang="tr-TR" sz="2200" b="1" dirty="0">
                <a:solidFill>
                  <a:srgbClr val="0070C0"/>
                </a:solidFill>
              </a:rPr>
              <a:t> </a:t>
            </a:r>
            <a:r>
              <a:rPr lang="tr-TR" sz="2200" b="1" dirty="0" err="1">
                <a:solidFill>
                  <a:srgbClr val="0070C0"/>
                </a:solidFill>
              </a:rPr>
              <a:t>lesson</a:t>
            </a:r>
            <a:r>
              <a:rPr lang="tr-TR" sz="2200" b="1" dirty="0">
                <a:solidFill>
                  <a:srgbClr val="0070C0"/>
                </a:solidFill>
              </a:rPr>
              <a:t>, </a:t>
            </a:r>
            <a:r>
              <a:rPr lang="tr-TR" sz="2200" b="1" dirty="0" err="1">
                <a:solidFill>
                  <a:srgbClr val="0070C0"/>
                </a:solidFill>
              </a:rPr>
              <a:t>and</a:t>
            </a:r>
            <a:r>
              <a:rPr lang="tr-TR" sz="2200" b="1" dirty="0">
                <a:solidFill>
                  <a:srgbClr val="0070C0"/>
                </a:solidFill>
              </a:rPr>
              <a:t> </a:t>
            </a:r>
            <a:r>
              <a:rPr lang="tr-TR" sz="2200" b="1" dirty="0" err="1">
                <a:solidFill>
                  <a:srgbClr val="0070C0"/>
                </a:solidFill>
              </a:rPr>
              <a:t>aim</a:t>
            </a:r>
            <a:r>
              <a:rPr lang="tr-TR" sz="2200" b="1" dirty="0">
                <a:solidFill>
                  <a:srgbClr val="0070C0"/>
                </a:solidFill>
              </a:rPr>
              <a:t> </a:t>
            </a:r>
            <a:r>
              <a:rPr lang="tr-TR" sz="2200" b="1" dirty="0" err="1">
                <a:solidFill>
                  <a:srgbClr val="0070C0"/>
                </a:solidFill>
              </a:rPr>
              <a:t>to</a:t>
            </a:r>
            <a:r>
              <a:rPr lang="tr-TR" sz="2200" b="1" dirty="0">
                <a:solidFill>
                  <a:srgbClr val="0070C0"/>
                </a:solidFill>
              </a:rPr>
              <a:t> </a:t>
            </a:r>
            <a:r>
              <a:rPr lang="tr-TR" sz="2200" b="1" dirty="0" err="1">
                <a:solidFill>
                  <a:srgbClr val="0070C0"/>
                </a:solidFill>
              </a:rPr>
              <a:t>enhance</a:t>
            </a:r>
            <a:r>
              <a:rPr lang="tr-TR" sz="2200" b="1" dirty="0">
                <a:solidFill>
                  <a:srgbClr val="0070C0"/>
                </a:solidFill>
              </a:rPr>
              <a:t> </a:t>
            </a:r>
            <a:r>
              <a:rPr lang="tr-TR" sz="2200" b="1" dirty="0" err="1">
                <a:solidFill>
                  <a:srgbClr val="0070C0"/>
                </a:solidFill>
              </a:rPr>
              <a:t>these</a:t>
            </a:r>
            <a:r>
              <a:rPr lang="tr-TR" sz="2200" b="1" dirty="0">
                <a:solidFill>
                  <a:srgbClr val="0070C0"/>
                </a:solidFill>
              </a:rPr>
              <a:t> </a:t>
            </a:r>
            <a:r>
              <a:rPr lang="tr-TR" sz="2200" b="1" dirty="0" err="1">
                <a:solidFill>
                  <a:srgbClr val="0070C0"/>
                </a:solidFill>
              </a:rPr>
              <a:t>so</a:t>
            </a:r>
            <a:r>
              <a:rPr lang="tr-TR" sz="2200" b="1" dirty="0">
                <a:solidFill>
                  <a:srgbClr val="0070C0"/>
                </a:solidFill>
              </a:rPr>
              <a:t> </a:t>
            </a:r>
            <a:r>
              <a:rPr lang="tr-TR" sz="2200" b="1" dirty="0" err="1">
                <a:solidFill>
                  <a:srgbClr val="0070C0"/>
                </a:solidFill>
              </a:rPr>
              <a:t>that</a:t>
            </a:r>
            <a:r>
              <a:rPr lang="tr-TR" sz="2200" b="1" dirty="0">
                <a:solidFill>
                  <a:srgbClr val="0070C0"/>
                </a:solidFill>
              </a:rPr>
              <a:t> </a:t>
            </a:r>
            <a:r>
              <a:rPr lang="tr-TR" sz="2200" b="1" dirty="0" err="1">
                <a:solidFill>
                  <a:srgbClr val="0070C0"/>
                </a:solidFill>
              </a:rPr>
              <a:t>they</a:t>
            </a:r>
            <a:r>
              <a:rPr lang="tr-TR" sz="2200" b="1" dirty="0">
                <a:solidFill>
                  <a:srgbClr val="0070C0"/>
                </a:solidFill>
              </a:rPr>
              <a:t> </a:t>
            </a:r>
            <a:r>
              <a:rPr lang="tr-TR" sz="2200" b="1" dirty="0" err="1">
                <a:solidFill>
                  <a:srgbClr val="0070C0"/>
                </a:solidFill>
              </a:rPr>
              <a:t>are</a:t>
            </a:r>
            <a:r>
              <a:rPr lang="tr-TR" sz="2200" b="1" dirty="0">
                <a:solidFill>
                  <a:srgbClr val="0070C0"/>
                </a:solidFill>
              </a:rPr>
              <a:t> a </a:t>
            </a:r>
            <a:r>
              <a:rPr lang="tr-TR" sz="2200" b="1" dirty="0" err="1">
                <a:solidFill>
                  <a:srgbClr val="0070C0"/>
                </a:solidFill>
              </a:rPr>
              <a:t>positive</a:t>
            </a:r>
            <a:r>
              <a:rPr lang="tr-TR" sz="2200" b="1" dirty="0">
                <a:solidFill>
                  <a:srgbClr val="0070C0"/>
                </a:solidFill>
              </a:rPr>
              <a:t> </a:t>
            </a:r>
            <a:r>
              <a:rPr lang="tr-TR" sz="2200" b="1" dirty="0" err="1">
                <a:solidFill>
                  <a:srgbClr val="0070C0"/>
                </a:solidFill>
              </a:rPr>
              <a:t>part</a:t>
            </a:r>
            <a:r>
              <a:rPr lang="tr-TR" sz="2200" b="1" dirty="0">
                <a:solidFill>
                  <a:srgbClr val="0070C0"/>
                </a:solidFill>
              </a:rPr>
              <a:t> of </a:t>
            </a:r>
            <a:r>
              <a:rPr lang="tr-TR" sz="2200" b="1" dirty="0" err="1">
                <a:solidFill>
                  <a:srgbClr val="0070C0"/>
                </a:solidFill>
              </a:rPr>
              <a:t>learning</a:t>
            </a:r>
            <a:r>
              <a:rPr lang="tr-TR" sz="2200" b="1" dirty="0">
                <a:solidFill>
                  <a:srgbClr val="0070C0"/>
                </a:solidFill>
              </a:rPr>
              <a:t>.</a:t>
            </a:r>
          </a:p>
        </p:txBody>
      </p:sp>
      <p:graphicFrame>
        <p:nvGraphicFramePr>
          <p:cNvPr id="5" name="İçerik Yer Tutucusu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756172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200" b="1" dirty="0">
                <a:solidFill>
                  <a:srgbClr val="0070C0"/>
                </a:solidFill>
              </a:rPr>
              <a:t>8.Teachers </a:t>
            </a:r>
            <a:r>
              <a:rPr lang="tr-TR" sz="2200" b="1" dirty="0" err="1">
                <a:solidFill>
                  <a:srgbClr val="0070C0"/>
                </a:solidFill>
              </a:rPr>
              <a:t>within</a:t>
            </a:r>
            <a:r>
              <a:rPr lang="tr-TR" sz="2200" b="1" dirty="0">
                <a:solidFill>
                  <a:srgbClr val="0070C0"/>
                </a:solidFill>
              </a:rPr>
              <a:t> </a:t>
            </a:r>
            <a:r>
              <a:rPr lang="tr-TR" sz="2200" b="1" dirty="0" err="1">
                <a:solidFill>
                  <a:srgbClr val="0070C0"/>
                </a:solidFill>
              </a:rPr>
              <a:t>the</a:t>
            </a:r>
            <a:r>
              <a:rPr lang="tr-TR" sz="2200" b="1" dirty="0">
                <a:solidFill>
                  <a:srgbClr val="0070C0"/>
                </a:solidFill>
              </a:rPr>
              <a:t> </a:t>
            </a:r>
            <a:r>
              <a:rPr lang="tr-TR" sz="2200" b="1" dirty="0" err="1">
                <a:solidFill>
                  <a:srgbClr val="0070C0"/>
                </a:solidFill>
              </a:rPr>
              <a:t>school</a:t>
            </a:r>
            <a:r>
              <a:rPr lang="tr-TR" sz="2200" b="1" dirty="0">
                <a:solidFill>
                  <a:srgbClr val="0070C0"/>
                </a:solidFill>
              </a:rPr>
              <a:t> </a:t>
            </a:r>
            <a:r>
              <a:rPr lang="tr-TR" sz="2200" b="1" dirty="0" err="1">
                <a:solidFill>
                  <a:srgbClr val="0070C0"/>
                </a:solidFill>
              </a:rPr>
              <a:t>jointly</a:t>
            </a:r>
            <a:r>
              <a:rPr lang="tr-TR" sz="2200" b="1" dirty="0">
                <a:solidFill>
                  <a:srgbClr val="0070C0"/>
                </a:solidFill>
              </a:rPr>
              <a:t> plan </a:t>
            </a:r>
            <a:r>
              <a:rPr lang="tr-TR" sz="2200" b="1" dirty="0" err="1">
                <a:solidFill>
                  <a:srgbClr val="0070C0"/>
                </a:solidFill>
              </a:rPr>
              <a:t>series</a:t>
            </a:r>
            <a:r>
              <a:rPr lang="tr-TR" sz="2200" b="1" dirty="0">
                <a:solidFill>
                  <a:srgbClr val="0070C0"/>
                </a:solidFill>
              </a:rPr>
              <a:t> of </a:t>
            </a:r>
            <a:r>
              <a:rPr lang="tr-TR" sz="2200" b="1" dirty="0" err="1">
                <a:solidFill>
                  <a:srgbClr val="0070C0"/>
                </a:solidFill>
              </a:rPr>
              <a:t>lessons</a:t>
            </a:r>
            <a:r>
              <a:rPr lang="tr-TR" sz="2200" b="1" dirty="0">
                <a:solidFill>
                  <a:srgbClr val="0070C0"/>
                </a:solidFill>
              </a:rPr>
              <a:t>, </a:t>
            </a:r>
            <a:r>
              <a:rPr lang="tr-TR" sz="2200" b="1" dirty="0" err="1">
                <a:solidFill>
                  <a:srgbClr val="0070C0"/>
                </a:solidFill>
              </a:rPr>
              <a:t>with</a:t>
            </a:r>
            <a:r>
              <a:rPr lang="tr-TR" sz="2200" b="1" dirty="0">
                <a:solidFill>
                  <a:srgbClr val="0070C0"/>
                </a:solidFill>
              </a:rPr>
              <a:t> </a:t>
            </a:r>
            <a:r>
              <a:rPr lang="tr-TR" sz="2200" b="1" dirty="0" err="1">
                <a:solidFill>
                  <a:srgbClr val="0070C0"/>
                </a:solidFill>
              </a:rPr>
              <a:t>learning</a:t>
            </a:r>
            <a:r>
              <a:rPr lang="tr-TR" sz="2200" b="1" dirty="0">
                <a:solidFill>
                  <a:srgbClr val="0070C0"/>
                </a:solidFill>
              </a:rPr>
              <a:t> </a:t>
            </a:r>
            <a:r>
              <a:rPr lang="tr-TR" sz="2200" b="1" dirty="0" err="1">
                <a:solidFill>
                  <a:srgbClr val="0070C0"/>
                </a:solidFill>
              </a:rPr>
              <a:t>intentions</a:t>
            </a:r>
            <a:r>
              <a:rPr lang="tr-TR" sz="2200" b="1" dirty="0">
                <a:solidFill>
                  <a:srgbClr val="0070C0"/>
                </a:solidFill>
              </a:rPr>
              <a:t> </a:t>
            </a:r>
            <a:r>
              <a:rPr lang="tr-TR" sz="2200" b="1" dirty="0" err="1">
                <a:solidFill>
                  <a:srgbClr val="0070C0"/>
                </a:solidFill>
              </a:rPr>
              <a:t>and</a:t>
            </a:r>
            <a:r>
              <a:rPr lang="tr-TR" sz="2200" b="1" dirty="0">
                <a:solidFill>
                  <a:srgbClr val="0070C0"/>
                </a:solidFill>
              </a:rPr>
              <a:t> </a:t>
            </a:r>
            <a:r>
              <a:rPr lang="tr-TR" sz="2200" b="1" dirty="0" err="1">
                <a:solidFill>
                  <a:srgbClr val="0070C0"/>
                </a:solidFill>
              </a:rPr>
              <a:t>success</a:t>
            </a:r>
            <a:r>
              <a:rPr lang="tr-TR" sz="2200" b="1" dirty="0">
                <a:solidFill>
                  <a:srgbClr val="0070C0"/>
                </a:solidFill>
              </a:rPr>
              <a:t> </a:t>
            </a:r>
            <a:r>
              <a:rPr lang="tr-TR" sz="2200" b="1" dirty="0" err="1">
                <a:solidFill>
                  <a:srgbClr val="0070C0"/>
                </a:solidFill>
              </a:rPr>
              <a:t>criteria</a:t>
            </a:r>
            <a:r>
              <a:rPr lang="tr-TR" sz="2200" b="1" dirty="0">
                <a:solidFill>
                  <a:srgbClr val="0070C0"/>
                </a:solidFill>
              </a:rPr>
              <a:t> </a:t>
            </a:r>
            <a:r>
              <a:rPr lang="tr-TR" sz="2200" b="1" dirty="0" err="1">
                <a:solidFill>
                  <a:srgbClr val="0070C0"/>
                </a:solidFill>
              </a:rPr>
              <a:t>related</a:t>
            </a:r>
            <a:r>
              <a:rPr lang="tr-TR" sz="2200" b="1" dirty="0">
                <a:solidFill>
                  <a:srgbClr val="0070C0"/>
                </a:solidFill>
              </a:rPr>
              <a:t> </a:t>
            </a:r>
            <a:r>
              <a:rPr lang="tr-TR" sz="2200" b="1" dirty="0" err="1">
                <a:solidFill>
                  <a:srgbClr val="0070C0"/>
                </a:solidFill>
              </a:rPr>
              <a:t>to</a:t>
            </a:r>
            <a:r>
              <a:rPr lang="tr-TR" sz="2200" b="1" dirty="0">
                <a:solidFill>
                  <a:srgbClr val="0070C0"/>
                </a:solidFill>
              </a:rPr>
              <a:t> </a:t>
            </a:r>
            <a:r>
              <a:rPr lang="tr-TR" sz="2200" b="1" dirty="0" err="1">
                <a:solidFill>
                  <a:srgbClr val="0070C0"/>
                </a:solidFill>
              </a:rPr>
              <a:t>worthwhile</a:t>
            </a:r>
            <a:r>
              <a:rPr lang="tr-TR" sz="2200" b="1" dirty="0">
                <a:solidFill>
                  <a:srgbClr val="0070C0"/>
                </a:solidFill>
              </a:rPr>
              <a:t> </a:t>
            </a:r>
            <a:r>
              <a:rPr lang="tr-TR" sz="2200" b="1" dirty="0" err="1">
                <a:solidFill>
                  <a:srgbClr val="0070C0"/>
                </a:solidFill>
              </a:rPr>
              <a:t>curricular</a:t>
            </a:r>
            <a:r>
              <a:rPr lang="tr-TR" sz="2200" b="1" dirty="0">
                <a:solidFill>
                  <a:srgbClr val="0070C0"/>
                </a:solidFill>
              </a:rPr>
              <a:t> </a:t>
            </a:r>
            <a:r>
              <a:rPr lang="tr-TR" sz="2200" b="1" dirty="0" err="1">
                <a:solidFill>
                  <a:srgbClr val="0070C0"/>
                </a:solidFill>
              </a:rPr>
              <a:t>specifications</a:t>
            </a:r>
            <a:r>
              <a:rPr lang="tr-TR" sz="2200" b="1" dirty="0">
                <a:solidFill>
                  <a:srgbClr val="0070C0"/>
                </a:solidFill>
              </a:rPr>
              <a:t>.</a:t>
            </a:r>
            <a:br>
              <a:rPr lang="tr-TR" sz="2200" b="1" dirty="0">
                <a:solidFill>
                  <a:srgbClr val="0070C0"/>
                </a:solidFill>
              </a:rPr>
            </a:br>
            <a:endParaRPr lang="tr-TR" sz="2200" b="1" dirty="0">
              <a:solidFill>
                <a:srgbClr val="0070C0"/>
              </a:solidFill>
            </a:endParaRPr>
          </a:p>
        </p:txBody>
      </p:sp>
      <p:graphicFrame>
        <p:nvGraphicFramePr>
          <p:cNvPr id="5" name="İçerik Yer Tutucusu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293095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200" b="1" dirty="0">
                <a:solidFill>
                  <a:srgbClr val="0070C0"/>
                </a:solidFill>
              </a:rPr>
              <a:t>9.There is </a:t>
            </a:r>
            <a:r>
              <a:rPr lang="tr-TR" sz="2200" b="1" dirty="0" err="1">
                <a:solidFill>
                  <a:srgbClr val="0070C0"/>
                </a:solidFill>
              </a:rPr>
              <a:t>evidence</a:t>
            </a:r>
            <a:r>
              <a:rPr lang="tr-TR" sz="2200" b="1" dirty="0">
                <a:solidFill>
                  <a:srgbClr val="0070C0"/>
                </a:solidFill>
              </a:rPr>
              <a:t> </a:t>
            </a:r>
            <a:r>
              <a:rPr lang="tr-TR" sz="2200" b="1" dirty="0" err="1">
                <a:solidFill>
                  <a:srgbClr val="0070C0"/>
                </a:solidFill>
              </a:rPr>
              <a:t>that</a:t>
            </a:r>
            <a:r>
              <a:rPr lang="tr-TR" sz="2200" b="1" dirty="0">
                <a:solidFill>
                  <a:srgbClr val="0070C0"/>
                </a:solidFill>
              </a:rPr>
              <a:t> </a:t>
            </a:r>
            <a:r>
              <a:rPr lang="tr-TR" sz="2200" b="1" dirty="0" err="1">
                <a:solidFill>
                  <a:srgbClr val="0070C0"/>
                </a:solidFill>
              </a:rPr>
              <a:t>these</a:t>
            </a:r>
            <a:r>
              <a:rPr lang="tr-TR" sz="2200" b="1" dirty="0">
                <a:solidFill>
                  <a:srgbClr val="0070C0"/>
                </a:solidFill>
              </a:rPr>
              <a:t> </a:t>
            </a:r>
            <a:r>
              <a:rPr lang="tr-TR" sz="2200" b="1" dirty="0" err="1">
                <a:solidFill>
                  <a:srgbClr val="0070C0"/>
                </a:solidFill>
              </a:rPr>
              <a:t>planned</a:t>
            </a:r>
            <a:r>
              <a:rPr lang="tr-TR" sz="2200" b="1" dirty="0">
                <a:solidFill>
                  <a:srgbClr val="0070C0"/>
                </a:solidFill>
              </a:rPr>
              <a:t> </a:t>
            </a:r>
            <a:r>
              <a:rPr lang="tr-TR" sz="2200" b="1" dirty="0" err="1">
                <a:solidFill>
                  <a:srgbClr val="0070C0"/>
                </a:solidFill>
              </a:rPr>
              <a:t>lessons</a:t>
            </a:r>
            <a:r>
              <a:rPr lang="tr-TR" sz="2200" b="1" dirty="0">
                <a:solidFill>
                  <a:srgbClr val="0070C0"/>
                </a:solidFill>
              </a:rPr>
              <a:t>:</a:t>
            </a:r>
            <a:br>
              <a:rPr lang="tr-TR" sz="2200" b="1" dirty="0">
                <a:solidFill>
                  <a:srgbClr val="0070C0"/>
                </a:solidFill>
              </a:rPr>
            </a:br>
            <a:r>
              <a:rPr lang="tr-TR" sz="2200" b="1" dirty="0">
                <a:solidFill>
                  <a:srgbClr val="0070C0"/>
                </a:solidFill>
              </a:rPr>
              <a:t>a) </a:t>
            </a:r>
            <a:r>
              <a:rPr lang="tr-TR" sz="2200" b="1" dirty="0" err="1">
                <a:solidFill>
                  <a:srgbClr val="0070C0"/>
                </a:solidFill>
              </a:rPr>
              <a:t>invoke</a:t>
            </a:r>
            <a:r>
              <a:rPr lang="tr-TR" sz="2200" b="1" dirty="0">
                <a:solidFill>
                  <a:srgbClr val="0070C0"/>
                </a:solidFill>
              </a:rPr>
              <a:t> </a:t>
            </a:r>
            <a:r>
              <a:rPr lang="tr-TR" sz="2200" b="1" dirty="0" err="1">
                <a:solidFill>
                  <a:srgbClr val="0070C0"/>
                </a:solidFill>
              </a:rPr>
              <a:t>appropriate</a:t>
            </a:r>
            <a:r>
              <a:rPr lang="tr-TR" sz="2200" b="1" dirty="0">
                <a:solidFill>
                  <a:srgbClr val="0070C0"/>
                </a:solidFill>
              </a:rPr>
              <a:t> </a:t>
            </a:r>
            <a:r>
              <a:rPr lang="tr-TR" sz="2200" b="1" dirty="0" err="1">
                <a:solidFill>
                  <a:srgbClr val="0070C0"/>
                </a:solidFill>
              </a:rPr>
              <a:t>challenges</a:t>
            </a:r>
            <a:r>
              <a:rPr lang="tr-TR" sz="2200" b="1" dirty="0">
                <a:solidFill>
                  <a:srgbClr val="0070C0"/>
                </a:solidFill>
              </a:rPr>
              <a:t> </a:t>
            </a:r>
            <a:r>
              <a:rPr lang="tr-TR" sz="2200" b="1" dirty="0" err="1">
                <a:solidFill>
                  <a:srgbClr val="0070C0"/>
                </a:solidFill>
              </a:rPr>
              <a:t>that</a:t>
            </a:r>
            <a:r>
              <a:rPr lang="tr-TR" sz="2200" b="1" dirty="0">
                <a:solidFill>
                  <a:srgbClr val="0070C0"/>
                </a:solidFill>
              </a:rPr>
              <a:t> </a:t>
            </a:r>
            <a:r>
              <a:rPr lang="tr-TR" sz="2200" b="1" dirty="0" err="1">
                <a:solidFill>
                  <a:srgbClr val="0070C0"/>
                </a:solidFill>
              </a:rPr>
              <a:t>engage</a:t>
            </a:r>
            <a:r>
              <a:rPr lang="tr-TR" sz="2200" b="1" dirty="0">
                <a:solidFill>
                  <a:srgbClr val="0070C0"/>
                </a:solidFill>
              </a:rPr>
              <a:t> </a:t>
            </a:r>
            <a:r>
              <a:rPr lang="tr-TR" sz="2200" b="1" dirty="0" err="1">
                <a:solidFill>
                  <a:srgbClr val="0070C0"/>
                </a:solidFill>
              </a:rPr>
              <a:t>the</a:t>
            </a:r>
            <a:r>
              <a:rPr lang="tr-TR" sz="2200" b="1" dirty="0">
                <a:solidFill>
                  <a:srgbClr val="0070C0"/>
                </a:solidFill>
              </a:rPr>
              <a:t> </a:t>
            </a:r>
            <a:r>
              <a:rPr lang="tr-TR" sz="2200" b="1" dirty="0" err="1">
                <a:solidFill>
                  <a:srgbClr val="0070C0"/>
                </a:solidFill>
              </a:rPr>
              <a:t>students</a:t>
            </a:r>
            <a:r>
              <a:rPr lang="tr-TR" sz="2200" b="1" dirty="0">
                <a:solidFill>
                  <a:srgbClr val="0070C0"/>
                </a:solidFill>
              </a:rPr>
              <a:t>' </a:t>
            </a:r>
            <a:r>
              <a:rPr lang="tr-TR" sz="2200" b="1" dirty="0" err="1">
                <a:solidFill>
                  <a:srgbClr val="0070C0"/>
                </a:solidFill>
              </a:rPr>
              <a:t>commitment</a:t>
            </a:r>
            <a:r>
              <a:rPr lang="tr-TR" sz="2200" b="1" dirty="0">
                <a:solidFill>
                  <a:srgbClr val="0070C0"/>
                </a:solidFill>
              </a:rPr>
              <a:t> </a:t>
            </a:r>
            <a:r>
              <a:rPr lang="tr-TR" sz="2200" b="1" dirty="0" err="1">
                <a:solidFill>
                  <a:srgbClr val="0070C0"/>
                </a:solidFill>
              </a:rPr>
              <a:t>to</a:t>
            </a:r>
            <a:r>
              <a:rPr lang="tr-TR" sz="2200" b="1" dirty="0">
                <a:solidFill>
                  <a:srgbClr val="0070C0"/>
                </a:solidFill>
              </a:rPr>
              <a:t> </a:t>
            </a:r>
            <a:r>
              <a:rPr lang="tr-TR" sz="2200" b="1" dirty="0" err="1">
                <a:solidFill>
                  <a:srgbClr val="0070C0"/>
                </a:solidFill>
              </a:rPr>
              <a:t>invest</a:t>
            </a:r>
            <a:r>
              <a:rPr lang="tr-TR" sz="2200" b="1" dirty="0">
                <a:solidFill>
                  <a:srgbClr val="0070C0"/>
                </a:solidFill>
              </a:rPr>
              <a:t> in </a:t>
            </a:r>
            <a:r>
              <a:rPr lang="tr-TR" sz="2200" b="1" dirty="0" err="1">
                <a:solidFill>
                  <a:srgbClr val="0070C0"/>
                </a:solidFill>
              </a:rPr>
              <a:t>learning</a:t>
            </a:r>
            <a:r>
              <a:rPr lang="tr-TR" sz="2200" b="1" dirty="0">
                <a:solidFill>
                  <a:srgbClr val="0070C0"/>
                </a:solidFill>
              </a:rPr>
              <a:t> </a:t>
            </a:r>
          </a:p>
        </p:txBody>
      </p:sp>
      <p:graphicFrame>
        <p:nvGraphicFramePr>
          <p:cNvPr id="5" name="İçerik Yer Tutucusu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383861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2400" b="1" dirty="0">
                <a:solidFill>
                  <a:srgbClr val="0070C0"/>
                </a:solidFill>
              </a:rPr>
              <a:t>9b) </a:t>
            </a:r>
            <a:r>
              <a:rPr lang="tr-TR" sz="2400" b="1" dirty="0" err="1">
                <a:solidFill>
                  <a:srgbClr val="0070C0"/>
                </a:solidFill>
              </a:rPr>
              <a:t>capitalize</a:t>
            </a:r>
            <a:r>
              <a:rPr lang="tr-TR" sz="2400" b="1" dirty="0">
                <a:solidFill>
                  <a:srgbClr val="0070C0"/>
                </a:solidFill>
              </a:rPr>
              <a:t> on </a:t>
            </a:r>
            <a:r>
              <a:rPr lang="tr-TR" sz="2400" b="1" dirty="0" err="1">
                <a:solidFill>
                  <a:srgbClr val="0070C0"/>
                </a:solidFill>
              </a:rPr>
              <a:t>and</a:t>
            </a:r>
            <a:r>
              <a:rPr lang="tr-TR" sz="2400" b="1" dirty="0">
                <a:solidFill>
                  <a:srgbClr val="0070C0"/>
                </a:solidFill>
              </a:rPr>
              <a:t> </a:t>
            </a:r>
            <a:r>
              <a:rPr lang="tr-TR" sz="2400" b="1" dirty="0" err="1">
                <a:solidFill>
                  <a:srgbClr val="0070C0"/>
                </a:solidFill>
              </a:rPr>
              <a:t>build</a:t>
            </a:r>
            <a:r>
              <a:rPr lang="tr-TR" sz="2400" b="1" dirty="0">
                <a:solidFill>
                  <a:srgbClr val="0070C0"/>
                </a:solidFill>
              </a:rPr>
              <a:t> </a:t>
            </a:r>
            <a:r>
              <a:rPr lang="tr-TR" sz="2400" b="1" dirty="0" err="1">
                <a:solidFill>
                  <a:srgbClr val="0070C0"/>
                </a:solidFill>
              </a:rPr>
              <a:t>students</a:t>
            </a:r>
            <a:r>
              <a:rPr lang="tr-TR" sz="2400" b="1" dirty="0">
                <a:solidFill>
                  <a:srgbClr val="0070C0"/>
                </a:solidFill>
              </a:rPr>
              <a:t>’ </a:t>
            </a:r>
            <a:r>
              <a:rPr lang="tr-TR" sz="2400" b="1" dirty="0" err="1">
                <a:solidFill>
                  <a:srgbClr val="0070C0"/>
                </a:solidFill>
              </a:rPr>
              <a:t>confidence</a:t>
            </a:r>
            <a:r>
              <a:rPr lang="tr-TR" sz="2400" b="1" dirty="0">
                <a:solidFill>
                  <a:srgbClr val="0070C0"/>
                </a:solidFill>
              </a:rPr>
              <a:t> </a:t>
            </a:r>
            <a:r>
              <a:rPr lang="tr-TR" sz="2400" b="1" dirty="0" err="1">
                <a:solidFill>
                  <a:srgbClr val="0070C0"/>
                </a:solidFill>
              </a:rPr>
              <a:t>to</a:t>
            </a:r>
            <a:r>
              <a:rPr lang="tr-TR" sz="2400" b="1" dirty="0">
                <a:solidFill>
                  <a:srgbClr val="0070C0"/>
                </a:solidFill>
              </a:rPr>
              <a:t> </a:t>
            </a:r>
            <a:r>
              <a:rPr lang="tr-TR" sz="2400" b="1" dirty="0" err="1">
                <a:solidFill>
                  <a:srgbClr val="0070C0"/>
                </a:solidFill>
              </a:rPr>
              <a:t>attain</a:t>
            </a:r>
            <a:r>
              <a:rPr lang="tr-TR" sz="2400" b="1" dirty="0">
                <a:solidFill>
                  <a:srgbClr val="0070C0"/>
                </a:solidFill>
              </a:rPr>
              <a:t> </a:t>
            </a:r>
            <a:r>
              <a:rPr lang="tr-TR" sz="2400" b="1" dirty="0" err="1">
                <a:solidFill>
                  <a:srgbClr val="0070C0"/>
                </a:solidFill>
              </a:rPr>
              <a:t>the</a:t>
            </a:r>
            <a:r>
              <a:rPr lang="tr-TR" sz="2400" b="1" dirty="0">
                <a:solidFill>
                  <a:srgbClr val="0070C0"/>
                </a:solidFill>
              </a:rPr>
              <a:t> </a:t>
            </a:r>
            <a:r>
              <a:rPr lang="tr-TR" sz="2400" b="1" dirty="0" err="1">
                <a:solidFill>
                  <a:srgbClr val="0070C0"/>
                </a:solidFill>
              </a:rPr>
              <a:t>learning</a:t>
            </a:r>
            <a:r>
              <a:rPr lang="tr-TR" sz="2400" b="1" dirty="0">
                <a:solidFill>
                  <a:srgbClr val="0070C0"/>
                </a:solidFill>
              </a:rPr>
              <a:t> </a:t>
            </a:r>
            <a:r>
              <a:rPr lang="tr-TR" sz="2400" b="1" dirty="0" err="1">
                <a:solidFill>
                  <a:srgbClr val="0070C0"/>
                </a:solidFill>
              </a:rPr>
              <a:t>intentions</a:t>
            </a:r>
            <a:r>
              <a:rPr lang="tr-TR" dirty="0"/>
              <a:t/>
            </a:r>
            <a:br>
              <a:rPr lang="tr-TR" dirty="0"/>
            </a:br>
            <a:endParaRPr lang="tr-TR" dirty="0"/>
          </a:p>
        </p:txBody>
      </p:sp>
      <p:graphicFrame>
        <p:nvGraphicFramePr>
          <p:cNvPr id="5" name="İçerik Yer Tutucusu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705791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2400" b="1" dirty="0">
                <a:solidFill>
                  <a:srgbClr val="0070C0"/>
                </a:solidFill>
              </a:rPr>
              <a:t>9c) </a:t>
            </a:r>
            <a:r>
              <a:rPr lang="tr-TR" sz="2400" b="1" dirty="0" err="1">
                <a:solidFill>
                  <a:srgbClr val="0070C0"/>
                </a:solidFill>
              </a:rPr>
              <a:t>are</a:t>
            </a:r>
            <a:r>
              <a:rPr lang="tr-TR" sz="2400" b="1" dirty="0">
                <a:solidFill>
                  <a:srgbClr val="0070C0"/>
                </a:solidFill>
              </a:rPr>
              <a:t> </a:t>
            </a:r>
            <a:r>
              <a:rPr lang="tr-TR" sz="2400" b="1" dirty="0" err="1">
                <a:solidFill>
                  <a:srgbClr val="0070C0"/>
                </a:solidFill>
              </a:rPr>
              <a:t>based</a:t>
            </a:r>
            <a:r>
              <a:rPr lang="tr-TR" sz="2400" b="1" dirty="0">
                <a:solidFill>
                  <a:srgbClr val="0070C0"/>
                </a:solidFill>
              </a:rPr>
              <a:t> on </a:t>
            </a:r>
            <a:r>
              <a:rPr lang="tr-TR" sz="2400" b="1" dirty="0" err="1">
                <a:solidFill>
                  <a:srgbClr val="0070C0"/>
                </a:solidFill>
              </a:rPr>
              <a:t>appropriately</a:t>
            </a:r>
            <a:r>
              <a:rPr lang="tr-TR" sz="2400" b="1" dirty="0">
                <a:solidFill>
                  <a:srgbClr val="0070C0"/>
                </a:solidFill>
              </a:rPr>
              <a:t> </a:t>
            </a:r>
            <a:r>
              <a:rPr lang="tr-TR" sz="2400" b="1" dirty="0" err="1">
                <a:solidFill>
                  <a:srgbClr val="0070C0"/>
                </a:solidFill>
              </a:rPr>
              <a:t>high</a:t>
            </a:r>
            <a:r>
              <a:rPr lang="tr-TR" sz="2400" b="1" dirty="0">
                <a:solidFill>
                  <a:srgbClr val="0070C0"/>
                </a:solidFill>
              </a:rPr>
              <a:t> </a:t>
            </a:r>
            <a:r>
              <a:rPr lang="tr-TR" sz="2400" b="1" dirty="0" err="1">
                <a:solidFill>
                  <a:srgbClr val="0070C0"/>
                </a:solidFill>
              </a:rPr>
              <a:t>expectations</a:t>
            </a:r>
            <a:r>
              <a:rPr lang="tr-TR" sz="2400" b="1" dirty="0">
                <a:solidFill>
                  <a:srgbClr val="0070C0"/>
                </a:solidFill>
              </a:rPr>
              <a:t> of </a:t>
            </a:r>
            <a:r>
              <a:rPr lang="tr-TR" sz="2400" b="1" dirty="0" err="1">
                <a:solidFill>
                  <a:srgbClr val="0070C0"/>
                </a:solidFill>
              </a:rPr>
              <a:t>outcomes</a:t>
            </a:r>
            <a:r>
              <a:rPr lang="tr-TR" sz="2400" b="1" dirty="0">
                <a:solidFill>
                  <a:srgbClr val="0070C0"/>
                </a:solidFill>
              </a:rPr>
              <a:t> </a:t>
            </a:r>
            <a:r>
              <a:rPr lang="tr-TR" sz="2400" b="1" dirty="0" err="1">
                <a:solidFill>
                  <a:srgbClr val="0070C0"/>
                </a:solidFill>
              </a:rPr>
              <a:t>for</a:t>
            </a:r>
            <a:r>
              <a:rPr lang="tr-TR" sz="2400" b="1" dirty="0">
                <a:solidFill>
                  <a:srgbClr val="0070C0"/>
                </a:solidFill>
              </a:rPr>
              <a:t> </a:t>
            </a:r>
            <a:r>
              <a:rPr lang="tr-TR" sz="2400" b="1" dirty="0" err="1">
                <a:solidFill>
                  <a:srgbClr val="0070C0"/>
                </a:solidFill>
              </a:rPr>
              <a:t>students</a:t>
            </a:r>
            <a:r>
              <a:rPr lang="tr-TR" dirty="0"/>
              <a:t/>
            </a:r>
            <a:br>
              <a:rPr lang="tr-TR" dirty="0"/>
            </a:br>
            <a:endParaRPr lang="tr-TR" dirty="0"/>
          </a:p>
        </p:txBody>
      </p:sp>
      <p:graphicFrame>
        <p:nvGraphicFramePr>
          <p:cNvPr id="5" name="İçerik Yer Tutucusu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965682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200" b="1" dirty="0">
                <a:solidFill>
                  <a:srgbClr val="0070C0"/>
                </a:solidFill>
              </a:rPr>
              <a:t>9d) </a:t>
            </a:r>
            <a:r>
              <a:rPr lang="tr-TR" sz="2200" b="1" dirty="0" err="1">
                <a:solidFill>
                  <a:srgbClr val="0070C0"/>
                </a:solidFill>
              </a:rPr>
              <a:t>lead</a:t>
            </a:r>
            <a:r>
              <a:rPr lang="tr-TR" sz="2200" b="1" dirty="0">
                <a:solidFill>
                  <a:srgbClr val="0070C0"/>
                </a:solidFill>
              </a:rPr>
              <a:t> </a:t>
            </a:r>
            <a:r>
              <a:rPr lang="tr-TR" sz="2200" b="1" dirty="0" err="1">
                <a:solidFill>
                  <a:srgbClr val="0070C0"/>
                </a:solidFill>
              </a:rPr>
              <a:t>to</a:t>
            </a:r>
            <a:r>
              <a:rPr lang="tr-TR" sz="2200" b="1" dirty="0">
                <a:solidFill>
                  <a:srgbClr val="0070C0"/>
                </a:solidFill>
              </a:rPr>
              <a:t> </a:t>
            </a:r>
            <a:r>
              <a:rPr lang="tr-TR" sz="2200" b="1" dirty="0" err="1">
                <a:solidFill>
                  <a:srgbClr val="0070C0"/>
                </a:solidFill>
              </a:rPr>
              <a:t>students</a:t>
            </a:r>
            <a:r>
              <a:rPr lang="tr-TR" sz="2200" b="1" dirty="0">
                <a:solidFill>
                  <a:srgbClr val="0070C0"/>
                </a:solidFill>
              </a:rPr>
              <a:t> </a:t>
            </a:r>
            <a:r>
              <a:rPr lang="tr-TR" sz="2200" b="1" dirty="0" err="1">
                <a:solidFill>
                  <a:srgbClr val="0070C0"/>
                </a:solidFill>
              </a:rPr>
              <a:t>having</a:t>
            </a:r>
            <a:r>
              <a:rPr lang="tr-TR" sz="2200" b="1" dirty="0">
                <a:solidFill>
                  <a:srgbClr val="0070C0"/>
                </a:solidFill>
              </a:rPr>
              <a:t> </a:t>
            </a:r>
            <a:r>
              <a:rPr lang="tr-TR" sz="2200" b="1" dirty="0" err="1">
                <a:solidFill>
                  <a:srgbClr val="0070C0"/>
                </a:solidFill>
              </a:rPr>
              <a:t>goals</a:t>
            </a:r>
            <a:r>
              <a:rPr lang="tr-TR" sz="2200" b="1" dirty="0">
                <a:solidFill>
                  <a:srgbClr val="0070C0"/>
                </a:solidFill>
              </a:rPr>
              <a:t> </a:t>
            </a:r>
            <a:r>
              <a:rPr lang="tr-TR" sz="2200" b="1" dirty="0" err="1">
                <a:solidFill>
                  <a:srgbClr val="0070C0"/>
                </a:solidFill>
              </a:rPr>
              <a:t>to</a:t>
            </a:r>
            <a:r>
              <a:rPr lang="tr-TR" sz="2200" b="1" dirty="0">
                <a:solidFill>
                  <a:srgbClr val="0070C0"/>
                </a:solidFill>
              </a:rPr>
              <a:t> </a:t>
            </a:r>
            <a:r>
              <a:rPr lang="tr-TR" sz="2200" b="1" dirty="0" err="1">
                <a:solidFill>
                  <a:srgbClr val="0070C0"/>
                </a:solidFill>
              </a:rPr>
              <a:t>master</a:t>
            </a:r>
            <a:r>
              <a:rPr lang="tr-TR" sz="2200" b="1" dirty="0">
                <a:solidFill>
                  <a:srgbClr val="0070C0"/>
                </a:solidFill>
              </a:rPr>
              <a:t> </a:t>
            </a:r>
            <a:r>
              <a:rPr lang="tr-TR" sz="2200" b="1" dirty="0" err="1">
                <a:solidFill>
                  <a:srgbClr val="0070C0"/>
                </a:solidFill>
              </a:rPr>
              <a:t>and</a:t>
            </a:r>
            <a:r>
              <a:rPr lang="tr-TR" sz="2200" b="1" dirty="0">
                <a:solidFill>
                  <a:srgbClr val="0070C0"/>
                </a:solidFill>
              </a:rPr>
              <a:t> </a:t>
            </a:r>
            <a:r>
              <a:rPr lang="tr-TR" sz="2200" b="1" dirty="0" err="1">
                <a:solidFill>
                  <a:srgbClr val="0070C0"/>
                </a:solidFill>
              </a:rPr>
              <a:t>wishing</a:t>
            </a:r>
            <a:r>
              <a:rPr lang="tr-TR" sz="2200" b="1" dirty="0">
                <a:solidFill>
                  <a:srgbClr val="0070C0"/>
                </a:solidFill>
              </a:rPr>
              <a:t> </a:t>
            </a:r>
            <a:r>
              <a:rPr lang="tr-TR" sz="2200" b="1" dirty="0" err="1">
                <a:solidFill>
                  <a:srgbClr val="0070C0"/>
                </a:solidFill>
              </a:rPr>
              <a:t>to</a:t>
            </a:r>
            <a:r>
              <a:rPr lang="tr-TR" sz="2200" b="1" dirty="0">
                <a:solidFill>
                  <a:srgbClr val="0070C0"/>
                </a:solidFill>
              </a:rPr>
              <a:t> </a:t>
            </a:r>
            <a:r>
              <a:rPr lang="tr-TR" sz="2200" b="1" dirty="0" err="1">
                <a:solidFill>
                  <a:srgbClr val="0070C0"/>
                </a:solidFill>
              </a:rPr>
              <a:t>reinvest</a:t>
            </a:r>
            <a:r>
              <a:rPr lang="tr-TR" sz="2200" b="1" dirty="0">
                <a:solidFill>
                  <a:srgbClr val="0070C0"/>
                </a:solidFill>
              </a:rPr>
              <a:t> in </a:t>
            </a:r>
            <a:r>
              <a:rPr lang="tr-TR" sz="2200" b="1" dirty="0" err="1">
                <a:solidFill>
                  <a:srgbClr val="0070C0"/>
                </a:solidFill>
              </a:rPr>
              <a:t>their</a:t>
            </a:r>
            <a:r>
              <a:rPr lang="tr-TR" sz="2200" b="1" dirty="0">
                <a:solidFill>
                  <a:srgbClr val="0070C0"/>
                </a:solidFill>
              </a:rPr>
              <a:t> </a:t>
            </a:r>
            <a:r>
              <a:rPr lang="tr-TR" sz="2200" b="1" dirty="0" err="1">
                <a:solidFill>
                  <a:srgbClr val="0070C0"/>
                </a:solidFill>
              </a:rPr>
              <a:t>learning</a:t>
            </a:r>
            <a:endParaRPr lang="tr-TR" sz="2200" b="1" dirty="0">
              <a:solidFill>
                <a:srgbClr val="0070C0"/>
              </a:solidFill>
            </a:endParaRPr>
          </a:p>
        </p:txBody>
      </p:sp>
      <p:graphicFrame>
        <p:nvGraphicFramePr>
          <p:cNvPr id="5" name="İçerik Yer Tutucusu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626362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200" b="1" dirty="0">
                <a:solidFill>
                  <a:srgbClr val="0070C0"/>
                </a:solidFill>
              </a:rPr>
              <a:t>9e) </a:t>
            </a:r>
            <a:r>
              <a:rPr lang="tr-TR" sz="2200" b="1" dirty="0" err="1">
                <a:solidFill>
                  <a:srgbClr val="0070C0"/>
                </a:solidFill>
              </a:rPr>
              <a:t>have</a:t>
            </a:r>
            <a:r>
              <a:rPr lang="tr-TR" sz="2200" b="1" dirty="0">
                <a:solidFill>
                  <a:srgbClr val="0070C0"/>
                </a:solidFill>
              </a:rPr>
              <a:t> </a:t>
            </a:r>
            <a:r>
              <a:rPr lang="tr-TR" sz="2200" b="1" dirty="0" err="1">
                <a:solidFill>
                  <a:srgbClr val="0070C0"/>
                </a:solidFill>
              </a:rPr>
              <a:t>learning</a:t>
            </a:r>
            <a:r>
              <a:rPr lang="tr-TR" sz="2200" b="1" dirty="0">
                <a:solidFill>
                  <a:srgbClr val="0070C0"/>
                </a:solidFill>
              </a:rPr>
              <a:t> </a:t>
            </a:r>
            <a:r>
              <a:rPr lang="tr-TR" sz="2200" b="1" dirty="0" err="1">
                <a:solidFill>
                  <a:srgbClr val="0070C0"/>
                </a:solidFill>
              </a:rPr>
              <a:t>intentions</a:t>
            </a:r>
            <a:r>
              <a:rPr lang="tr-TR" sz="2200" b="1" dirty="0">
                <a:solidFill>
                  <a:srgbClr val="0070C0"/>
                </a:solidFill>
              </a:rPr>
              <a:t> </a:t>
            </a:r>
            <a:r>
              <a:rPr lang="tr-TR" sz="2200" b="1" dirty="0" err="1">
                <a:solidFill>
                  <a:srgbClr val="0070C0"/>
                </a:solidFill>
              </a:rPr>
              <a:t>and</a:t>
            </a:r>
            <a:r>
              <a:rPr lang="tr-TR" sz="2200" b="1" dirty="0">
                <a:solidFill>
                  <a:srgbClr val="0070C0"/>
                </a:solidFill>
              </a:rPr>
              <a:t> </a:t>
            </a:r>
            <a:r>
              <a:rPr lang="tr-TR" sz="2200" b="1" dirty="0" err="1">
                <a:solidFill>
                  <a:srgbClr val="0070C0"/>
                </a:solidFill>
              </a:rPr>
              <a:t>success</a:t>
            </a:r>
            <a:r>
              <a:rPr lang="tr-TR" sz="2200" b="1" dirty="0">
                <a:solidFill>
                  <a:srgbClr val="0070C0"/>
                </a:solidFill>
              </a:rPr>
              <a:t> </a:t>
            </a:r>
            <a:r>
              <a:rPr lang="tr-TR" sz="2200" b="1" dirty="0" err="1">
                <a:solidFill>
                  <a:srgbClr val="0070C0"/>
                </a:solidFill>
              </a:rPr>
              <a:t>criteria</a:t>
            </a:r>
            <a:r>
              <a:rPr lang="tr-TR" sz="2200" b="1" dirty="0">
                <a:solidFill>
                  <a:srgbClr val="0070C0"/>
                </a:solidFill>
              </a:rPr>
              <a:t> </a:t>
            </a:r>
            <a:r>
              <a:rPr lang="tr-TR" sz="2200" b="1" dirty="0" err="1">
                <a:solidFill>
                  <a:srgbClr val="0070C0"/>
                </a:solidFill>
              </a:rPr>
              <a:t>that</a:t>
            </a:r>
            <a:r>
              <a:rPr lang="tr-TR" sz="2200" b="1" dirty="0">
                <a:solidFill>
                  <a:srgbClr val="0070C0"/>
                </a:solidFill>
              </a:rPr>
              <a:t> </a:t>
            </a:r>
            <a:r>
              <a:rPr lang="tr-TR" sz="2200" b="1" dirty="0" err="1">
                <a:solidFill>
                  <a:srgbClr val="0070C0"/>
                </a:solidFill>
              </a:rPr>
              <a:t>are</a:t>
            </a:r>
            <a:r>
              <a:rPr lang="tr-TR" sz="2200" b="1" dirty="0">
                <a:solidFill>
                  <a:srgbClr val="0070C0"/>
                </a:solidFill>
              </a:rPr>
              <a:t> </a:t>
            </a:r>
            <a:r>
              <a:rPr lang="tr-TR" sz="2200" b="1" dirty="0" err="1">
                <a:solidFill>
                  <a:srgbClr val="0070C0"/>
                </a:solidFill>
              </a:rPr>
              <a:t>explicitly</a:t>
            </a:r>
            <a:r>
              <a:rPr lang="tr-TR" sz="2200" b="1" dirty="0">
                <a:solidFill>
                  <a:srgbClr val="0070C0"/>
                </a:solidFill>
              </a:rPr>
              <a:t> </a:t>
            </a:r>
            <a:r>
              <a:rPr lang="tr-TR" sz="2200" b="1" dirty="0" err="1">
                <a:solidFill>
                  <a:srgbClr val="0070C0"/>
                </a:solidFill>
              </a:rPr>
              <a:t>known</a:t>
            </a:r>
            <a:r>
              <a:rPr lang="tr-TR" sz="2200" b="1" dirty="0">
                <a:solidFill>
                  <a:srgbClr val="0070C0"/>
                </a:solidFill>
              </a:rPr>
              <a:t> </a:t>
            </a:r>
            <a:r>
              <a:rPr lang="tr-TR" sz="2200" b="1" dirty="0" err="1">
                <a:solidFill>
                  <a:srgbClr val="0070C0"/>
                </a:solidFill>
              </a:rPr>
              <a:t>by</a:t>
            </a:r>
            <a:r>
              <a:rPr lang="tr-TR" sz="2200" b="1" dirty="0">
                <a:solidFill>
                  <a:srgbClr val="0070C0"/>
                </a:solidFill>
              </a:rPr>
              <a:t> </a:t>
            </a:r>
            <a:r>
              <a:rPr lang="tr-TR" sz="2200" b="1" dirty="0" err="1">
                <a:solidFill>
                  <a:srgbClr val="0070C0"/>
                </a:solidFill>
              </a:rPr>
              <a:t>the</a:t>
            </a:r>
            <a:r>
              <a:rPr lang="tr-TR" sz="2200" b="1" dirty="0">
                <a:solidFill>
                  <a:srgbClr val="0070C0"/>
                </a:solidFill>
              </a:rPr>
              <a:t> </a:t>
            </a:r>
            <a:r>
              <a:rPr lang="tr-TR" sz="2200" b="1" dirty="0" err="1">
                <a:solidFill>
                  <a:srgbClr val="0070C0"/>
                </a:solidFill>
              </a:rPr>
              <a:t>student</a:t>
            </a:r>
            <a:r>
              <a:rPr lang="tr-TR" sz="2200" b="1" dirty="0">
                <a:solidFill>
                  <a:srgbClr val="0070C0"/>
                </a:solidFill>
              </a:rPr>
              <a:t/>
            </a:r>
            <a:br>
              <a:rPr lang="tr-TR" sz="2200" b="1" dirty="0">
                <a:solidFill>
                  <a:srgbClr val="0070C0"/>
                </a:solidFill>
              </a:rPr>
            </a:br>
            <a:endParaRPr lang="tr-TR" sz="2200" b="1" dirty="0">
              <a:solidFill>
                <a:srgbClr val="0070C0"/>
              </a:solidFill>
            </a:endParaRPr>
          </a:p>
        </p:txBody>
      </p:sp>
      <p:graphicFrame>
        <p:nvGraphicFramePr>
          <p:cNvPr id="5" name="İçerik Yer Tutucusu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32814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1600" b="1" dirty="0">
                <a:solidFill>
                  <a:srgbClr val="0070C0"/>
                </a:solidFill>
              </a:rPr>
              <a:t>b) </a:t>
            </a:r>
            <a:r>
              <a:rPr lang="tr-TR" sz="1600" b="1" dirty="0" err="1">
                <a:solidFill>
                  <a:srgbClr val="0070C0"/>
                </a:solidFill>
              </a:rPr>
              <a:t>all</a:t>
            </a:r>
            <a:r>
              <a:rPr lang="tr-TR" sz="1600" b="1" dirty="0">
                <a:solidFill>
                  <a:srgbClr val="0070C0"/>
                </a:solidFill>
              </a:rPr>
              <a:t> (</a:t>
            </a:r>
            <a:r>
              <a:rPr lang="tr-TR" sz="1600" b="1" dirty="0" err="1">
                <a:solidFill>
                  <a:srgbClr val="0070C0"/>
                </a:solidFill>
              </a:rPr>
              <a:t>school</a:t>
            </a:r>
            <a:r>
              <a:rPr lang="tr-TR" sz="1600" b="1" dirty="0">
                <a:solidFill>
                  <a:srgbClr val="0070C0"/>
                </a:solidFill>
              </a:rPr>
              <a:t> </a:t>
            </a:r>
            <a:r>
              <a:rPr lang="tr-TR" sz="1600" b="1" dirty="0" err="1">
                <a:solidFill>
                  <a:srgbClr val="0070C0"/>
                </a:solidFill>
              </a:rPr>
              <a:t>leaders</a:t>
            </a:r>
            <a:r>
              <a:rPr lang="tr-TR" sz="1600" b="1" dirty="0">
                <a:solidFill>
                  <a:srgbClr val="0070C0"/>
                </a:solidFill>
              </a:rPr>
              <a:t>, </a:t>
            </a:r>
            <a:r>
              <a:rPr lang="tr-TR" sz="1600" b="1" dirty="0" err="1">
                <a:solidFill>
                  <a:srgbClr val="0070C0"/>
                </a:solidFill>
              </a:rPr>
              <a:t>teachers</a:t>
            </a:r>
            <a:r>
              <a:rPr lang="tr-TR" sz="1600" b="1" dirty="0">
                <a:solidFill>
                  <a:srgbClr val="0070C0"/>
                </a:solidFill>
              </a:rPr>
              <a:t>, </a:t>
            </a:r>
            <a:r>
              <a:rPr lang="tr-TR" sz="1600" b="1" dirty="0" err="1">
                <a:solidFill>
                  <a:srgbClr val="0070C0"/>
                </a:solidFill>
              </a:rPr>
              <a:t>parents</a:t>
            </a:r>
            <a:r>
              <a:rPr lang="tr-TR" sz="1600" b="1" dirty="0">
                <a:solidFill>
                  <a:srgbClr val="0070C0"/>
                </a:solidFill>
              </a:rPr>
              <a:t>, </a:t>
            </a:r>
            <a:r>
              <a:rPr lang="tr-TR" sz="1600" b="1" dirty="0" err="1">
                <a:solidFill>
                  <a:srgbClr val="0070C0"/>
                </a:solidFill>
              </a:rPr>
              <a:t>students</a:t>
            </a:r>
            <a:r>
              <a:rPr lang="tr-TR" sz="1600" b="1" dirty="0">
                <a:solidFill>
                  <a:srgbClr val="0070C0"/>
                </a:solidFill>
              </a:rPr>
              <a:t>) </a:t>
            </a:r>
            <a:r>
              <a:rPr lang="tr-TR" sz="1600" b="1" dirty="0" err="1">
                <a:solidFill>
                  <a:srgbClr val="0070C0"/>
                </a:solidFill>
              </a:rPr>
              <a:t>place</a:t>
            </a:r>
            <a:r>
              <a:rPr lang="tr-TR" sz="1600" b="1" dirty="0">
                <a:solidFill>
                  <a:srgbClr val="0070C0"/>
                </a:solidFill>
              </a:rPr>
              <a:t> </a:t>
            </a:r>
            <a:r>
              <a:rPr lang="tr-TR" sz="1600" b="1" dirty="0" err="1">
                <a:solidFill>
                  <a:srgbClr val="0070C0"/>
                </a:solidFill>
              </a:rPr>
              <a:t>high</a:t>
            </a:r>
            <a:r>
              <a:rPr lang="tr-TR" sz="1600" b="1" dirty="0">
                <a:solidFill>
                  <a:srgbClr val="0070C0"/>
                </a:solidFill>
              </a:rPr>
              <a:t> </a:t>
            </a:r>
            <a:r>
              <a:rPr lang="tr-TR" sz="1600" b="1" dirty="0" err="1">
                <a:solidFill>
                  <a:srgbClr val="0070C0"/>
                </a:solidFill>
              </a:rPr>
              <a:t>value</a:t>
            </a:r>
            <a:r>
              <a:rPr lang="tr-TR" sz="1600" b="1" dirty="0">
                <a:solidFill>
                  <a:srgbClr val="0070C0"/>
                </a:solidFill>
              </a:rPr>
              <a:t> on </a:t>
            </a:r>
            <a:r>
              <a:rPr lang="tr-TR" sz="1600" b="1" dirty="0" err="1">
                <a:solidFill>
                  <a:srgbClr val="0070C0"/>
                </a:solidFill>
              </a:rPr>
              <a:t>having</a:t>
            </a:r>
            <a:r>
              <a:rPr lang="tr-TR" sz="1600" b="1" dirty="0">
                <a:solidFill>
                  <a:srgbClr val="0070C0"/>
                </a:solidFill>
              </a:rPr>
              <a:t> </a:t>
            </a:r>
            <a:r>
              <a:rPr lang="tr-TR" sz="1600" b="1" dirty="0" err="1">
                <a:solidFill>
                  <a:srgbClr val="0070C0"/>
                </a:solidFill>
              </a:rPr>
              <a:t>major</a:t>
            </a:r>
            <a:r>
              <a:rPr lang="tr-TR" sz="1600" b="1" dirty="0">
                <a:solidFill>
                  <a:srgbClr val="0070C0"/>
                </a:solidFill>
              </a:rPr>
              <a:t> </a:t>
            </a:r>
            <a:r>
              <a:rPr lang="tr-TR" sz="1600" b="1" dirty="0" err="1">
                <a:solidFill>
                  <a:srgbClr val="0070C0"/>
                </a:solidFill>
              </a:rPr>
              <a:t>positive</a:t>
            </a:r>
            <a:r>
              <a:rPr lang="tr-TR" sz="1600" b="1" dirty="0">
                <a:solidFill>
                  <a:srgbClr val="0070C0"/>
                </a:solidFill>
              </a:rPr>
              <a:t> </a:t>
            </a:r>
            <a:r>
              <a:rPr lang="tr-TR" sz="1600" b="1" dirty="0" err="1">
                <a:solidFill>
                  <a:srgbClr val="0070C0"/>
                </a:solidFill>
              </a:rPr>
              <a:t>effects</a:t>
            </a:r>
            <a:r>
              <a:rPr lang="tr-TR" sz="1600" b="1" dirty="0">
                <a:solidFill>
                  <a:srgbClr val="0070C0"/>
                </a:solidFill>
              </a:rPr>
              <a:t> on </a:t>
            </a:r>
            <a:r>
              <a:rPr lang="tr-TR" sz="1600" b="1" dirty="0" err="1">
                <a:solidFill>
                  <a:srgbClr val="0070C0"/>
                </a:solidFill>
              </a:rPr>
              <a:t>all</a:t>
            </a:r>
            <a:r>
              <a:rPr lang="tr-TR" sz="1600" b="1" dirty="0">
                <a:solidFill>
                  <a:srgbClr val="0070C0"/>
                </a:solidFill>
              </a:rPr>
              <a:t> </a:t>
            </a:r>
            <a:r>
              <a:rPr lang="tr-TR" sz="1600" b="1" dirty="0" err="1">
                <a:solidFill>
                  <a:srgbClr val="0070C0"/>
                </a:solidFill>
              </a:rPr>
              <a:t>students</a:t>
            </a:r>
            <a:r>
              <a:rPr lang="tr-TR" sz="1600" b="1" dirty="0">
                <a:solidFill>
                  <a:srgbClr val="0070C0"/>
                </a:solidFill>
              </a:rPr>
              <a:t/>
            </a:r>
            <a:br>
              <a:rPr lang="tr-TR" sz="1600" b="1" dirty="0">
                <a:solidFill>
                  <a:srgbClr val="0070C0"/>
                </a:solidFill>
              </a:rPr>
            </a:br>
            <a:endParaRPr lang="tr-TR" sz="1600" b="1" dirty="0">
              <a:solidFill>
                <a:srgbClr val="0070C0"/>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796602387"/>
              </p:ext>
            </p:extLst>
          </p:nvPr>
        </p:nvGraphicFramePr>
        <p:xfrm>
          <a:off x="539552" y="1484784"/>
          <a:ext cx="8229600" cy="492941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666320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7504" y="274638"/>
            <a:ext cx="8784976" cy="1143000"/>
          </a:xfrm>
        </p:spPr>
        <p:txBody>
          <a:bodyPr>
            <a:normAutofit fontScale="90000"/>
          </a:bodyPr>
          <a:lstStyle/>
          <a:p>
            <a:r>
              <a:rPr lang="tr-TR" sz="2400" b="1" dirty="0" smtClean="0">
                <a:solidFill>
                  <a:srgbClr val="0070C0"/>
                </a:solidFill>
              </a:rPr>
              <a:t/>
            </a:r>
            <a:br>
              <a:rPr lang="tr-TR" sz="2400" b="1" dirty="0" smtClean="0">
                <a:solidFill>
                  <a:srgbClr val="0070C0"/>
                </a:solidFill>
              </a:rPr>
            </a:br>
            <a:r>
              <a:rPr lang="tr-TR" sz="2400" b="1" dirty="0">
                <a:solidFill>
                  <a:srgbClr val="0070C0"/>
                </a:solidFill>
              </a:rPr>
              <a:t/>
            </a:r>
            <a:br>
              <a:rPr lang="tr-TR" sz="2400" b="1" dirty="0">
                <a:solidFill>
                  <a:srgbClr val="0070C0"/>
                </a:solidFill>
              </a:rPr>
            </a:br>
            <a:r>
              <a:rPr lang="tr-TR" sz="2400" b="1" dirty="0">
                <a:solidFill>
                  <a:srgbClr val="0070C0"/>
                </a:solidFill>
              </a:rPr>
              <a:t>10. </a:t>
            </a:r>
            <a:r>
              <a:rPr lang="tr-TR" sz="2400" b="1" dirty="0" err="1">
                <a:solidFill>
                  <a:srgbClr val="0070C0"/>
                </a:solidFill>
              </a:rPr>
              <a:t>All</a:t>
            </a:r>
            <a:r>
              <a:rPr lang="tr-TR" sz="2400" b="1" dirty="0">
                <a:solidFill>
                  <a:srgbClr val="0070C0"/>
                </a:solidFill>
              </a:rPr>
              <a:t> </a:t>
            </a:r>
            <a:r>
              <a:rPr lang="tr-TR" sz="2400" b="1" dirty="0" err="1">
                <a:solidFill>
                  <a:srgbClr val="0070C0"/>
                </a:solidFill>
              </a:rPr>
              <a:t>teachers</a:t>
            </a:r>
            <a:r>
              <a:rPr lang="tr-TR" sz="2400" b="1" dirty="0">
                <a:solidFill>
                  <a:srgbClr val="0070C0"/>
                </a:solidFill>
              </a:rPr>
              <a:t> </a:t>
            </a:r>
            <a:r>
              <a:rPr lang="tr-TR" sz="2400" b="1" dirty="0" err="1">
                <a:solidFill>
                  <a:srgbClr val="0070C0"/>
                </a:solidFill>
              </a:rPr>
              <a:t>are</a:t>
            </a:r>
            <a:r>
              <a:rPr lang="tr-TR" sz="2400" b="1" dirty="0">
                <a:solidFill>
                  <a:srgbClr val="0070C0"/>
                </a:solidFill>
              </a:rPr>
              <a:t> </a:t>
            </a:r>
            <a:r>
              <a:rPr lang="tr-TR" sz="2400" b="1" dirty="0" err="1">
                <a:solidFill>
                  <a:srgbClr val="0070C0"/>
                </a:solidFill>
              </a:rPr>
              <a:t>thoroughly</a:t>
            </a:r>
            <a:r>
              <a:rPr lang="tr-TR" sz="2400" b="1" dirty="0">
                <a:solidFill>
                  <a:srgbClr val="0070C0"/>
                </a:solidFill>
              </a:rPr>
              <a:t> </a:t>
            </a:r>
            <a:r>
              <a:rPr lang="tr-TR" sz="2400" b="1" dirty="0" err="1">
                <a:solidFill>
                  <a:srgbClr val="0070C0"/>
                </a:solidFill>
              </a:rPr>
              <a:t>familiar</a:t>
            </a:r>
            <a:r>
              <a:rPr lang="tr-TR" sz="2400" b="1" dirty="0">
                <a:solidFill>
                  <a:srgbClr val="0070C0"/>
                </a:solidFill>
              </a:rPr>
              <a:t> </a:t>
            </a:r>
            <a:r>
              <a:rPr lang="tr-TR" sz="2400" b="1" dirty="0" err="1">
                <a:solidFill>
                  <a:srgbClr val="0070C0"/>
                </a:solidFill>
              </a:rPr>
              <a:t>with</a:t>
            </a:r>
            <a:r>
              <a:rPr lang="tr-TR" sz="2400" b="1" dirty="0">
                <a:solidFill>
                  <a:srgbClr val="0070C0"/>
                </a:solidFill>
              </a:rPr>
              <a:t> </a:t>
            </a:r>
            <a:r>
              <a:rPr lang="tr-TR" sz="2400" b="1" dirty="0" err="1">
                <a:solidFill>
                  <a:srgbClr val="0070C0"/>
                </a:solidFill>
              </a:rPr>
              <a:t>the</a:t>
            </a:r>
            <a:r>
              <a:rPr lang="tr-TR" sz="2400" b="1" dirty="0">
                <a:solidFill>
                  <a:srgbClr val="0070C0"/>
                </a:solidFill>
              </a:rPr>
              <a:t> </a:t>
            </a:r>
            <a:r>
              <a:rPr lang="tr-TR" sz="2400" b="1" dirty="0" err="1">
                <a:solidFill>
                  <a:srgbClr val="0070C0"/>
                </a:solidFill>
              </a:rPr>
              <a:t>curriculum</a:t>
            </a:r>
            <a:r>
              <a:rPr lang="tr-TR" sz="2400" b="1" dirty="0">
                <a:solidFill>
                  <a:srgbClr val="0070C0"/>
                </a:solidFill>
              </a:rPr>
              <a:t> - in </a:t>
            </a:r>
            <a:r>
              <a:rPr lang="tr-TR" sz="2400" b="1" dirty="0" err="1">
                <a:solidFill>
                  <a:srgbClr val="0070C0"/>
                </a:solidFill>
              </a:rPr>
              <a:t>terms</a:t>
            </a:r>
            <a:r>
              <a:rPr lang="tr-TR" sz="2400" b="1" dirty="0">
                <a:solidFill>
                  <a:srgbClr val="0070C0"/>
                </a:solidFill>
              </a:rPr>
              <a:t> of </a:t>
            </a:r>
            <a:r>
              <a:rPr lang="tr-TR" sz="2400" b="1" dirty="0" err="1">
                <a:solidFill>
                  <a:srgbClr val="0070C0"/>
                </a:solidFill>
              </a:rPr>
              <a:t>content</a:t>
            </a:r>
            <a:r>
              <a:rPr lang="tr-TR" sz="2400" b="1" dirty="0">
                <a:solidFill>
                  <a:srgbClr val="0070C0"/>
                </a:solidFill>
              </a:rPr>
              <a:t>, </a:t>
            </a:r>
            <a:r>
              <a:rPr lang="tr-TR" sz="2400" b="1" dirty="0" err="1">
                <a:solidFill>
                  <a:srgbClr val="0070C0"/>
                </a:solidFill>
              </a:rPr>
              <a:t>levels</a:t>
            </a:r>
            <a:r>
              <a:rPr lang="tr-TR" sz="2400" b="1" dirty="0">
                <a:solidFill>
                  <a:srgbClr val="0070C0"/>
                </a:solidFill>
              </a:rPr>
              <a:t> of </a:t>
            </a:r>
            <a:r>
              <a:rPr lang="tr-TR" sz="2400" b="1" dirty="0" err="1">
                <a:solidFill>
                  <a:srgbClr val="0070C0"/>
                </a:solidFill>
              </a:rPr>
              <a:t>difficulty</a:t>
            </a:r>
            <a:r>
              <a:rPr lang="tr-TR" sz="2400" b="1" dirty="0">
                <a:solidFill>
                  <a:srgbClr val="0070C0"/>
                </a:solidFill>
              </a:rPr>
              <a:t>, </a:t>
            </a:r>
            <a:r>
              <a:rPr lang="tr-TR" sz="2400" b="1" dirty="0" err="1">
                <a:solidFill>
                  <a:srgbClr val="0070C0"/>
                </a:solidFill>
              </a:rPr>
              <a:t>expected</a:t>
            </a:r>
            <a:r>
              <a:rPr lang="tr-TR" sz="2400" b="1" dirty="0">
                <a:solidFill>
                  <a:srgbClr val="0070C0"/>
                </a:solidFill>
              </a:rPr>
              <a:t> </a:t>
            </a:r>
            <a:r>
              <a:rPr lang="tr-TR" sz="2400" b="1" dirty="0" err="1">
                <a:solidFill>
                  <a:srgbClr val="0070C0"/>
                </a:solidFill>
              </a:rPr>
              <a:t>progressions</a:t>
            </a:r>
            <a:r>
              <a:rPr lang="tr-TR" sz="2400" b="1" dirty="0">
                <a:solidFill>
                  <a:srgbClr val="0070C0"/>
                </a:solidFill>
              </a:rPr>
              <a:t> </a:t>
            </a:r>
            <a:r>
              <a:rPr lang="tr-TR" sz="2400" b="1" dirty="0" err="1">
                <a:solidFill>
                  <a:srgbClr val="0070C0"/>
                </a:solidFill>
              </a:rPr>
              <a:t>and</a:t>
            </a:r>
            <a:r>
              <a:rPr lang="tr-TR" sz="2400" b="1" dirty="0">
                <a:solidFill>
                  <a:srgbClr val="0070C0"/>
                </a:solidFill>
              </a:rPr>
              <a:t> </a:t>
            </a:r>
            <a:r>
              <a:rPr lang="tr-TR" sz="2400" b="1" dirty="0" err="1">
                <a:solidFill>
                  <a:srgbClr val="0070C0"/>
                </a:solidFill>
              </a:rPr>
              <a:t>share</a:t>
            </a:r>
            <a:r>
              <a:rPr lang="tr-TR" sz="2400" b="1" dirty="0">
                <a:solidFill>
                  <a:srgbClr val="0070C0"/>
                </a:solidFill>
              </a:rPr>
              <a:t> </a:t>
            </a:r>
            <a:r>
              <a:rPr lang="tr-TR" sz="2400" b="1" dirty="0" err="1">
                <a:solidFill>
                  <a:srgbClr val="0070C0"/>
                </a:solidFill>
              </a:rPr>
              <a:t>common</a:t>
            </a:r>
            <a:r>
              <a:rPr lang="tr-TR" sz="2400" b="1" dirty="0">
                <a:solidFill>
                  <a:srgbClr val="0070C0"/>
                </a:solidFill>
              </a:rPr>
              <a:t> </a:t>
            </a:r>
            <a:r>
              <a:rPr lang="tr-TR" sz="2400" b="1" dirty="0" err="1">
                <a:solidFill>
                  <a:srgbClr val="0070C0"/>
                </a:solidFill>
              </a:rPr>
              <a:t>interpretations</a:t>
            </a:r>
            <a:r>
              <a:rPr lang="tr-TR" sz="2400" b="1" dirty="0">
                <a:solidFill>
                  <a:srgbClr val="0070C0"/>
                </a:solidFill>
              </a:rPr>
              <a:t> </a:t>
            </a:r>
            <a:r>
              <a:rPr lang="tr-TR" sz="2400" b="1" dirty="0" err="1">
                <a:solidFill>
                  <a:srgbClr val="0070C0"/>
                </a:solidFill>
              </a:rPr>
              <a:t>about</a:t>
            </a:r>
            <a:r>
              <a:rPr lang="tr-TR" sz="2400" b="1" dirty="0">
                <a:solidFill>
                  <a:srgbClr val="0070C0"/>
                </a:solidFill>
              </a:rPr>
              <a:t> </a:t>
            </a:r>
            <a:r>
              <a:rPr lang="tr-TR" sz="2400" b="1" dirty="0" err="1">
                <a:solidFill>
                  <a:srgbClr val="0070C0"/>
                </a:solidFill>
              </a:rPr>
              <a:t>these</a:t>
            </a:r>
            <a:r>
              <a:rPr lang="tr-TR" sz="2400" b="1" dirty="0">
                <a:solidFill>
                  <a:srgbClr val="0070C0"/>
                </a:solidFill>
              </a:rPr>
              <a:t> </a:t>
            </a:r>
            <a:r>
              <a:rPr lang="tr-TR" sz="2400" b="1" dirty="0" err="1">
                <a:solidFill>
                  <a:srgbClr val="0070C0"/>
                </a:solidFill>
              </a:rPr>
              <a:t>with</a:t>
            </a:r>
            <a:r>
              <a:rPr lang="tr-TR" sz="2400" b="1" dirty="0">
                <a:solidFill>
                  <a:srgbClr val="0070C0"/>
                </a:solidFill>
              </a:rPr>
              <a:t> </a:t>
            </a:r>
            <a:r>
              <a:rPr lang="tr-TR" sz="2400" b="1" dirty="0" err="1">
                <a:solidFill>
                  <a:srgbClr val="0070C0"/>
                </a:solidFill>
              </a:rPr>
              <a:t>each</a:t>
            </a:r>
            <a:r>
              <a:rPr lang="tr-TR" sz="2400" b="1" dirty="0">
                <a:solidFill>
                  <a:srgbClr val="0070C0"/>
                </a:solidFill>
              </a:rPr>
              <a:t> </a:t>
            </a:r>
            <a:r>
              <a:rPr lang="tr-TR" sz="2400" b="1" dirty="0" err="1">
                <a:solidFill>
                  <a:srgbClr val="0070C0"/>
                </a:solidFill>
              </a:rPr>
              <a:t>other</a:t>
            </a:r>
            <a:r>
              <a:rPr lang="tr-TR" sz="2400" b="1" dirty="0">
                <a:solidFill>
                  <a:srgbClr val="0070C0"/>
                </a:solidFill>
              </a:rPr>
              <a:t>.</a:t>
            </a:r>
            <a:br>
              <a:rPr lang="tr-TR" sz="2400" b="1" dirty="0">
                <a:solidFill>
                  <a:srgbClr val="0070C0"/>
                </a:solidFill>
              </a:rPr>
            </a:br>
            <a:endParaRPr lang="tr-TR" sz="2400" b="1" dirty="0">
              <a:solidFill>
                <a:srgbClr val="0070C0"/>
              </a:solidFill>
            </a:endParaRPr>
          </a:p>
        </p:txBody>
      </p:sp>
      <p:graphicFrame>
        <p:nvGraphicFramePr>
          <p:cNvPr id="5" name="İçerik Yer Tutucusu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769743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200" b="1" dirty="0">
                <a:solidFill>
                  <a:srgbClr val="0070C0"/>
                </a:solidFill>
              </a:rPr>
              <a:t>11. </a:t>
            </a:r>
            <a:r>
              <a:rPr lang="tr-TR" sz="2200" b="1" dirty="0" err="1">
                <a:solidFill>
                  <a:srgbClr val="0070C0"/>
                </a:solidFill>
              </a:rPr>
              <a:t>Teachers</a:t>
            </a:r>
            <a:r>
              <a:rPr lang="tr-TR" sz="2200" b="1" dirty="0">
                <a:solidFill>
                  <a:srgbClr val="0070C0"/>
                </a:solidFill>
              </a:rPr>
              <a:t> talk </a:t>
            </a:r>
            <a:r>
              <a:rPr lang="tr-TR" sz="2200" b="1" dirty="0" err="1">
                <a:solidFill>
                  <a:srgbClr val="0070C0"/>
                </a:solidFill>
              </a:rPr>
              <a:t>with</a:t>
            </a:r>
            <a:r>
              <a:rPr lang="tr-TR" sz="2200" b="1" dirty="0">
                <a:solidFill>
                  <a:srgbClr val="0070C0"/>
                </a:solidFill>
              </a:rPr>
              <a:t> </a:t>
            </a:r>
            <a:r>
              <a:rPr lang="tr-TR" sz="2200" b="1" dirty="0" err="1">
                <a:solidFill>
                  <a:srgbClr val="0070C0"/>
                </a:solidFill>
              </a:rPr>
              <a:t>each</a:t>
            </a:r>
            <a:r>
              <a:rPr lang="tr-TR" sz="2200" b="1" dirty="0">
                <a:solidFill>
                  <a:srgbClr val="0070C0"/>
                </a:solidFill>
              </a:rPr>
              <a:t> </a:t>
            </a:r>
            <a:r>
              <a:rPr lang="tr-TR" sz="2200" b="1" dirty="0" err="1">
                <a:solidFill>
                  <a:srgbClr val="0070C0"/>
                </a:solidFill>
              </a:rPr>
              <a:t>other</a:t>
            </a:r>
            <a:r>
              <a:rPr lang="tr-TR" sz="2200" b="1" dirty="0">
                <a:solidFill>
                  <a:srgbClr val="0070C0"/>
                </a:solidFill>
              </a:rPr>
              <a:t> </a:t>
            </a:r>
            <a:r>
              <a:rPr lang="tr-TR" sz="2200" b="1" dirty="0" err="1">
                <a:solidFill>
                  <a:srgbClr val="0070C0"/>
                </a:solidFill>
              </a:rPr>
              <a:t>about</a:t>
            </a:r>
            <a:r>
              <a:rPr lang="tr-TR" sz="2200" b="1" dirty="0">
                <a:solidFill>
                  <a:srgbClr val="0070C0"/>
                </a:solidFill>
              </a:rPr>
              <a:t> </a:t>
            </a:r>
            <a:r>
              <a:rPr lang="tr-TR" sz="2200" b="1" dirty="0" err="1">
                <a:solidFill>
                  <a:srgbClr val="0070C0"/>
                </a:solidFill>
              </a:rPr>
              <a:t>the</a:t>
            </a:r>
            <a:r>
              <a:rPr lang="tr-TR" sz="2200" b="1" dirty="0">
                <a:solidFill>
                  <a:srgbClr val="0070C0"/>
                </a:solidFill>
              </a:rPr>
              <a:t> </a:t>
            </a:r>
            <a:r>
              <a:rPr lang="tr-TR" sz="2200" b="1" dirty="0" err="1">
                <a:solidFill>
                  <a:srgbClr val="0070C0"/>
                </a:solidFill>
              </a:rPr>
              <a:t>impact</a:t>
            </a:r>
            <a:r>
              <a:rPr lang="tr-TR" sz="2200" b="1" dirty="0">
                <a:solidFill>
                  <a:srgbClr val="0070C0"/>
                </a:solidFill>
              </a:rPr>
              <a:t> of </a:t>
            </a:r>
            <a:r>
              <a:rPr lang="tr-TR" sz="2200" b="1" dirty="0" err="1">
                <a:solidFill>
                  <a:srgbClr val="0070C0"/>
                </a:solidFill>
              </a:rPr>
              <a:t>their</a:t>
            </a:r>
            <a:r>
              <a:rPr lang="tr-TR" sz="2200" b="1" dirty="0">
                <a:solidFill>
                  <a:srgbClr val="0070C0"/>
                </a:solidFill>
              </a:rPr>
              <a:t> </a:t>
            </a:r>
            <a:r>
              <a:rPr lang="tr-TR" sz="2200" b="1" dirty="0" err="1">
                <a:solidFill>
                  <a:srgbClr val="0070C0"/>
                </a:solidFill>
              </a:rPr>
              <a:t>teaching</a:t>
            </a:r>
            <a:r>
              <a:rPr lang="tr-TR" sz="2200" b="1" dirty="0">
                <a:solidFill>
                  <a:srgbClr val="0070C0"/>
                </a:solidFill>
              </a:rPr>
              <a:t>, </a:t>
            </a:r>
            <a:r>
              <a:rPr lang="tr-TR" sz="2200" b="1" dirty="0" err="1">
                <a:solidFill>
                  <a:srgbClr val="0070C0"/>
                </a:solidFill>
              </a:rPr>
              <a:t>based</a:t>
            </a:r>
            <a:r>
              <a:rPr lang="tr-TR" sz="2200" b="1" dirty="0">
                <a:solidFill>
                  <a:srgbClr val="0070C0"/>
                </a:solidFill>
              </a:rPr>
              <a:t> on </a:t>
            </a:r>
            <a:r>
              <a:rPr lang="tr-TR" sz="2200" b="1" dirty="0" err="1">
                <a:solidFill>
                  <a:srgbClr val="0070C0"/>
                </a:solidFill>
              </a:rPr>
              <a:t>evidence</a:t>
            </a:r>
            <a:r>
              <a:rPr lang="tr-TR" sz="2200" b="1" dirty="0">
                <a:solidFill>
                  <a:srgbClr val="0070C0"/>
                </a:solidFill>
              </a:rPr>
              <a:t> of </a:t>
            </a:r>
            <a:r>
              <a:rPr lang="tr-TR" sz="2200" b="1" dirty="0" err="1">
                <a:solidFill>
                  <a:srgbClr val="0070C0"/>
                </a:solidFill>
              </a:rPr>
              <a:t>student</a:t>
            </a:r>
            <a:r>
              <a:rPr lang="tr-TR" sz="2200" b="1" dirty="0">
                <a:solidFill>
                  <a:srgbClr val="0070C0"/>
                </a:solidFill>
              </a:rPr>
              <a:t> </a:t>
            </a:r>
            <a:r>
              <a:rPr lang="tr-TR" sz="2200" b="1" dirty="0" err="1">
                <a:solidFill>
                  <a:srgbClr val="0070C0"/>
                </a:solidFill>
              </a:rPr>
              <a:t>progress</a:t>
            </a:r>
            <a:r>
              <a:rPr lang="tr-TR" sz="2200" b="1" dirty="0">
                <a:solidFill>
                  <a:srgbClr val="0070C0"/>
                </a:solidFill>
              </a:rPr>
              <a:t>, </a:t>
            </a:r>
            <a:r>
              <a:rPr lang="tr-TR" sz="2200" b="1" dirty="0" err="1">
                <a:solidFill>
                  <a:srgbClr val="0070C0"/>
                </a:solidFill>
              </a:rPr>
              <a:t>and</a:t>
            </a:r>
            <a:r>
              <a:rPr lang="tr-TR" sz="2200" b="1" dirty="0">
                <a:solidFill>
                  <a:srgbClr val="0070C0"/>
                </a:solidFill>
              </a:rPr>
              <a:t> </a:t>
            </a:r>
            <a:r>
              <a:rPr lang="tr-TR" sz="2200" b="1" dirty="0" err="1">
                <a:solidFill>
                  <a:srgbClr val="0070C0"/>
                </a:solidFill>
              </a:rPr>
              <a:t>about</a:t>
            </a:r>
            <a:r>
              <a:rPr lang="tr-TR" sz="2200" b="1" dirty="0">
                <a:solidFill>
                  <a:srgbClr val="0070C0"/>
                </a:solidFill>
              </a:rPr>
              <a:t> how </a:t>
            </a:r>
            <a:r>
              <a:rPr lang="tr-TR" sz="2200" b="1" dirty="0" err="1">
                <a:solidFill>
                  <a:srgbClr val="0070C0"/>
                </a:solidFill>
              </a:rPr>
              <a:t>to</a:t>
            </a:r>
            <a:r>
              <a:rPr lang="tr-TR" sz="2200" b="1" dirty="0">
                <a:solidFill>
                  <a:srgbClr val="0070C0"/>
                </a:solidFill>
              </a:rPr>
              <a:t> </a:t>
            </a:r>
            <a:r>
              <a:rPr lang="tr-TR" sz="2200" b="1" dirty="0" err="1">
                <a:solidFill>
                  <a:srgbClr val="0070C0"/>
                </a:solidFill>
              </a:rPr>
              <a:t>maximize</a:t>
            </a:r>
            <a:r>
              <a:rPr lang="tr-TR" sz="2200" b="1" dirty="0">
                <a:solidFill>
                  <a:srgbClr val="0070C0"/>
                </a:solidFill>
              </a:rPr>
              <a:t> </a:t>
            </a:r>
            <a:r>
              <a:rPr lang="tr-TR" sz="2200" b="1" dirty="0" err="1">
                <a:solidFill>
                  <a:srgbClr val="0070C0"/>
                </a:solidFill>
              </a:rPr>
              <a:t>their</a:t>
            </a:r>
            <a:r>
              <a:rPr lang="tr-TR" sz="2200" b="1" dirty="0">
                <a:solidFill>
                  <a:srgbClr val="0070C0"/>
                </a:solidFill>
              </a:rPr>
              <a:t> </a:t>
            </a:r>
            <a:r>
              <a:rPr lang="tr-TR" sz="2200" b="1" dirty="0" err="1">
                <a:solidFill>
                  <a:srgbClr val="0070C0"/>
                </a:solidFill>
              </a:rPr>
              <a:t>impact</a:t>
            </a:r>
            <a:r>
              <a:rPr lang="tr-TR" sz="2200" b="1" dirty="0">
                <a:solidFill>
                  <a:srgbClr val="0070C0"/>
                </a:solidFill>
              </a:rPr>
              <a:t> </a:t>
            </a:r>
            <a:r>
              <a:rPr lang="tr-TR" sz="2200" b="1" dirty="0" err="1">
                <a:solidFill>
                  <a:srgbClr val="0070C0"/>
                </a:solidFill>
              </a:rPr>
              <a:t>with</a:t>
            </a:r>
            <a:r>
              <a:rPr lang="tr-TR" sz="2200" b="1" dirty="0">
                <a:solidFill>
                  <a:srgbClr val="0070C0"/>
                </a:solidFill>
              </a:rPr>
              <a:t> </a:t>
            </a:r>
            <a:r>
              <a:rPr lang="tr-TR" sz="2200" b="1" dirty="0" err="1">
                <a:solidFill>
                  <a:srgbClr val="0070C0"/>
                </a:solidFill>
              </a:rPr>
              <a:t>all</a:t>
            </a:r>
            <a:r>
              <a:rPr lang="tr-TR" sz="2200" b="1" dirty="0">
                <a:solidFill>
                  <a:srgbClr val="0070C0"/>
                </a:solidFill>
              </a:rPr>
              <a:t> </a:t>
            </a:r>
            <a:r>
              <a:rPr lang="tr-TR" sz="2200" b="1" dirty="0" err="1">
                <a:solidFill>
                  <a:srgbClr val="0070C0"/>
                </a:solidFill>
              </a:rPr>
              <a:t>students</a:t>
            </a:r>
            <a:r>
              <a:rPr lang="tr-TR" sz="2200" b="1" dirty="0">
                <a:solidFill>
                  <a:srgbClr val="0070C0"/>
                </a:solidFill>
              </a:rPr>
              <a:t>.</a:t>
            </a:r>
            <a:br>
              <a:rPr lang="tr-TR" sz="2200" b="1" dirty="0">
                <a:solidFill>
                  <a:srgbClr val="0070C0"/>
                </a:solidFill>
              </a:rPr>
            </a:br>
            <a:endParaRPr lang="tr-TR" sz="2200" b="1" dirty="0">
              <a:solidFill>
                <a:srgbClr val="0070C0"/>
              </a:solidFill>
            </a:endParaRPr>
          </a:p>
        </p:txBody>
      </p:sp>
      <p:graphicFrame>
        <p:nvGraphicFramePr>
          <p:cNvPr id="5" name="İçerik Yer Tutucusu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78288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200" b="1" dirty="0" smtClean="0">
                <a:solidFill>
                  <a:srgbClr val="0070C0"/>
                </a:solidFill>
              </a:rPr>
              <a:t/>
            </a:r>
            <a:br>
              <a:rPr lang="tr-TR" sz="2200" b="1" dirty="0" smtClean="0">
                <a:solidFill>
                  <a:srgbClr val="0070C0"/>
                </a:solidFill>
              </a:rPr>
            </a:br>
            <a:r>
              <a:rPr lang="tr-TR" sz="2200" b="1" dirty="0" smtClean="0">
                <a:solidFill>
                  <a:srgbClr val="0070C0"/>
                </a:solidFill>
              </a:rPr>
              <a:t>12</a:t>
            </a:r>
            <a:r>
              <a:rPr lang="tr-TR" sz="2200" b="1" dirty="0">
                <a:solidFill>
                  <a:srgbClr val="0070C0"/>
                </a:solidFill>
              </a:rPr>
              <a:t>. </a:t>
            </a:r>
            <a:r>
              <a:rPr lang="tr-TR" sz="2200" b="1" dirty="0" err="1">
                <a:solidFill>
                  <a:srgbClr val="0070C0"/>
                </a:solidFill>
              </a:rPr>
              <a:t>The</a:t>
            </a:r>
            <a:r>
              <a:rPr lang="tr-TR" sz="2200" b="1" dirty="0">
                <a:solidFill>
                  <a:srgbClr val="0070C0"/>
                </a:solidFill>
              </a:rPr>
              <a:t> </a:t>
            </a:r>
            <a:r>
              <a:rPr lang="tr-TR" sz="2200" b="1" dirty="0" err="1">
                <a:solidFill>
                  <a:srgbClr val="0070C0"/>
                </a:solidFill>
              </a:rPr>
              <a:t>climate</a:t>
            </a:r>
            <a:r>
              <a:rPr lang="tr-TR" sz="2200" b="1" dirty="0">
                <a:solidFill>
                  <a:srgbClr val="0070C0"/>
                </a:solidFill>
              </a:rPr>
              <a:t> of </a:t>
            </a:r>
            <a:r>
              <a:rPr lang="tr-TR" sz="2200" b="1" dirty="0" err="1">
                <a:solidFill>
                  <a:srgbClr val="0070C0"/>
                </a:solidFill>
              </a:rPr>
              <a:t>the</a:t>
            </a:r>
            <a:r>
              <a:rPr lang="tr-TR" sz="2200" b="1" dirty="0">
                <a:solidFill>
                  <a:srgbClr val="0070C0"/>
                </a:solidFill>
              </a:rPr>
              <a:t> </a:t>
            </a:r>
            <a:r>
              <a:rPr lang="tr-TR" sz="2200" b="1" dirty="0" err="1">
                <a:solidFill>
                  <a:srgbClr val="0070C0"/>
                </a:solidFill>
              </a:rPr>
              <a:t>class</a:t>
            </a:r>
            <a:r>
              <a:rPr lang="tr-TR" sz="2200" b="1" dirty="0">
                <a:solidFill>
                  <a:srgbClr val="0070C0"/>
                </a:solidFill>
              </a:rPr>
              <a:t>, </a:t>
            </a:r>
            <a:r>
              <a:rPr lang="tr-TR" sz="2200" b="1" dirty="0" err="1">
                <a:solidFill>
                  <a:srgbClr val="0070C0"/>
                </a:solidFill>
              </a:rPr>
              <a:t>evaluated</a:t>
            </a:r>
            <a:r>
              <a:rPr lang="tr-TR" sz="2200" b="1" dirty="0">
                <a:solidFill>
                  <a:srgbClr val="0070C0"/>
                </a:solidFill>
              </a:rPr>
              <a:t> </a:t>
            </a:r>
            <a:r>
              <a:rPr lang="tr-TR" sz="2200" b="1" dirty="0" err="1">
                <a:solidFill>
                  <a:srgbClr val="0070C0"/>
                </a:solidFill>
              </a:rPr>
              <a:t>from</a:t>
            </a:r>
            <a:r>
              <a:rPr lang="tr-TR" sz="2200" b="1" dirty="0">
                <a:solidFill>
                  <a:srgbClr val="0070C0"/>
                </a:solidFill>
              </a:rPr>
              <a:t> </a:t>
            </a:r>
            <a:r>
              <a:rPr lang="tr-TR" sz="2200" b="1" dirty="0" err="1">
                <a:solidFill>
                  <a:srgbClr val="0070C0"/>
                </a:solidFill>
              </a:rPr>
              <a:t>the</a:t>
            </a:r>
            <a:r>
              <a:rPr lang="tr-TR" sz="2200" b="1" dirty="0">
                <a:solidFill>
                  <a:srgbClr val="0070C0"/>
                </a:solidFill>
              </a:rPr>
              <a:t> </a:t>
            </a:r>
            <a:r>
              <a:rPr lang="tr-TR" sz="2200" b="1" dirty="0" err="1">
                <a:solidFill>
                  <a:srgbClr val="0070C0"/>
                </a:solidFill>
              </a:rPr>
              <a:t>student's</a:t>
            </a:r>
            <a:r>
              <a:rPr lang="tr-TR" sz="2200" b="1" dirty="0">
                <a:solidFill>
                  <a:srgbClr val="0070C0"/>
                </a:solidFill>
              </a:rPr>
              <a:t> </a:t>
            </a:r>
            <a:r>
              <a:rPr lang="tr-TR" sz="2200" b="1" dirty="0" err="1">
                <a:solidFill>
                  <a:srgbClr val="0070C0"/>
                </a:solidFill>
              </a:rPr>
              <a:t>perspective</a:t>
            </a:r>
            <a:r>
              <a:rPr lang="tr-TR" sz="2200" b="1" dirty="0">
                <a:solidFill>
                  <a:srgbClr val="0070C0"/>
                </a:solidFill>
              </a:rPr>
              <a:t>, is </a:t>
            </a:r>
            <a:r>
              <a:rPr lang="tr-TR" sz="2200" b="1" dirty="0" err="1">
                <a:solidFill>
                  <a:srgbClr val="0070C0"/>
                </a:solidFill>
              </a:rPr>
              <a:t>seen</a:t>
            </a:r>
            <a:r>
              <a:rPr lang="tr-TR" sz="2200" b="1" dirty="0">
                <a:solidFill>
                  <a:srgbClr val="0070C0"/>
                </a:solidFill>
              </a:rPr>
              <a:t> as </a:t>
            </a:r>
            <a:r>
              <a:rPr lang="tr-TR" sz="2200" b="1" dirty="0" err="1">
                <a:solidFill>
                  <a:srgbClr val="0070C0"/>
                </a:solidFill>
              </a:rPr>
              <a:t>fair</a:t>
            </a:r>
            <a:r>
              <a:rPr lang="tr-TR" sz="2200" b="1" dirty="0">
                <a:solidFill>
                  <a:srgbClr val="0070C0"/>
                </a:solidFill>
              </a:rPr>
              <a:t>: </a:t>
            </a:r>
            <a:r>
              <a:rPr lang="tr-TR" sz="2200" b="1" dirty="0" err="1">
                <a:solidFill>
                  <a:srgbClr val="0070C0"/>
                </a:solidFill>
              </a:rPr>
              <a:t>students</a:t>
            </a:r>
            <a:r>
              <a:rPr lang="tr-TR" sz="2200" b="1" dirty="0">
                <a:solidFill>
                  <a:srgbClr val="0070C0"/>
                </a:solidFill>
              </a:rPr>
              <a:t> </a:t>
            </a:r>
            <a:r>
              <a:rPr lang="tr-TR" sz="2200" b="1" dirty="0" err="1">
                <a:solidFill>
                  <a:srgbClr val="0070C0"/>
                </a:solidFill>
              </a:rPr>
              <a:t>feel</a:t>
            </a:r>
            <a:r>
              <a:rPr lang="tr-TR" sz="2200" b="1" dirty="0">
                <a:solidFill>
                  <a:srgbClr val="0070C0"/>
                </a:solidFill>
              </a:rPr>
              <a:t> </a:t>
            </a:r>
            <a:r>
              <a:rPr lang="tr-TR" sz="2200" b="1" dirty="0" err="1">
                <a:solidFill>
                  <a:srgbClr val="0070C0"/>
                </a:solidFill>
              </a:rPr>
              <a:t>that</a:t>
            </a:r>
            <a:r>
              <a:rPr lang="tr-TR" sz="2200" b="1" dirty="0">
                <a:solidFill>
                  <a:srgbClr val="0070C0"/>
                </a:solidFill>
              </a:rPr>
              <a:t> it is </a:t>
            </a:r>
            <a:r>
              <a:rPr lang="tr-TR" sz="2200" b="1" dirty="0" err="1">
                <a:solidFill>
                  <a:srgbClr val="0070C0"/>
                </a:solidFill>
              </a:rPr>
              <a:t>okay</a:t>
            </a:r>
            <a:r>
              <a:rPr lang="tr-TR" sz="2200" b="1" dirty="0">
                <a:solidFill>
                  <a:srgbClr val="0070C0"/>
                </a:solidFill>
              </a:rPr>
              <a:t> </a:t>
            </a:r>
            <a:r>
              <a:rPr lang="tr-TR" sz="2200" b="1" dirty="0" err="1">
                <a:solidFill>
                  <a:srgbClr val="0070C0"/>
                </a:solidFill>
              </a:rPr>
              <a:t>to</a:t>
            </a:r>
            <a:r>
              <a:rPr lang="tr-TR" sz="2200" b="1" dirty="0">
                <a:solidFill>
                  <a:srgbClr val="0070C0"/>
                </a:solidFill>
              </a:rPr>
              <a:t> say ‘I do not </a:t>
            </a:r>
            <a:r>
              <a:rPr lang="tr-TR" sz="2200" b="1" dirty="0" err="1">
                <a:solidFill>
                  <a:srgbClr val="0070C0"/>
                </a:solidFill>
              </a:rPr>
              <a:t>know</a:t>
            </a:r>
            <a:r>
              <a:rPr lang="tr-TR" sz="2200" b="1" dirty="0">
                <a:solidFill>
                  <a:srgbClr val="0070C0"/>
                </a:solidFill>
              </a:rPr>
              <a:t>’ </a:t>
            </a:r>
            <a:r>
              <a:rPr lang="tr-TR" sz="2200" b="1" dirty="0" err="1">
                <a:solidFill>
                  <a:srgbClr val="0070C0"/>
                </a:solidFill>
              </a:rPr>
              <a:t>or</a:t>
            </a:r>
            <a:r>
              <a:rPr lang="tr-TR" sz="2200" b="1" dirty="0">
                <a:solidFill>
                  <a:srgbClr val="0070C0"/>
                </a:solidFill>
              </a:rPr>
              <a:t> ‘I </a:t>
            </a:r>
            <a:r>
              <a:rPr lang="tr-TR" sz="2200" b="1" dirty="0" err="1">
                <a:solidFill>
                  <a:srgbClr val="0070C0"/>
                </a:solidFill>
              </a:rPr>
              <a:t>need</a:t>
            </a:r>
            <a:r>
              <a:rPr lang="tr-TR" sz="2200" b="1" dirty="0">
                <a:solidFill>
                  <a:srgbClr val="0070C0"/>
                </a:solidFill>
              </a:rPr>
              <a:t> </a:t>
            </a:r>
            <a:r>
              <a:rPr lang="tr-TR" sz="2200" b="1" dirty="0" err="1">
                <a:solidFill>
                  <a:srgbClr val="0070C0"/>
                </a:solidFill>
              </a:rPr>
              <a:t>help</a:t>
            </a:r>
            <a:r>
              <a:rPr lang="tr-TR" sz="2200" b="1" dirty="0">
                <a:solidFill>
                  <a:srgbClr val="0070C0"/>
                </a:solidFill>
              </a:rPr>
              <a:t>’; </a:t>
            </a:r>
            <a:r>
              <a:rPr lang="tr-TR" sz="2200" b="1" dirty="0" err="1">
                <a:solidFill>
                  <a:srgbClr val="0070C0"/>
                </a:solidFill>
              </a:rPr>
              <a:t>there</a:t>
            </a:r>
            <a:r>
              <a:rPr lang="tr-TR" sz="2200" b="1" dirty="0">
                <a:solidFill>
                  <a:srgbClr val="0070C0"/>
                </a:solidFill>
              </a:rPr>
              <a:t> is a </a:t>
            </a:r>
            <a:r>
              <a:rPr lang="tr-TR" sz="2200" b="1" dirty="0" err="1">
                <a:solidFill>
                  <a:srgbClr val="0070C0"/>
                </a:solidFill>
              </a:rPr>
              <a:t>high</a:t>
            </a:r>
            <a:r>
              <a:rPr lang="tr-TR" sz="2200" b="1" dirty="0">
                <a:solidFill>
                  <a:srgbClr val="0070C0"/>
                </a:solidFill>
              </a:rPr>
              <a:t> </a:t>
            </a:r>
            <a:r>
              <a:rPr lang="tr-TR" sz="2200" b="1" dirty="0" err="1">
                <a:solidFill>
                  <a:srgbClr val="0070C0"/>
                </a:solidFill>
              </a:rPr>
              <a:t>level</a:t>
            </a:r>
            <a:r>
              <a:rPr lang="tr-TR" sz="2200" b="1" dirty="0">
                <a:solidFill>
                  <a:srgbClr val="0070C0"/>
                </a:solidFill>
              </a:rPr>
              <a:t> of </a:t>
            </a:r>
            <a:r>
              <a:rPr lang="tr-TR" sz="2200" b="1" dirty="0" err="1">
                <a:solidFill>
                  <a:srgbClr val="0070C0"/>
                </a:solidFill>
              </a:rPr>
              <a:t>trust</a:t>
            </a:r>
            <a:r>
              <a:rPr lang="tr-TR" sz="2200" b="1" dirty="0">
                <a:solidFill>
                  <a:srgbClr val="0070C0"/>
                </a:solidFill>
              </a:rPr>
              <a:t> </a:t>
            </a:r>
            <a:r>
              <a:rPr lang="tr-TR" sz="2200" b="1" dirty="0" err="1">
                <a:solidFill>
                  <a:srgbClr val="0070C0"/>
                </a:solidFill>
              </a:rPr>
              <a:t>and</a:t>
            </a:r>
            <a:r>
              <a:rPr lang="tr-TR" sz="2200" b="1" dirty="0">
                <a:solidFill>
                  <a:srgbClr val="0070C0"/>
                </a:solidFill>
              </a:rPr>
              <a:t> </a:t>
            </a:r>
            <a:r>
              <a:rPr lang="tr-TR" sz="2200" b="1" dirty="0" err="1">
                <a:solidFill>
                  <a:srgbClr val="0070C0"/>
                </a:solidFill>
              </a:rPr>
              <a:t>students</a:t>
            </a:r>
            <a:r>
              <a:rPr lang="tr-TR" sz="2200" b="1" dirty="0">
                <a:solidFill>
                  <a:srgbClr val="0070C0"/>
                </a:solidFill>
              </a:rPr>
              <a:t> </a:t>
            </a:r>
            <a:r>
              <a:rPr lang="tr-TR" sz="2200" b="1" dirty="0" err="1">
                <a:solidFill>
                  <a:srgbClr val="0070C0"/>
                </a:solidFill>
              </a:rPr>
              <a:t>believe</a:t>
            </a:r>
            <a:r>
              <a:rPr lang="tr-TR" sz="2200" b="1" dirty="0">
                <a:solidFill>
                  <a:srgbClr val="0070C0"/>
                </a:solidFill>
              </a:rPr>
              <a:t> </a:t>
            </a:r>
            <a:r>
              <a:rPr lang="tr-TR" sz="2200" b="1" dirty="0" err="1">
                <a:solidFill>
                  <a:srgbClr val="0070C0"/>
                </a:solidFill>
              </a:rPr>
              <a:t>that</a:t>
            </a:r>
            <a:r>
              <a:rPr lang="tr-TR" sz="2200" b="1" dirty="0">
                <a:solidFill>
                  <a:srgbClr val="0070C0"/>
                </a:solidFill>
              </a:rPr>
              <a:t> </a:t>
            </a:r>
            <a:r>
              <a:rPr lang="tr-TR" sz="2200" b="1" dirty="0" err="1">
                <a:solidFill>
                  <a:srgbClr val="0070C0"/>
                </a:solidFill>
              </a:rPr>
              <a:t>they</a:t>
            </a:r>
            <a:r>
              <a:rPr lang="tr-TR" sz="2200" b="1" dirty="0">
                <a:solidFill>
                  <a:srgbClr val="0070C0"/>
                </a:solidFill>
              </a:rPr>
              <a:t> </a:t>
            </a:r>
            <a:r>
              <a:rPr lang="tr-TR" sz="2200" b="1" dirty="0" err="1">
                <a:solidFill>
                  <a:srgbClr val="0070C0"/>
                </a:solidFill>
              </a:rPr>
              <a:t>are</a:t>
            </a:r>
            <a:r>
              <a:rPr lang="tr-TR" sz="2200" b="1" dirty="0">
                <a:solidFill>
                  <a:srgbClr val="0070C0"/>
                </a:solidFill>
              </a:rPr>
              <a:t> </a:t>
            </a:r>
            <a:r>
              <a:rPr lang="tr-TR" sz="2200" b="1" dirty="0" err="1">
                <a:solidFill>
                  <a:srgbClr val="0070C0"/>
                </a:solidFill>
              </a:rPr>
              <a:t>listened</a:t>
            </a:r>
            <a:r>
              <a:rPr lang="tr-TR" sz="2200" b="1" dirty="0">
                <a:solidFill>
                  <a:srgbClr val="0070C0"/>
                </a:solidFill>
              </a:rPr>
              <a:t> </a:t>
            </a:r>
            <a:r>
              <a:rPr lang="tr-TR" sz="2200" b="1" dirty="0" err="1">
                <a:solidFill>
                  <a:srgbClr val="0070C0"/>
                </a:solidFill>
              </a:rPr>
              <a:t>to</a:t>
            </a:r>
            <a:r>
              <a:rPr lang="tr-TR" sz="2200" b="1" dirty="0">
                <a:solidFill>
                  <a:srgbClr val="0070C0"/>
                </a:solidFill>
              </a:rPr>
              <a:t>; </a:t>
            </a:r>
            <a:r>
              <a:rPr lang="tr-TR" sz="2200" b="1" dirty="0" err="1">
                <a:solidFill>
                  <a:srgbClr val="0070C0"/>
                </a:solidFill>
              </a:rPr>
              <a:t>and</a:t>
            </a:r>
            <a:r>
              <a:rPr lang="tr-TR" sz="2200" b="1" dirty="0">
                <a:solidFill>
                  <a:srgbClr val="0070C0"/>
                </a:solidFill>
              </a:rPr>
              <a:t> </a:t>
            </a:r>
            <a:r>
              <a:rPr lang="tr-TR" sz="2200" b="1" dirty="0" err="1">
                <a:solidFill>
                  <a:srgbClr val="0070C0"/>
                </a:solidFill>
              </a:rPr>
              <a:t>students</a:t>
            </a:r>
            <a:r>
              <a:rPr lang="tr-TR" sz="2200" b="1" dirty="0">
                <a:solidFill>
                  <a:srgbClr val="0070C0"/>
                </a:solidFill>
              </a:rPr>
              <a:t> </a:t>
            </a:r>
            <a:r>
              <a:rPr lang="tr-TR" sz="2200" b="1" dirty="0" err="1">
                <a:solidFill>
                  <a:srgbClr val="0070C0"/>
                </a:solidFill>
              </a:rPr>
              <a:t>know</a:t>
            </a:r>
            <a:r>
              <a:rPr lang="tr-TR" sz="2200" b="1" dirty="0">
                <a:solidFill>
                  <a:srgbClr val="0070C0"/>
                </a:solidFill>
              </a:rPr>
              <a:t> </a:t>
            </a:r>
            <a:r>
              <a:rPr lang="tr-TR" sz="2200" b="1" dirty="0" err="1">
                <a:solidFill>
                  <a:srgbClr val="0070C0"/>
                </a:solidFill>
              </a:rPr>
              <a:t>that</a:t>
            </a:r>
            <a:r>
              <a:rPr lang="tr-TR" sz="2200" b="1" dirty="0">
                <a:solidFill>
                  <a:srgbClr val="0070C0"/>
                </a:solidFill>
              </a:rPr>
              <a:t> </a:t>
            </a:r>
            <a:r>
              <a:rPr lang="tr-TR" sz="2200" b="1" dirty="0" err="1">
                <a:solidFill>
                  <a:srgbClr val="0070C0"/>
                </a:solidFill>
              </a:rPr>
              <a:t>the</a:t>
            </a:r>
            <a:r>
              <a:rPr lang="tr-TR" sz="2200" b="1" dirty="0">
                <a:solidFill>
                  <a:srgbClr val="0070C0"/>
                </a:solidFill>
              </a:rPr>
              <a:t> </a:t>
            </a:r>
            <a:r>
              <a:rPr lang="tr-TR" sz="2200" b="1" dirty="0" err="1">
                <a:solidFill>
                  <a:srgbClr val="0070C0"/>
                </a:solidFill>
              </a:rPr>
              <a:t>purpose</a:t>
            </a:r>
            <a:r>
              <a:rPr lang="tr-TR" sz="2200" b="1" dirty="0">
                <a:solidFill>
                  <a:srgbClr val="0070C0"/>
                </a:solidFill>
              </a:rPr>
              <a:t> of </a:t>
            </a:r>
            <a:r>
              <a:rPr lang="tr-TR" sz="2200" b="1" dirty="0" err="1">
                <a:solidFill>
                  <a:srgbClr val="0070C0"/>
                </a:solidFill>
              </a:rPr>
              <a:t>the</a:t>
            </a:r>
            <a:r>
              <a:rPr lang="tr-TR" sz="2200" b="1" dirty="0">
                <a:solidFill>
                  <a:srgbClr val="0070C0"/>
                </a:solidFill>
              </a:rPr>
              <a:t> </a:t>
            </a:r>
            <a:r>
              <a:rPr lang="tr-TR" sz="2200" b="1" dirty="0" err="1">
                <a:solidFill>
                  <a:srgbClr val="0070C0"/>
                </a:solidFill>
              </a:rPr>
              <a:t>class</a:t>
            </a:r>
            <a:r>
              <a:rPr lang="tr-TR" sz="2200" b="1" dirty="0">
                <a:solidFill>
                  <a:srgbClr val="0070C0"/>
                </a:solidFill>
              </a:rPr>
              <a:t> is </a:t>
            </a:r>
            <a:r>
              <a:rPr lang="tr-TR" sz="2200" b="1" dirty="0" err="1">
                <a:solidFill>
                  <a:srgbClr val="0070C0"/>
                </a:solidFill>
              </a:rPr>
              <a:t>to</a:t>
            </a:r>
            <a:r>
              <a:rPr lang="tr-TR" sz="2200" b="1" dirty="0">
                <a:solidFill>
                  <a:srgbClr val="0070C0"/>
                </a:solidFill>
              </a:rPr>
              <a:t> </a:t>
            </a:r>
            <a:r>
              <a:rPr lang="tr-TR" sz="2200" b="1" dirty="0" err="1">
                <a:solidFill>
                  <a:srgbClr val="0070C0"/>
                </a:solidFill>
              </a:rPr>
              <a:t>learn</a:t>
            </a:r>
            <a:r>
              <a:rPr lang="tr-TR" sz="2200" b="1" dirty="0">
                <a:solidFill>
                  <a:srgbClr val="0070C0"/>
                </a:solidFill>
              </a:rPr>
              <a:t> </a:t>
            </a:r>
            <a:r>
              <a:rPr lang="tr-TR" sz="2200" b="1" dirty="0" err="1">
                <a:solidFill>
                  <a:srgbClr val="0070C0"/>
                </a:solidFill>
              </a:rPr>
              <a:t>and</a:t>
            </a:r>
            <a:r>
              <a:rPr lang="tr-TR" sz="2200" b="1" dirty="0">
                <a:solidFill>
                  <a:srgbClr val="0070C0"/>
                </a:solidFill>
              </a:rPr>
              <a:t> </a:t>
            </a:r>
            <a:r>
              <a:rPr lang="tr-TR" sz="2200" b="1" dirty="0" err="1">
                <a:solidFill>
                  <a:srgbClr val="0070C0"/>
                </a:solidFill>
              </a:rPr>
              <a:t>make</a:t>
            </a:r>
            <a:r>
              <a:rPr lang="tr-TR" sz="2200" b="1" dirty="0">
                <a:solidFill>
                  <a:srgbClr val="0070C0"/>
                </a:solidFill>
              </a:rPr>
              <a:t> </a:t>
            </a:r>
            <a:r>
              <a:rPr lang="tr-TR" sz="2200" b="1" dirty="0" err="1">
                <a:solidFill>
                  <a:srgbClr val="0070C0"/>
                </a:solidFill>
              </a:rPr>
              <a:t>progress</a:t>
            </a:r>
            <a:endParaRPr lang="tr-TR" sz="2200" b="1" dirty="0">
              <a:solidFill>
                <a:srgbClr val="0070C0"/>
              </a:solidFill>
            </a:endParaRP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2899295589"/>
              </p:ext>
            </p:extLst>
          </p:nvPr>
        </p:nvGraphicFramePr>
        <p:xfrm>
          <a:off x="323528" y="198884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498643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200" b="1" dirty="0">
                <a:solidFill>
                  <a:srgbClr val="0070C0"/>
                </a:solidFill>
              </a:rPr>
              <a:t>13. </a:t>
            </a:r>
            <a:r>
              <a:rPr lang="tr-TR" sz="2200" b="1" dirty="0" err="1">
                <a:solidFill>
                  <a:srgbClr val="0070C0"/>
                </a:solidFill>
              </a:rPr>
              <a:t>The</a:t>
            </a:r>
            <a:r>
              <a:rPr lang="tr-TR" sz="2200" b="1" dirty="0">
                <a:solidFill>
                  <a:srgbClr val="0070C0"/>
                </a:solidFill>
              </a:rPr>
              <a:t> </a:t>
            </a:r>
            <a:r>
              <a:rPr lang="tr-TR" sz="2200" b="1" dirty="0" err="1">
                <a:solidFill>
                  <a:srgbClr val="0070C0"/>
                </a:solidFill>
              </a:rPr>
              <a:t>staffroom</a:t>
            </a:r>
            <a:r>
              <a:rPr lang="tr-TR" sz="2200" b="1" dirty="0">
                <a:solidFill>
                  <a:srgbClr val="0070C0"/>
                </a:solidFill>
              </a:rPr>
              <a:t> has a </a:t>
            </a:r>
            <a:r>
              <a:rPr lang="tr-TR" sz="2200" b="1" dirty="0" err="1">
                <a:solidFill>
                  <a:srgbClr val="0070C0"/>
                </a:solidFill>
              </a:rPr>
              <a:t>high</a:t>
            </a:r>
            <a:r>
              <a:rPr lang="tr-TR" sz="2200" b="1" dirty="0">
                <a:solidFill>
                  <a:srgbClr val="0070C0"/>
                </a:solidFill>
              </a:rPr>
              <a:t> </a:t>
            </a:r>
            <a:r>
              <a:rPr lang="tr-TR" sz="2200" b="1" dirty="0" err="1">
                <a:solidFill>
                  <a:srgbClr val="0070C0"/>
                </a:solidFill>
              </a:rPr>
              <a:t>level</a:t>
            </a:r>
            <a:r>
              <a:rPr lang="tr-TR" sz="2200" b="1" dirty="0">
                <a:solidFill>
                  <a:srgbClr val="0070C0"/>
                </a:solidFill>
              </a:rPr>
              <a:t> of </a:t>
            </a:r>
            <a:r>
              <a:rPr lang="tr-TR" sz="2200" b="1" dirty="0" err="1">
                <a:solidFill>
                  <a:srgbClr val="0070C0"/>
                </a:solidFill>
              </a:rPr>
              <a:t>relational</a:t>
            </a:r>
            <a:r>
              <a:rPr lang="tr-TR" sz="2200" b="1" dirty="0">
                <a:solidFill>
                  <a:srgbClr val="0070C0"/>
                </a:solidFill>
              </a:rPr>
              <a:t> </a:t>
            </a:r>
            <a:r>
              <a:rPr lang="tr-TR" sz="2200" b="1" dirty="0" err="1">
                <a:solidFill>
                  <a:srgbClr val="0070C0"/>
                </a:solidFill>
              </a:rPr>
              <a:t>trust</a:t>
            </a:r>
            <a:r>
              <a:rPr lang="tr-TR" sz="2200" b="1" dirty="0">
                <a:solidFill>
                  <a:srgbClr val="0070C0"/>
                </a:solidFill>
              </a:rPr>
              <a:t> (</a:t>
            </a:r>
            <a:r>
              <a:rPr lang="tr-TR" sz="2200" b="1" dirty="0" err="1">
                <a:solidFill>
                  <a:srgbClr val="0070C0"/>
                </a:solidFill>
              </a:rPr>
              <a:t>respect</a:t>
            </a:r>
            <a:r>
              <a:rPr lang="tr-TR" sz="2200" b="1" dirty="0">
                <a:solidFill>
                  <a:srgbClr val="0070C0"/>
                </a:solidFill>
              </a:rPr>
              <a:t> </a:t>
            </a:r>
            <a:r>
              <a:rPr lang="tr-TR" sz="2200" b="1" dirty="0" err="1">
                <a:solidFill>
                  <a:srgbClr val="0070C0"/>
                </a:solidFill>
              </a:rPr>
              <a:t>for</a:t>
            </a:r>
            <a:r>
              <a:rPr lang="tr-TR" sz="2200" b="1" dirty="0">
                <a:solidFill>
                  <a:srgbClr val="0070C0"/>
                </a:solidFill>
              </a:rPr>
              <a:t> </a:t>
            </a:r>
            <a:r>
              <a:rPr lang="tr-TR" sz="2200" b="1" dirty="0" err="1">
                <a:solidFill>
                  <a:srgbClr val="0070C0"/>
                </a:solidFill>
              </a:rPr>
              <a:t>each</a:t>
            </a:r>
            <a:r>
              <a:rPr lang="tr-TR" sz="2200" b="1" dirty="0">
                <a:solidFill>
                  <a:srgbClr val="0070C0"/>
                </a:solidFill>
              </a:rPr>
              <a:t> </a:t>
            </a:r>
            <a:r>
              <a:rPr lang="tr-TR" sz="2200" b="1" dirty="0" err="1">
                <a:solidFill>
                  <a:srgbClr val="0070C0"/>
                </a:solidFill>
              </a:rPr>
              <a:t>person’s</a:t>
            </a:r>
            <a:r>
              <a:rPr lang="tr-TR" sz="2200" b="1" dirty="0">
                <a:solidFill>
                  <a:srgbClr val="0070C0"/>
                </a:solidFill>
              </a:rPr>
              <a:t> role in </a:t>
            </a:r>
            <a:r>
              <a:rPr lang="tr-TR" sz="2200" b="1" dirty="0" err="1">
                <a:solidFill>
                  <a:srgbClr val="0070C0"/>
                </a:solidFill>
              </a:rPr>
              <a:t>learning</a:t>
            </a:r>
            <a:r>
              <a:rPr lang="tr-TR" sz="2200" b="1" dirty="0">
                <a:solidFill>
                  <a:srgbClr val="0070C0"/>
                </a:solidFill>
              </a:rPr>
              <a:t>, </a:t>
            </a:r>
            <a:r>
              <a:rPr lang="tr-TR" sz="2200" b="1" dirty="0" err="1">
                <a:solidFill>
                  <a:srgbClr val="0070C0"/>
                </a:solidFill>
              </a:rPr>
              <a:t>respect</a:t>
            </a:r>
            <a:r>
              <a:rPr lang="tr-TR" sz="2200" b="1" dirty="0">
                <a:solidFill>
                  <a:srgbClr val="0070C0"/>
                </a:solidFill>
              </a:rPr>
              <a:t> </a:t>
            </a:r>
            <a:r>
              <a:rPr lang="tr-TR" sz="2200" b="1" dirty="0" err="1">
                <a:solidFill>
                  <a:srgbClr val="0070C0"/>
                </a:solidFill>
              </a:rPr>
              <a:t>for</a:t>
            </a:r>
            <a:r>
              <a:rPr lang="tr-TR" sz="2200" b="1" dirty="0">
                <a:solidFill>
                  <a:srgbClr val="0070C0"/>
                </a:solidFill>
              </a:rPr>
              <a:t> </a:t>
            </a:r>
            <a:r>
              <a:rPr lang="tr-TR" sz="2200" b="1" dirty="0" err="1">
                <a:solidFill>
                  <a:srgbClr val="0070C0"/>
                </a:solidFill>
              </a:rPr>
              <a:t>expertise</a:t>
            </a:r>
            <a:r>
              <a:rPr lang="tr-TR" sz="2200" b="1" dirty="0">
                <a:solidFill>
                  <a:srgbClr val="0070C0"/>
                </a:solidFill>
              </a:rPr>
              <a:t>, </a:t>
            </a:r>
            <a:r>
              <a:rPr lang="tr-TR" sz="2200" b="1" dirty="0" err="1">
                <a:solidFill>
                  <a:srgbClr val="0070C0"/>
                </a:solidFill>
              </a:rPr>
              <a:t>personal</a:t>
            </a:r>
            <a:r>
              <a:rPr lang="tr-TR" sz="2200" b="1" dirty="0">
                <a:solidFill>
                  <a:srgbClr val="0070C0"/>
                </a:solidFill>
              </a:rPr>
              <a:t> </a:t>
            </a:r>
            <a:r>
              <a:rPr lang="tr-TR" sz="2200" b="1" dirty="0" err="1">
                <a:solidFill>
                  <a:srgbClr val="0070C0"/>
                </a:solidFill>
              </a:rPr>
              <a:t>regard</a:t>
            </a:r>
            <a:r>
              <a:rPr lang="tr-TR" sz="2200" b="1" dirty="0">
                <a:solidFill>
                  <a:srgbClr val="0070C0"/>
                </a:solidFill>
              </a:rPr>
              <a:t> </a:t>
            </a:r>
            <a:r>
              <a:rPr lang="tr-TR" sz="2200" b="1" dirty="0" err="1">
                <a:solidFill>
                  <a:srgbClr val="0070C0"/>
                </a:solidFill>
              </a:rPr>
              <a:t>for</a:t>
            </a:r>
            <a:r>
              <a:rPr lang="tr-TR" sz="2200" b="1" dirty="0">
                <a:solidFill>
                  <a:srgbClr val="0070C0"/>
                </a:solidFill>
              </a:rPr>
              <a:t> </a:t>
            </a:r>
            <a:r>
              <a:rPr lang="tr-TR" sz="2200" b="1" dirty="0" err="1">
                <a:solidFill>
                  <a:srgbClr val="0070C0"/>
                </a:solidFill>
              </a:rPr>
              <a:t>others</a:t>
            </a:r>
            <a:r>
              <a:rPr lang="tr-TR" sz="2200" b="1" dirty="0">
                <a:solidFill>
                  <a:srgbClr val="0070C0"/>
                </a:solidFill>
              </a:rPr>
              <a:t>, </a:t>
            </a:r>
            <a:r>
              <a:rPr lang="tr-TR" sz="2200" b="1" dirty="0" err="1">
                <a:solidFill>
                  <a:srgbClr val="0070C0"/>
                </a:solidFill>
              </a:rPr>
              <a:t>and</a:t>
            </a:r>
            <a:r>
              <a:rPr lang="tr-TR" sz="2200" b="1" dirty="0">
                <a:solidFill>
                  <a:srgbClr val="0070C0"/>
                </a:solidFill>
              </a:rPr>
              <a:t> </a:t>
            </a:r>
            <a:r>
              <a:rPr lang="tr-TR" sz="2200" b="1" dirty="0" err="1">
                <a:solidFill>
                  <a:srgbClr val="0070C0"/>
                </a:solidFill>
              </a:rPr>
              <a:t>high</a:t>
            </a:r>
            <a:r>
              <a:rPr lang="tr-TR" sz="2200" b="1" dirty="0">
                <a:solidFill>
                  <a:srgbClr val="0070C0"/>
                </a:solidFill>
              </a:rPr>
              <a:t> </a:t>
            </a:r>
            <a:r>
              <a:rPr lang="tr-TR" sz="2200" b="1" dirty="0" err="1">
                <a:solidFill>
                  <a:srgbClr val="0070C0"/>
                </a:solidFill>
              </a:rPr>
              <a:t>levels</a:t>
            </a:r>
            <a:r>
              <a:rPr lang="tr-TR" sz="2200" b="1" dirty="0">
                <a:solidFill>
                  <a:srgbClr val="0070C0"/>
                </a:solidFill>
              </a:rPr>
              <a:t> of </a:t>
            </a:r>
            <a:r>
              <a:rPr lang="tr-TR" sz="2200" b="1" dirty="0" err="1">
                <a:solidFill>
                  <a:srgbClr val="0070C0"/>
                </a:solidFill>
              </a:rPr>
              <a:t>integrity</a:t>
            </a:r>
            <a:r>
              <a:rPr lang="tr-TR" sz="2200" b="1" dirty="0">
                <a:solidFill>
                  <a:srgbClr val="0070C0"/>
                </a:solidFill>
              </a:rPr>
              <a:t>) </a:t>
            </a:r>
            <a:r>
              <a:rPr lang="tr-TR" sz="2200" b="1" dirty="0" err="1">
                <a:solidFill>
                  <a:srgbClr val="0070C0"/>
                </a:solidFill>
              </a:rPr>
              <a:t>when</a:t>
            </a:r>
            <a:r>
              <a:rPr lang="tr-TR" sz="2200" b="1" dirty="0">
                <a:solidFill>
                  <a:srgbClr val="0070C0"/>
                </a:solidFill>
              </a:rPr>
              <a:t> </a:t>
            </a:r>
            <a:r>
              <a:rPr lang="tr-TR" sz="2200" b="1" dirty="0" err="1">
                <a:solidFill>
                  <a:srgbClr val="0070C0"/>
                </a:solidFill>
              </a:rPr>
              <a:t>making</a:t>
            </a:r>
            <a:r>
              <a:rPr lang="tr-TR" sz="2200" b="1" dirty="0">
                <a:solidFill>
                  <a:srgbClr val="0070C0"/>
                </a:solidFill>
              </a:rPr>
              <a:t> </a:t>
            </a:r>
            <a:r>
              <a:rPr lang="tr-TR" sz="2200" b="1" dirty="0" err="1">
                <a:solidFill>
                  <a:srgbClr val="0070C0"/>
                </a:solidFill>
              </a:rPr>
              <a:t>policy</a:t>
            </a:r>
            <a:r>
              <a:rPr lang="tr-TR" sz="2200" b="1" dirty="0">
                <a:solidFill>
                  <a:srgbClr val="0070C0"/>
                </a:solidFill>
              </a:rPr>
              <a:t> </a:t>
            </a:r>
            <a:r>
              <a:rPr lang="tr-TR" sz="2200" b="1" dirty="0" err="1">
                <a:solidFill>
                  <a:srgbClr val="0070C0"/>
                </a:solidFill>
              </a:rPr>
              <a:t>and</a:t>
            </a:r>
            <a:r>
              <a:rPr lang="tr-TR" sz="2200" b="1" dirty="0">
                <a:solidFill>
                  <a:srgbClr val="0070C0"/>
                </a:solidFill>
              </a:rPr>
              <a:t> </a:t>
            </a:r>
            <a:r>
              <a:rPr lang="tr-TR" sz="2200" b="1" dirty="0" err="1">
                <a:solidFill>
                  <a:srgbClr val="0070C0"/>
                </a:solidFill>
              </a:rPr>
              <a:t>teaching</a:t>
            </a:r>
            <a:r>
              <a:rPr lang="tr-TR" sz="2200" b="1" dirty="0">
                <a:solidFill>
                  <a:srgbClr val="0070C0"/>
                </a:solidFill>
              </a:rPr>
              <a:t> </a:t>
            </a:r>
            <a:r>
              <a:rPr lang="tr-TR" sz="2200" b="1" dirty="0" err="1">
                <a:solidFill>
                  <a:srgbClr val="0070C0"/>
                </a:solidFill>
              </a:rPr>
              <a:t>decisions</a:t>
            </a:r>
            <a:r>
              <a:rPr lang="tr-TR" sz="2200" b="1" dirty="0">
                <a:solidFill>
                  <a:srgbClr val="0070C0"/>
                </a:solidFill>
              </a:rPr>
              <a:t>.</a:t>
            </a:r>
            <a:br>
              <a:rPr lang="tr-TR" sz="2200" b="1" dirty="0">
                <a:solidFill>
                  <a:srgbClr val="0070C0"/>
                </a:solidFill>
              </a:rPr>
            </a:br>
            <a:endParaRPr lang="tr-TR" sz="2200" b="1" dirty="0">
              <a:solidFill>
                <a:srgbClr val="0070C0"/>
              </a:solidFill>
            </a:endParaRPr>
          </a:p>
        </p:txBody>
      </p:sp>
      <p:graphicFrame>
        <p:nvGraphicFramePr>
          <p:cNvPr id="5" name="İçerik Yer Tutucusu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582549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200" b="1" dirty="0">
                <a:solidFill>
                  <a:srgbClr val="0070C0"/>
                </a:solidFill>
              </a:rPr>
              <a:t>14. </a:t>
            </a:r>
            <a:r>
              <a:rPr lang="tr-TR" sz="2200" b="1" dirty="0" err="1">
                <a:solidFill>
                  <a:srgbClr val="0070C0"/>
                </a:solidFill>
              </a:rPr>
              <a:t>The</a:t>
            </a:r>
            <a:r>
              <a:rPr lang="tr-TR" sz="2200" b="1" dirty="0">
                <a:solidFill>
                  <a:srgbClr val="0070C0"/>
                </a:solidFill>
              </a:rPr>
              <a:t> </a:t>
            </a:r>
            <a:r>
              <a:rPr lang="tr-TR" sz="2200" b="1" dirty="0" err="1">
                <a:solidFill>
                  <a:srgbClr val="0070C0"/>
                </a:solidFill>
              </a:rPr>
              <a:t>staffrooms</a:t>
            </a:r>
            <a:r>
              <a:rPr lang="tr-TR" sz="2200" b="1" dirty="0">
                <a:solidFill>
                  <a:srgbClr val="0070C0"/>
                </a:solidFill>
              </a:rPr>
              <a:t> </a:t>
            </a:r>
            <a:r>
              <a:rPr lang="tr-TR" sz="2200" b="1" dirty="0" err="1">
                <a:solidFill>
                  <a:srgbClr val="0070C0"/>
                </a:solidFill>
              </a:rPr>
              <a:t>and</a:t>
            </a:r>
            <a:r>
              <a:rPr lang="tr-TR" sz="2200" b="1" dirty="0">
                <a:solidFill>
                  <a:srgbClr val="0070C0"/>
                </a:solidFill>
              </a:rPr>
              <a:t> </a:t>
            </a:r>
            <a:r>
              <a:rPr lang="tr-TR" sz="2200" b="1" dirty="0" err="1">
                <a:solidFill>
                  <a:srgbClr val="0070C0"/>
                </a:solidFill>
              </a:rPr>
              <a:t>classrooms</a:t>
            </a:r>
            <a:r>
              <a:rPr lang="tr-TR" sz="2200" b="1" dirty="0">
                <a:solidFill>
                  <a:srgbClr val="0070C0"/>
                </a:solidFill>
              </a:rPr>
              <a:t> </a:t>
            </a:r>
            <a:r>
              <a:rPr lang="tr-TR" sz="2200" b="1" dirty="0" err="1">
                <a:solidFill>
                  <a:srgbClr val="0070C0"/>
                </a:solidFill>
              </a:rPr>
              <a:t>are</a:t>
            </a:r>
            <a:r>
              <a:rPr lang="tr-TR" sz="2200" b="1" dirty="0">
                <a:solidFill>
                  <a:srgbClr val="0070C0"/>
                </a:solidFill>
              </a:rPr>
              <a:t> </a:t>
            </a:r>
            <a:r>
              <a:rPr lang="tr-TR" sz="2200" b="1" dirty="0" err="1">
                <a:solidFill>
                  <a:srgbClr val="0070C0"/>
                </a:solidFill>
              </a:rPr>
              <a:t>dominated</a:t>
            </a:r>
            <a:r>
              <a:rPr lang="tr-TR" sz="2200" b="1" dirty="0">
                <a:solidFill>
                  <a:srgbClr val="0070C0"/>
                </a:solidFill>
              </a:rPr>
              <a:t> </a:t>
            </a:r>
            <a:r>
              <a:rPr lang="tr-TR" sz="2200" b="1" dirty="0" err="1">
                <a:solidFill>
                  <a:srgbClr val="0070C0"/>
                </a:solidFill>
              </a:rPr>
              <a:t>more</a:t>
            </a:r>
            <a:r>
              <a:rPr lang="tr-TR" sz="2200" b="1" dirty="0">
                <a:solidFill>
                  <a:srgbClr val="0070C0"/>
                </a:solidFill>
              </a:rPr>
              <a:t> </a:t>
            </a:r>
            <a:r>
              <a:rPr lang="tr-TR" sz="2200" b="1" dirty="0" err="1">
                <a:solidFill>
                  <a:srgbClr val="0070C0"/>
                </a:solidFill>
              </a:rPr>
              <a:t>by</a:t>
            </a:r>
            <a:r>
              <a:rPr lang="tr-TR" sz="2200" b="1" dirty="0">
                <a:solidFill>
                  <a:srgbClr val="0070C0"/>
                </a:solidFill>
              </a:rPr>
              <a:t> </a:t>
            </a:r>
            <a:r>
              <a:rPr lang="tr-TR" sz="2200" b="1" dirty="0" err="1">
                <a:solidFill>
                  <a:srgbClr val="0070C0"/>
                </a:solidFill>
              </a:rPr>
              <a:t>dialogue</a:t>
            </a:r>
            <a:r>
              <a:rPr lang="tr-TR" sz="2200" b="1" dirty="0">
                <a:solidFill>
                  <a:srgbClr val="0070C0"/>
                </a:solidFill>
              </a:rPr>
              <a:t> </a:t>
            </a:r>
            <a:r>
              <a:rPr lang="tr-TR" sz="2200" b="1" dirty="0" err="1">
                <a:solidFill>
                  <a:srgbClr val="0070C0"/>
                </a:solidFill>
              </a:rPr>
              <a:t>than</a:t>
            </a:r>
            <a:r>
              <a:rPr lang="tr-TR" sz="2200" b="1" dirty="0">
                <a:solidFill>
                  <a:srgbClr val="0070C0"/>
                </a:solidFill>
              </a:rPr>
              <a:t> </a:t>
            </a:r>
            <a:r>
              <a:rPr lang="tr-TR" sz="2200" b="1" dirty="0" err="1">
                <a:solidFill>
                  <a:srgbClr val="0070C0"/>
                </a:solidFill>
              </a:rPr>
              <a:t>by</a:t>
            </a:r>
            <a:r>
              <a:rPr lang="tr-TR" sz="2200" b="1" dirty="0">
                <a:solidFill>
                  <a:srgbClr val="0070C0"/>
                </a:solidFill>
              </a:rPr>
              <a:t> </a:t>
            </a:r>
            <a:r>
              <a:rPr lang="tr-TR" sz="2200" b="1" dirty="0" err="1">
                <a:solidFill>
                  <a:srgbClr val="0070C0"/>
                </a:solidFill>
              </a:rPr>
              <a:t>monologue</a:t>
            </a:r>
            <a:r>
              <a:rPr lang="tr-TR" sz="2200" b="1" dirty="0">
                <a:solidFill>
                  <a:srgbClr val="0070C0"/>
                </a:solidFill>
              </a:rPr>
              <a:t> </a:t>
            </a:r>
            <a:r>
              <a:rPr lang="tr-TR" sz="2200" b="1" dirty="0" err="1">
                <a:solidFill>
                  <a:srgbClr val="0070C0"/>
                </a:solidFill>
              </a:rPr>
              <a:t>about</a:t>
            </a:r>
            <a:r>
              <a:rPr lang="tr-TR" sz="2200" b="1" dirty="0">
                <a:solidFill>
                  <a:srgbClr val="0070C0"/>
                </a:solidFill>
              </a:rPr>
              <a:t> </a:t>
            </a:r>
            <a:r>
              <a:rPr lang="tr-TR" sz="2200" b="1" dirty="0" err="1">
                <a:solidFill>
                  <a:srgbClr val="0070C0"/>
                </a:solidFill>
              </a:rPr>
              <a:t>learning</a:t>
            </a:r>
            <a:r>
              <a:rPr lang="tr-TR" sz="2200" b="1" dirty="0">
                <a:solidFill>
                  <a:srgbClr val="0070C0"/>
                </a:solidFill>
              </a:rPr>
              <a:t>.</a:t>
            </a:r>
            <a:br>
              <a:rPr lang="tr-TR" sz="2200" b="1" dirty="0">
                <a:solidFill>
                  <a:srgbClr val="0070C0"/>
                </a:solidFill>
              </a:rPr>
            </a:br>
            <a:endParaRPr lang="tr-TR" sz="2200" b="1" dirty="0">
              <a:solidFill>
                <a:srgbClr val="0070C0"/>
              </a:solidFill>
            </a:endParaRPr>
          </a:p>
        </p:txBody>
      </p:sp>
      <p:graphicFrame>
        <p:nvGraphicFramePr>
          <p:cNvPr id="5" name="İçerik Yer Tutucusu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103262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200" b="1" dirty="0">
                <a:solidFill>
                  <a:srgbClr val="0070C0"/>
                </a:solidFill>
              </a:rPr>
              <a:t>15. </a:t>
            </a:r>
            <a:r>
              <a:rPr lang="tr-TR" sz="2200" b="1" dirty="0" err="1">
                <a:solidFill>
                  <a:srgbClr val="0070C0"/>
                </a:solidFill>
              </a:rPr>
              <a:t>The</a:t>
            </a:r>
            <a:r>
              <a:rPr lang="tr-TR" sz="2200" b="1" dirty="0">
                <a:solidFill>
                  <a:srgbClr val="0070C0"/>
                </a:solidFill>
              </a:rPr>
              <a:t> </a:t>
            </a:r>
            <a:r>
              <a:rPr lang="tr-TR" sz="2200" b="1" dirty="0" err="1">
                <a:solidFill>
                  <a:srgbClr val="0070C0"/>
                </a:solidFill>
              </a:rPr>
              <a:t>classrooms</a:t>
            </a:r>
            <a:r>
              <a:rPr lang="tr-TR" sz="2200" b="1" dirty="0">
                <a:solidFill>
                  <a:srgbClr val="0070C0"/>
                </a:solidFill>
              </a:rPr>
              <a:t> </a:t>
            </a:r>
            <a:r>
              <a:rPr lang="tr-TR" sz="2200" b="1" dirty="0" err="1">
                <a:solidFill>
                  <a:srgbClr val="0070C0"/>
                </a:solidFill>
              </a:rPr>
              <a:t>are</a:t>
            </a:r>
            <a:r>
              <a:rPr lang="tr-TR" sz="2200" b="1" dirty="0">
                <a:solidFill>
                  <a:srgbClr val="0070C0"/>
                </a:solidFill>
              </a:rPr>
              <a:t> </a:t>
            </a:r>
            <a:r>
              <a:rPr lang="tr-TR" sz="2200" b="1" dirty="0" err="1">
                <a:solidFill>
                  <a:srgbClr val="0070C0"/>
                </a:solidFill>
              </a:rPr>
              <a:t>dominated</a:t>
            </a:r>
            <a:r>
              <a:rPr lang="tr-TR" sz="2200" b="1" dirty="0">
                <a:solidFill>
                  <a:srgbClr val="0070C0"/>
                </a:solidFill>
              </a:rPr>
              <a:t> </a:t>
            </a:r>
            <a:r>
              <a:rPr lang="tr-TR" sz="2200" b="1" dirty="0" err="1">
                <a:solidFill>
                  <a:srgbClr val="0070C0"/>
                </a:solidFill>
              </a:rPr>
              <a:t>more</a:t>
            </a:r>
            <a:r>
              <a:rPr lang="tr-TR" sz="2200" b="1" dirty="0">
                <a:solidFill>
                  <a:srgbClr val="0070C0"/>
                </a:solidFill>
              </a:rPr>
              <a:t> </a:t>
            </a:r>
            <a:r>
              <a:rPr lang="tr-TR" sz="2200" b="1" dirty="0" err="1">
                <a:solidFill>
                  <a:srgbClr val="0070C0"/>
                </a:solidFill>
              </a:rPr>
              <a:t>by</a:t>
            </a:r>
            <a:r>
              <a:rPr lang="tr-TR" sz="2200" b="1" dirty="0">
                <a:solidFill>
                  <a:srgbClr val="0070C0"/>
                </a:solidFill>
              </a:rPr>
              <a:t> </a:t>
            </a:r>
            <a:r>
              <a:rPr lang="tr-TR" sz="2200" b="1" dirty="0" err="1">
                <a:solidFill>
                  <a:srgbClr val="0070C0"/>
                </a:solidFill>
              </a:rPr>
              <a:t>student</a:t>
            </a:r>
            <a:r>
              <a:rPr lang="tr-TR" sz="2200" b="1" dirty="0">
                <a:solidFill>
                  <a:srgbClr val="0070C0"/>
                </a:solidFill>
              </a:rPr>
              <a:t> </a:t>
            </a:r>
            <a:r>
              <a:rPr lang="tr-TR" sz="2200" b="1" dirty="0" err="1">
                <a:solidFill>
                  <a:srgbClr val="0070C0"/>
                </a:solidFill>
              </a:rPr>
              <a:t>than</a:t>
            </a:r>
            <a:r>
              <a:rPr lang="tr-TR" sz="2200" b="1" dirty="0">
                <a:solidFill>
                  <a:srgbClr val="0070C0"/>
                </a:solidFill>
              </a:rPr>
              <a:t> </a:t>
            </a:r>
            <a:r>
              <a:rPr lang="tr-TR" sz="2200" b="1" dirty="0" err="1">
                <a:solidFill>
                  <a:srgbClr val="0070C0"/>
                </a:solidFill>
              </a:rPr>
              <a:t>teacher</a:t>
            </a:r>
            <a:r>
              <a:rPr lang="tr-TR" sz="2200" b="1" dirty="0">
                <a:solidFill>
                  <a:srgbClr val="0070C0"/>
                </a:solidFill>
              </a:rPr>
              <a:t> </a:t>
            </a:r>
            <a:r>
              <a:rPr lang="tr-TR" sz="2200" b="1" dirty="0" err="1">
                <a:solidFill>
                  <a:srgbClr val="0070C0"/>
                </a:solidFill>
              </a:rPr>
              <a:t>questions</a:t>
            </a:r>
            <a:r>
              <a:rPr lang="tr-TR" sz="2200" b="1" dirty="0">
                <a:solidFill>
                  <a:srgbClr val="0070C0"/>
                </a:solidFill>
              </a:rPr>
              <a:t>.</a:t>
            </a:r>
            <a:br>
              <a:rPr lang="tr-TR" sz="2200" b="1" dirty="0">
                <a:solidFill>
                  <a:srgbClr val="0070C0"/>
                </a:solidFill>
              </a:rPr>
            </a:br>
            <a:endParaRPr lang="tr-TR" sz="2200" b="1" dirty="0">
              <a:solidFill>
                <a:srgbClr val="0070C0"/>
              </a:solidFill>
            </a:endParaRPr>
          </a:p>
        </p:txBody>
      </p:sp>
      <p:graphicFrame>
        <p:nvGraphicFramePr>
          <p:cNvPr id="4" name="İçerik Yer Tutucusu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69420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200" b="1" dirty="0">
                <a:solidFill>
                  <a:srgbClr val="0070C0"/>
                </a:solidFill>
              </a:rPr>
              <a:t>16 </a:t>
            </a:r>
            <a:r>
              <a:rPr lang="tr-TR" sz="2200" b="1" dirty="0" err="1">
                <a:solidFill>
                  <a:srgbClr val="0070C0"/>
                </a:solidFill>
              </a:rPr>
              <a:t>There</a:t>
            </a:r>
            <a:r>
              <a:rPr lang="tr-TR" sz="2200" b="1" dirty="0">
                <a:solidFill>
                  <a:srgbClr val="0070C0"/>
                </a:solidFill>
              </a:rPr>
              <a:t> is a </a:t>
            </a:r>
            <a:r>
              <a:rPr lang="tr-TR" sz="2200" b="1" dirty="0" err="1">
                <a:solidFill>
                  <a:srgbClr val="0070C0"/>
                </a:solidFill>
              </a:rPr>
              <a:t>balance</a:t>
            </a:r>
            <a:r>
              <a:rPr lang="tr-TR" sz="2200" b="1" dirty="0">
                <a:solidFill>
                  <a:srgbClr val="0070C0"/>
                </a:solidFill>
              </a:rPr>
              <a:t> </a:t>
            </a:r>
            <a:r>
              <a:rPr lang="tr-TR" sz="2200" b="1" dirty="0" err="1">
                <a:solidFill>
                  <a:srgbClr val="0070C0"/>
                </a:solidFill>
              </a:rPr>
              <a:t>between</a:t>
            </a:r>
            <a:r>
              <a:rPr lang="tr-TR" sz="2200" b="1" dirty="0">
                <a:solidFill>
                  <a:srgbClr val="0070C0"/>
                </a:solidFill>
              </a:rPr>
              <a:t> </a:t>
            </a:r>
            <a:r>
              <a:rPr lang="tr-TR" sz="2200" b="1" dirty="0" err="1">
                <a:solidFill>
                  <a:srgbClr val="0070C0"/>
                </a:solidFill>
              </a:rPr>
              <a:t>teachers</a:t>
            </a:r>
            <a:r>
              <a:rPr lang="tr-TR" sz="2200" b="1" dirty="0">
                <a:solidFill>
                  <a:srgbClr val="0070C0"/>
                </a:solidFill>
              </a:rPr>
              <a:t> </a:t>
            </a:r>
            <a:r>
              <a:rPr lang="tr-TR" sz="2200" b="1" dirty="0" err="1">
                <a:solidFill>
                  <a:srgbClr val="0070C0"/>
                </a:solidFill>
              </a:rPr>
              <a:t>talking</a:t>
            </a:r>
            <a:r>
              <a:rPr lang="tr-TR" sz="2200" b="1" dirty="0">
                <a:solidFill>
                  <a:srgbClr val="0070C0"/>
                </a:solidFill>
              </a:rPr>
              <a:t>, </a:t>
            </a:r>
            <a:r>
              <a:rPr lang="tr-TR" sz="2200" b="1" dirty="0" err="1">
                <a:solidFill>
                  <a:srgbClr val="0070C0"/>
                </a:solidFill>
              </a:rPr>
              <a:t>listening</a:t>
            </a:r>
            <a:r>
              <a:rPr lang="tr-TR" sz="2200" b="1" dirty="0">
                <a:solidFill>
                  <a:srgbClr val="0070C0"/>
                </a:solidFill>
              </a:rPr>
              <a:t>, </a:t>
            </a:r>
            <a:r>
              <a:rPr lang="tr-TR" sz="2200" b="1" dirty="0" err="1">
                <a:solidFill>
                  <a:srgbClr val="0070C0"/>
                </a:solidFill>
              </a:rPr>
              <a:t>and</a:t>
            </a:r>
            <a:r>
              <a:rPr lang="tr-TR" sz="2200" b="1" dirty="0">
                <a:solidFill>
                  <a:srgbClr val="0070C0"/>
                </a:solidFill>
              </a:rPr>
              <a:t> </a:t>
            </a:r>
            <a:r>
              <a:rPr lang="tr-TR" sz="2200" b="1" dirty="0" err="1">
                <a:solidFill>
                  <a:srgbClr val="0070C0"/>
                </a:solidFill>
              </a:rPr>
              <a:t>doing</a:t>
            </a:r>
            <a:r>
              <a:rPr lang="tr-TR" sz="2200" b="1" dirty="0">
                <a:solidFill>
                  <a:srgbClr val="0070C0"/>
                </a:solidFill>
              </a:rPr>
              <a:t>; </a:t>
            </a:r>
            <a:r>
              <a:rPr lang="tr-TR" sz="2200" b="1" dirty="0" err="1">
                <a:solidFill>
                  <a:srgbClr val="0070C0"/>
                </a:solidFill>
              </a:rPr>
              <a:t>there</a:t>
            </a:r>
            <a:r>
              <a:rPr lang="tr-TR" sz="2200" b="1" dirty="0">
                <a:solidFill>
                  <a:srgbClr val="0070C0"/>
                </a:solidFill>
              </a:rPr>
              <a:t> is a </a:t>
            </a:r>
            <a:r>
              <a:rPr lang="tr-TR" sz="2200" b="1" dirty="0" err="1">
                <a:solidFill>
                  <a:srgbClr val="0070C0"/>
                </a:solidFill>
              </a:rPr>
              <a:t>similar</a:t>
            </a:r>
            <a:r>
              <a:rPr lang="tr-TR" sz="2200" b="1" dirty="0">
                <a:solidFill>
                  <a:srgbClr val="0070C0"/>
                </a:solidFill>
              </a:rPr>
              <a:t> </a:t>
            </a:r>
            <a:r>
              <a:rPr lang="tr-TR" sz="2200" b="1" dirty="0" err="1">
                <a:solidFill>
                  <a:srgbClr val="0070C0"/>
                </a:solidFill>
              </a:rPr>
              <a:t>balance</a:t>
            </a:r>
            <a:r>
              <a:rPr lang="tr-TR" sz="2200" b="1" dirty="0">
                <a:solidFill>
                  <a:srgbClr val="0070C0"/>
                </a:solidFill>
              </a:rPr>
              <a:t> </a:t>
            </a:r>
            <a:r>
              <a:rPr lang="tr-TR" sz="2200" b="1" dirty="0" err="1">
                <a:solidFill>
                  <a:srgbClr val="0070C0"/>
                </a:solidFill>
              </a:rPr>
              <a:t>between</a:t>
            </a:r>
            <a:r>
              <a:rPr lang="tr-TR" sz="2200" b="1" dirty="0">
                <a:solidFill>
                  <a:srgbClr val="0070C0"/>
                </a:solidFill>
              </a:rPr>
              <a:t> </a:t>
            </a:r>
            <a:r>
              <a:rPr lang="tr-TR" sz="2200" b="1" dirty="0" err="1">
                <a:solidFill>
                  <a:srgbClr val="0070C0"/>
                </a:solidFill>
              </a:rPr>
              <a:t>students</a:t>
            </a:r>
            <a:r>
              <a:rPr lang="tr-TR" sz="2200" b="1" dirty="0">
                <a:solidFill>
                  <a:srgbClr val="0070C0"/>
                </a:solidFill>
              </a:rPr>
              <a:t> </a:t>
            </a:r>
            <a:r>
              <a:rPr lang="tr-TR" sz="2200" b="1" dirty="0" err="1">
                <a:solidFill>
                  <a:srgbClr val="0070C0"/>
                </a:solidFill>
              </a:rPr>
              <a:t>talking</a:t>
            </a:r>
            <a:r>
              <a:rPr lang="tr-TR" sz="2200" b="1" dirty="0">
                <a:solidFill>
                  <a:srgbClr val="0070C0"/>
                </a:solidFill>
              </a:rPr>
              <a:t>, </a:t>
            </a:r>
            <a:r>
              <a:rPr lang="tr-TR" sz="2200" b="1" dirty="0" err="1">
                <a:solidFill>
                  <a:srgbClr val="0070C0"/>
                </a:solidFill>
              </a:rPr>
              <a:t>listening</a:t>
            </a:r>
            <a:r>
              <a:rPr lang="tr-TR" sz="2200" b="1" dirty="0">
                <a:solidFill>
                  <a:srgbClr val="0070C0"/>
                </a:solidFill>
              </a:rPr>
              <a:t>, </a:t>
            </a:r>
            <a:r>
              <a:rPr lang="tr-TR" sz="2200" b="1" dirty="0" err="1">
                <a:solidFill>
                  <a:srgbClr val="0070C0"/>
                </a:solidFill>
              </a:rPr>
              <a:t>and</a:t>
            </a:r>
            <a:r>
              <a:rPr lang="tr-TR" sz="2200" b="1" dirty="0">
                <a:solidFill>
                  <a:srgbClr val="0070C0"/>
                </a:solidFill>
              </a:rPr>
              <a:t> </a:t>
            </a:r>
            <a:r>
              <a:rPr lang="tr-TR" sz="2200" b="1" dirty="0" err="1">
                <a:solidFill>
                  <a:srgbClr val="0070C0"/>
                </a:solidFill>
              </a:rPr>
              <a:t>doing</a:t>
            </a:r>
            <a:r>
              <a:rPr lang="tr-TR" sz="2200" b="1" dirty="0">
                <a:solidFill>
                  <a:srgbClr val="0070C0"/>
                </a:solidFill>
              </a:rPr>
              <a:t>.</a:t>
            </a:r>
            <a:br>
              <a:rPr lang="tr-TR" sz="2200" b="1" dirty="0">
                <a:solidFill>
                  <a:srgbClr val="0070C0"/>
                </a:solidFill>
              </a:rPr>
            </a:br>
            <a:endParaRPr lang="tr-TR" sz="2200" b="1" dirty="0">
              <a:solidFill>
                <a:srgbClr val="0070C0"/>
              </a:solidFill>
            </a:endParaRPr>
          </a:p>
        </p:txBody>
      </p:sp>
      <p:graphicFrame>
        <p:nvGraphicFramePr>
          <p:cNvPr id="4" name="İçerik Yer Tutucusu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496275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200" b="1" dirty="0">
                <a:solidFill>
                  <a:srgbClr val="0070C0"/>
                </a:solidFill>
              </a:rPr>
              <a:t>17. </a:t>
            </a:r>
            <a:r>
              <a:rPr lang="tr-TR" sz="2200" b="1" dirty="0" err="1">
                <a:solidFill>
                  <a:srgbClr val="0070C0"/>
                </a:solidFill>
              </a:rPr>
              <a:t>Teachers</a:t>
            </a:r>
            <a:r>
              <a:rPr lang="tr-TR" sz="2200" b="1" dirty="0">
                <a:solidFill>
                  <a:srgbClr val="0070C0"/>
                </a:solidFill>
              </a:rPr>
              <a:t> </a:t>
            </a:r>
            <a:r>
              <a:rPr lang="tr-TR" sz="2200" b="1" dirty="0" err="1">
                <a:solidFill>
                  <a:srgbClr val="0070C0"/>
                </a:solidFill>
              </a:rPr>
              <a:t>and</a:t>
            </a:r>
            <a:r>
              <a:rPr lang="tr-TR" sz="2200" b="1" dirty="0">
                <a:solidFill>
                  <a:srgbClr val="0070C0"/>
                </a:solidFill>
              </a:rPr>
              <a:t> </a:t>
            </a:r>
            <a:r>
              <a:rPr lang="tr-TR" sz="2200" b="1" dirty="0" err="1">
                <a:solidFill>
                  <a:srgbClr val="0070C0"/>
                </a:solidFill>
              </a:rPr>
              <a:t>students</a:t>
            </a:r>
            <a:r>
              <a:rPr lang="tr-TR" sz="2200" b="1" dirty="0">
                <a:solidFill>
                  <a:srgbClr val="0070C0"/>
                </a:solidFill>
              </a:rPr>
              <a:t> </a:t>
            </a:r>
            <a:r>
              <a:rPr lang="tr-TR" sz="2200" b="1" dirty="0" err="1">
                <a:solidFill>
                  <a:srgbClr val="0070C0"/>
                </a:solidFill>
              </a:rPr>
              <a:t>are</a:t>
            </a:r>
            <a:r>
              <a:rPr lang="tr-TR" sz="2200" b="1" dirty="0">
                <a:solidFill>
                  <a:srgbClr val="0070C0"/>
                </a:solidFill>
              </a:rPr>
              <a:t> </a:t>
            </a:r>
            <a:r>
              <a:rPr lang="tr-TR" sz="2200" b="1" dirty="0" err="1">
                <a:solidFill>
                  <a:srgbClr val="0070C0"/>
                </a:solidFill>
              </a:rPr>
              <a:t>aware</a:t>
            </a:r>
            <a:r>
              <a:rPr lang="tr-TR" sz="2200" b="1" dirty="0">
                <a:solidFill>
                  <a:srgbClr val="0070C0"/>
                </a:solidFill>
              </a:rPr>
              <a:t> of </a:t>
            </a:r>
            <a:r>
              <a:rPr lang="tr-TR" sz="2200" b="1" dirty="0" err="1">
                <a:solidFill>
                  <a:srgbClr val="0070C0"/>
                </a:solidFill>
              </a:rPr>
              <a:t>the</a:t>
            </a:r>
            <a:r>
              <a:rPr lang="tr-TR" sz="2200" b="1" dirty="0">
                <a:solidFill>
                  <a:srgbClr val="0070C0"/>
                </a:solidFill>
              </a:rPr>
              <a:t> </a:t>
            </a:r>
            <a:r>
              <a:rPr lang="tr-TR" sz="2200" b="1" dirty="0" err="1">
                <a:solidFill>
                  <a:srgbClr val="0070C0"/>
                </a:solidFill>
              </a:rPr>
              <a:t>balance</a:t>
            </a:r>
            <a:r>
              <a:rPr lang="tr-TR" sz="2200" b="1" dirty="0">
                <a:solidFill>
                  <a:srgbClr val="0070C0"/>
                </a:solidFill>
              </a:rPr>
              <a:t> of </a:t>
            </a:r>
            <a:r>
              <a:rPr lang="tr-TR" sz="2200" b="1" dirty="0" err="1">
                <a:solidFill>
                  <a:srgbClr val="0070C0"/>
                </a:solidFill>
              </a:rPr>
              <a:t>surface</a:t>
            </a:r>
            <a:r>
              <a:rPr lang="tr-TR" sz="2200" b="1" dirty="0">
                <a:solidFill>
                  <a:srgbClr val="0070C0"/>
                </a:solidFill>
              </a:rPr>
              <a:t>, </a:t>
            </a:r>
            <a:r>
              <a:rPr lang="tr-TR" sz="2200" b="1" dirty="0" err="1">
                <a:solidFill>
                  <a:srgbClr val="0070C0"/>
                </a:solidFill>
              </a:rPr>
              <a:t>deep</a:t>
            </a:r>
            <a:r>
              <a:rPr lang="tr-TR" sz="2200" b="1" dirty="0">
                <a:solidFill>
                  <a:srgbClr val="0070C0"/>
                </a:solidFill>
              </a:rPr>
              <a:t>, </a:t>
            </a:r>
            <a:r>
              <a:rPr lang="tr-TR" sz="2200" b="1" dirty="0" err="1">
                <a:solidFill>
                  <a:srgbClr val="0070C0"/>
                </a:solidFill>
              </a:rPr>
              <a:t>and</a:t>
            </a:r>
            <a:r>
              <a:rPr lang="tr-TR" sz="2200" b="1" dirty="0">
                <a:solidFill>
                  <a:srgbClr val="0070C0"/>
                </a:solidFill>
              </a:rPr>
              <a:t> </a:t>
            </a:r>
            <a:r>
              <a:rPr lang="tr-TR" sz="2200" b="1" dirty="0" err="1">
                <a:solidFill>
                  <a:srgbClr val="0070C0"/>
                </a:solidFill>
              </a:rPr>
              <a:t>conceptual</a:t>
            </a:r>
            <a:r>
              <a:rPr lang="tr-TR" sz="2200" b="1" dirty="0">
                <a:solidFill>
                  <a:srgbClr val="0070C0"/>
                </a:solidFill>
              </a:rPr>
              <a:t> </a:t>
            </a:r>
            <a:r>
              <a:rPr lang="tr-TR" sz="2200" b="1" dirty="0" err="1">
                <a:solidFill>
                  <a:srgbClr val="0070C0"/>
                </a:solidFill>
              </a:rPr>
              <a:t>understanding</a:t>
            </a:r>
            <a:r>
              <a:rPr lang="tr-TR" sz="2200" b="1" dirty="0">
                <a:solidFill>
                  <a:srgbClr val="0070C0"/>
                </a:solidFill>
              </a:rPr>
              <a:t> </a:t>
            </a:r>
            <a:r>
              <a:rPr lang="tr-TR" sz="2200" b="1" dirty="0" err="1">
                <a:solidFill>
                  <a:srgbClr val="0070C0"/>
                </a:solidFill>
              </a:rPr>
              <a:t>involved</a:t>
            </a:r>
            <a:r>
              <a:rPr lang="tr-TR" sz="2200" b="1" dirty="0">
                <a:solidFill>
                  <a:srgbClr val="0070C0"/>
                </a:solidFill>
              </a:rPr>
              <a:t> in </a:t>
            </a:r>
            <a:r>
              <a:rPr lang="tr-TR" sz="2200" b="1" dirty="0" err="1">
                <a:solidFill>
                  <a:srgbClr val="0070C0"/>
                </a:solidFill>
              </a:rPr>
              <a:t>the</a:t>
            </a:r>
            <a:r>
              <a:rPr lang="tr-TR" sz="2200" b="1" dirty="0">
                <a:solidFill>
                  <a:srgbClr val="0070C0"/>
                </a:solidFill>
              </a:rPr>
              <a:t> </a:t>
            </a:r>
            <a:r>
              <a:rPr lang="tr-TR" sz="2200" b="1" dirty="0" err="1">
                <a:solidFill>
                  <a:srgbClr val="0070C0"/>
                </a:solidFill>
              </a:rPr>
              <a:t>lesson</a:t>
            </a:r>
            <a:r>
              <a:rPr lang="tr-TR" sz="2200" b="1" dirty="0">
                <a:solidFill>
                  <a:srgbClr val="0070C0"/>
                </a:solidFill>
              </a:rPr>
              <a:t> </a:t>
            </a:r>
            <a:r>
              <a:rPr lang="tr-TR" sz="2200" b="1" dirty="0" err="1">
                <a:solidFill>
                  <a:srgbClr val="0070C0"/>
                </a:solidFill>
              </a:rPr>
              <a:t>intentions</a:t>
            </a:r>
            <a:r>
              <a:rPr lang="tr-TR" sz="2200" b="1" dirty="0">
                <a:solidFill>
                  <a:srgbClr val="0070C0"/>
                </a:solidFill>
              </a:rPr>
              <a:t>.</a:t>
            </a:r>
            <a:br>
              <a:rPr lang="tr-TR" sz="2200" b="1" dirty="0">
                <a:solidFill>
                  <a:srgbClr val="0070C0"/>
                </a:solidFill>
              </a:rPr>
            </a:br>
            <a:endParaRPr lang="tr-TR" sz="2200" b="1" dirty="0">
              <a:solidFill>
                <a:srgbClr val="0070C0"/>
              </a:solidFill>
            </a:endParaRPr>
          </a:p>
        </p:txBody>
      </p:sp>
      <p:graphicFrame>
        <p:nvGraphicFramePr>
          <p:cNvPr id="4" name="İçerik Yer Tutucusu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766051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200" b="1" dirty="0">
                <a:solidFill>
                  <a:srgbClr val="0070C0"/>
                </a:solidFill>
              </a:rPr>
              <a:t>18. </a:t>
            </a:r>
            <a:r>
              <a:rPr lang="tr-TR" sz="2200" b="1" dirty="0" err="1">
                <a:solidFill>
                  <a:srgbClr val="0070C0"/>
                </a:solidFill>
              </a:rPr>
              <a:t>Teachers</a:t>
            </a:r>
            <a:r>
              <a:rPr lang="tr-TR" sz="2200" b="1" dirty="0">
                <a:solidFill>
                  <a:srgbClr val="0070C0"/>
                </a:solidFill>
              </a:rPr>
              <a:t> </a:t>
            </a:r>
            <a:r>
              <a:rPr lang="tr-TR" sz="2200" b="1" dirty="0" err="1">
                <a:solidFill>
                  <a:srgbClr val="0070C0"/>
                </a:solidFill>
              </a:rPr>
              <a:t>and</a:t>
            </a:r>
            <a:r>
              <a:rPr lang="tr-TR" sz="2200" b="1" dirty="0">
                <a:solidFill>
                  <a:srgbClr val="0070C0"/>
                </a:solidFill>
              </a:rPr>
              <a:t> </a:t>
            </a:r>
            <a:r>
              <a:rPr lang="tr-TR" sz="2200" b="1" dirty="0" err="1">
                <a:solidFill>
                  <a:srgbClr val="0070C0"/>
                </a:solidFill>
              </a:rPr>
              <a:t>students</a:t>
            </a:r>
            <a:r>
              <a:rPr lang="tr-TR" sz="2200" b="1" dirty="0">
                <a:solidFill>
                  <a:srgbClr val="0070C0"/>
                </a:solidFill>
              </a:rPr>
              <a:t> </a:t>
            </a:r>
            <a:r>
              <a:rPr lang="tr-TR" sz="2200" b="1" dirty="0" err="1">
                <a:solidFill>
                  <a:srgbClr val="0070C0"/>
                </a:solidFill>
              </a:rPr>
              <a:t>use</a:t>
            </a:r>
            <a:r>
              <a:rPr lang="tr-TR" sz="2200" b="1" dirty="0">
                <a:solidFill>
                  <a:srgbClr val="0070C0"/>
                </a:solidFill>
              </a:rPr>
              <a:t> </a:t>
            </a:r>
            <a:r>
              <a:rPr lang="tr-TR" sz="2200" b="1" dirty="0" err="1">
                <a:solidFill>
                  <a:srgbClr val="0070C0"/>
                </a:solidFill>
              </a:rPr>
              <a:t>the</a:t>
            </a:r>
            <a:r>
              <a:rPr lang="tr-TR" sz="2200" b="1" dirty="0">
                <a:solidFill>
                  <a:srgbClr val="0070C0"/>
                </a:solidFill>
              </a:rPr>
              <a:t> </a:t>
            </a:r>
            <a:r>
              <a:rPr lang="tr-TR" sz="2200" b="1" dirty="0" err="1">
                <a:solidFill>
                  <a:srgbClr val="0070C0"/>
                </a:solidFill>
              </a:rPr>
              <a:t>power</a:t>
            </a:r>
            <a:r>
              <a:rPr lang="tr-TR" sz="2200" b="1" dirty="0">
                <a:solidFill>
                  <a:srgbClr val="0070C0"/>
                </a:solidFill>
              </a:rPr>
              <a:t> of </a:t>
            </a:r>
            <a:r>
              <a:rPr lang="tr-TR" sz="2200" b="1" dirty="0" err="1">
                <a:solidFill>
                  <a:srgbClr val="0070C0"/>
                </a:solidFill>
              </a:rPr>
              <a:t>peers</a:t>
            </a:r>
            <a:r>
              <a:rPr lang="tr-TR" sz="2200" b="1" dirty="0">
                <a:solidFill>
                  <a:srgbClr val="0070C0"/>
                </a:solidFill>
              </a:rPr>
              <a:t> </a:t>
            </a:r>
            <a:r>
              <a:rPr lang="tr-TR" sz="2200" b="1" dirty="0" err="1">
                <a:solidFill>
                  <a:srgbClr val="0070C0"/>
                </a:solidFill>
              </a:rPr>
              <a:t>positively</a:t>
            </a:r>
            <a:r>
              <a:rPr lang="tr-TR" sz="2200" b="1" dirty="0">
                <a:solidFill>
                  <a:srgbClr val="0070C0"/>
                </a:solidFill>
              </a:rPr>
              <a:t> </a:t>
            </a:r>
            <a:r>
              <a:rPr lang="tr-TR" sz="2200" b="1" dirty="0" err="1">
                <a:solidFill>
                  <a:srgbClr val="0070C0"/>
                </a:solidFill>
              </a:rPr>
              <a:t>to</a:t>
            </a:r>
            <a:r>
              <a:rPr lang="tr-TR" sz="2200" b="1" dirty="0">
                <a:solidFill>
                  <a:srgbClr val="0070C0"/>
                </a:solidFill>
              </a:rPr>
              <a:t> </a:t>
            </a:r>
            <a:r>
              <a:rPr lang="tr-TR" sz="2200" b="1" dirty="0" err="1">
                <a:solidFill>
                  <a:srgbClr val="0070C0"/>
                </a:solidFill>
              </a:rPr>
              <a:t>progress</a:t>
            </a:r>
            <a:r>
              <a:rPr lang="tr-TR" sz="2200" b="1" dirty="0">
                <a:solidFill>
                  <a:srgbClr val="0070C0"/>
                </a:solidFill>
              </a:rPr>
              <a:t> </a:t>
            </a:r>
            <a:r>
              <a:rPr lang="tr-TR" sz="2200" b="1" dirty="0" err="1">
                <a:solidFill>
                  <a:srgbClr val="0070C0"/>
                </a:solidFill>
              </a:rPr>
              <a:t>learning</a:t>
            </a:r>
            <a:r>
              <a:rPr lang="tr-TR" sz="2200" b="1" dirty="0">
                <a:solidFill>
                  <a:srgbClr val="0070C0"/>
                </a:solidFill>
              </a:rPr>
              <a:t>.</a:t>
            </a:r>
          </a:p>
        </p:txBody>
      </p:sp>
      <p:graphicFrame>
        <p:nvGraphicFramePr>
          <p:cNvPr id="4" name="İçerik Yer Tutucusu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963704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200" b="1" dirty="0">
                <a:solidFill>
                  <a:srgbClr val="0070C0"/>
                </a:solidFill>
              </a:rPr>
              <a:t>19. </a:t>
            </a:r>
            <a:r>
              <a:rPr lang="tr-TR" sz="2200" b="1" dirty="0" err="1">
                <a:solidFill>
                  <a:srgbClr val="0070C0"/>
                </a:solidFill>
              </a:rPr>
              <a:t>In</a:t>
            </a:r>
            <a:r>
              <a:rPr lang="tr-TR" sz="2200" b="1" dirty="0">
                <a:solidFill>
                  <a:srgbClr val="0070C0"/>
                </a:solidFill>
              </a:rPr>
              <a:t> </a:t>
            </a:r>
            <a:r>
              <a:rPr lang="tr-TR" sz="2200" b="1" dirty="0" err="1">
                <a:solidFill>
                  <a:srgbClr val="0070C0"/>
                </a:solidFill>
              </a:rPr>
              <a:t>each</a:t>
            </a:r>
            <a:r>
              <a:rPr lang="tr-TR" sz="2200" b="1" dirty="0">
                <a:solidFill>
                  <a:srgbClr val="0070C0"/>
                </a:solidFill>
              </a:rPr>
              <a:t> </a:t>
            </a:r>
            <a:r>
              <a:rPr lang="tr-TR" sz="2200" b="1" dirty="0" err="1">
                <a:solidFill>
                  <a:srgbClr val="0070C0"/>
                </a:solidFill>
              </a:rPr>
              <a:t>class</a:t>
            </a:r>
            <a:r>
              <a:rPr lang="tr-TR" sz="2200" b="1" dirty="0">
                <a:solidFill>
                  <a:srgbClr val="0070C0"/>
                </a:solidFill>
              </a:rPr>
              <a:t> </a:t>
            </a:r>
            <a:r>
              <a:rPr lang="tr-TR" sz="2200" b="1" dirty="0" err="1">
                <a:solidFill>
                  <a:srgbClr val="0070C0"/>
                </a:solidFill>
              </a:rPr>
              <a:t>and</a:t>
            </a:r>
            <a:r>
              <a:rPr lang="tr-TR" sz="2200" b="1" dirty="0">
                <a:solidFill>
                  <a:srgbClr val="0070C0"/>
                </a:solidFill>
              </a:rPr>
              <a:t> </a:t>
            </a:r>
            <a:r>
              <a:rPr lang="tr-TR" sz="2200" b="1" dirty="0" err="1">
                <a:solidFill>
                  <a:srgbClr val="0070C0"/>
                </a:solidFill>
              </a:rPr>
              <a:t>across</a:t>
            </a:r>
            <a:r>
              <a:rPr lang="tr-TR" sz="2200" b="1" dirty="0">
                <a:solidFill>
                  <a:srgbClr val="0070C0"/>
                </a:solidFill>
              </a:rPr>
              <a:t> </a:t>
            </a:r>
            <a:r>
              <a:rPr lang="tr-TR" sz="2200" b="1" dirty="0" err="1">
                <a:solidFill>
                  <a:srgbClr val="0070C0"/>
                </a:solidFill>
              </a:rPr>
              <a:t>the</a:t>
            </a:r>
            <a:r>
              <a:rPr lang="tr-TR" sz="2200" b="1" dirty="0">
                <a:solidFill>
                  <a:srgbClr val="0070C0"/>
                </a:solidFill>
              </a:rPr>
              <a:t> </a:t>
            </a:r>
            <a:r>
              <a:rPr lang="tr-TR" sz="2200" b="1" dirty="0" err="1">
                <a:solidFill>
                  <a:srgbClr val="0070C0"/>
                </a:solidFill>
              </a:rPr>
              <a:t>school</a:t>
            </a:r>
            <a:r>
              <a:rPr lang="tr-TR" sz="2200" b="1" dirty="0">
                <a:solidFill>
                  <a:srgbClr val="0070C0"/>
                </a:solidFill>
              </a:rPr>
              <a:t>, </a:t>
            </a:r>
            <a:r>
              <a:rPr lang="tr-TR" sz="2200" b="1" dirty="0" err="1">
                <a:solidFill>
                  <a:srgbClr val="0070C0"/>
                </a:solidFill>
              </a:rPr>
              <a:t>labeling</a:t>
            </a:r>
            <a:r>
              <a:rPr lang="tr-TR" sz="2200" b="1" dirty="0">
                <a:solidFill>
                  <a:srgbClr val="0070C0"/>
                </a:solidFill>
              </a:rPr>
              <a:t> of </a:t>
            </a:r>
            <a:r>
              <a:rPr lang="tr-TR" sz="2200" b="1" dirty="0" err="1">
                <a:solidFill>
                  <a:srgbClr val="0070C0"/>
                </a:solidFill>
              </a:rPr>
              <a:t>students</a:t>
            </a:r>
            <a:r>
              <a:rPr lang="tr-TR" sz="2200" b="1" dirty="0">
                <a:solidFill>
                  <a:srgbClr val="0070C0"/>
                </a:solidFill>
              </a:rPr>
              <a:t> is </a:t>
            </a:r>
            <a:r>
              <a:rPr lang="tr-TR" sz="2200" b="1" dirty="0" err="1">
                <a:solidFill>
                  <a:srgbClr val="0070C0"/>
                </a:solidFill>
              </a:rPr>
              <a:t>rare</a:t>
            </a:r>
            <a:r>
              <a:rPr lang="tr-TR" sz="2200" b="1" dirty="0">
                <a:solidFill>
                  <a:srgbClr val="0070C0"/>
                </a:solidFill>
              </a:rPr>
              <a:t>.</a:t>
            </a:r>
          </a:p>
        </p:txBody>
      </p:sp>
      <p:graphicFrame>
        <p:nvGraphicFramePr>
          <p:cNvPr id="4" name="İçerik Yer Tutucusu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96318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1600" b="1" dirty="0">
                <a:solidFill>
                  <a:srgbClr val="0070C0"/>
                </a:solidFill>
              </a:rPr>
              <a:t>c) </a:t>
            </a:r>
            <a:r>
              <a:rPr lang="tr-TR" sz="1600" b="1" dirty="0" err="1">
                <a:solidFill>
                  <a:srgbClr val="0070C0"/>
                </a:solidFill>
              </a:rPr>
              <a:t>all</a:t>
            </a:r>
            <a:r>
              <a:rPr lang="tr-TR" sz="1600" b="1" dirty="0">
                <a:solidFill>
                  <a:srgbClr val="0070C0"/>
                </a:solidFill>
              </a:rPr>
              <a:t> </a:t>
            </a:r>
            <a:r>
              <a:rPr lang="tr-TR" sz="1600" b="1" dirty="0" err="1">
                <a:solidFill>
                  <a:srgbClr val="0070C0"/>
                </a:solidFill>
              </a:rPr>
              <a:t>are</a:t>
            </a:r>
            <a:r>
              <a:rPr lang="tr-TR" sz="1600" b="1" dirty="0">
                <a:solidFill>
                  <a:srgbClr val="0070C0"/>
                </a:solidFill>
              </a:rPr>
              <a:t> </a:t>
            </a:r>
            <a:r>
              <a:rPr lang="tr-TR" sz="1600" b="1" dirty="0" err="1">
                <a:solidFill>
                  <a:srgbClr val="0070C0"/>
                </a:solidFill>
              </a:rPr>
              <a:t>vigilant</a:t>
            </a:r>
            <a:r>
              <a:rPr lang="tr-TR" sz="1600" b="1" dirty="0">
                <a:solidFill>
                  <a:srgbClr val="0070C0"/>
                </a:solidFill>
              </a:rPr>
              <a:t> </a:t>
            </a:r>
            <a:r>
              <a:rPr lang="tr-TR" sz="1600" b="1" dirty="0" err="1">
                <a:solidFill>
                  <a:srgbClr val="0070C0"/>
                </a:solidFill>
              </a:rPr>
              <a:t>about</a:t>
            </a:r>
            <a:r>
              <a:rPr lang="tr-TR" sz="1600" b="1" dirty="0">
                <a:solidFill>
                  <a:srgbClr val="0070C0"/>
                </a:solidFill>
              </a:rPr>
              <a:t> </a:t>
            </a:r>
            <a:r>
              <a:rPr lang="tr-TR" sz="1600" b="1" dirty="0" err="1">
                <a:solidFill>
                  <a:srgbClr val="0070C0"/>
                </a:solidFill>
              </a:rPr>
              <a:t>building</a:t>
            </a:r>
            <a:r>
              <a:rPr lang="tr-TR" sz="1600" b="1" dirty="0">
                <a:solidFill>
                  <a:srgbClr val="0070C0"/>
                </a:solidFill>
              </a:rPr>
              <a:t> </a:t>
            </a:r>
            <a:r>
              <a:rPr lang="tr-TR" sz="1600" b="1" dirty="0" err="1">
                <a:solidFill>
                  <a:srgbClr val="0070C0"/>
                </a:solidFill>
              </a:rPr>
              <a:t>expertise</a:t>
            </a:r>
            <a:r>
              <a:rPr lang="tr-TR" sz="1600" b="1" dirty="0">
                <a:solidFill>
                  <a:srgbClr val="0070C0"/>
                </a:solidFill>
              </a:rPr>
              <a:t> </a:t>
            </a:r>
            <a:r>
              <a:rPr lang="tr-TR" sz="1600" b="1" dirty="0" err="1">
                <a:solidFill>
                  <a:srgbClr val="0070C0"/>
                </a:solidFill>
              </a:rPr>
              <a:t>to</a:t>
            </a:r>
            <a:r>
              <a:rPr lang="tr-TR" sz="1600" b="1" dirty="0">
                <a:solidFill>
                  <a:srgbClr val="0070C0"/>
                </a:solidFill>
              </a:rPr>
              <a:t> </a:t>
            </a:r>
            <a:r>
              <a:rPr lang="tr-TR" sz="1600" b="1" dirty="0" err="1">
                <a:solidFill>
                  <a:srgbClr val="0070C0"/>
                </a:solidFill>
              </a:rPr>
              <a:t>create</a:t>
            </a:r>
            <a:r>
              <a:rPr lang="tr-TR" sz="1600" b="1" dirty="0">
                <a:solidFill>
                  <a:srgbClr val="0070C0"/>
                </a:solidFill>
              </a:rPr>
              <a:t> </a:t>
            </a:r>
            <a:r>
              <a:rPr lang="tr-TR" sz="1600" b="1" dirty="0" err="1">
                <a:solidFill>
                  <a:srgbClr val="0070C0"/>
                </a:solidFill>
              </a:rPr>
              <a:t>positive</a:t>
            </a:r>
            <a:r>
              <a:rPr lang="tr-TR" sz="1600" b="1" dirty="0">
                <a:solidFill>
                  <a:srgbClr val="0070C0"/>
                </a:solidFill>
              </a:rPr>
              <a:t> </a:t>
            </a:r>
            <a:r>
              <a:rPr lang="tr-TR" sz="1600" b="1" dirty="0" err="1">
                <a:solidFill>
                  <a:srgbClr val="0070C0"/>
                </a:solidFill>
              </a:rPr>
              <a:t>effects</a:t>
            </a:r>
            <a:r>
              <a:rPr lang="tr-TR" sz="1600" b="1" dirty="0">
                <a:solidFill>
                  <a:srgbClr val="0070C0"/>
                </a:solidFill>
              </a:rPr>
              <a:t> on </a:t>
            </a:r>
            <a:r>
              <a:rPr lang="tr-TR" sz="1600" b="1" dirty="0" err="1">
                <a:solidFill>
                  <a:srgbClr val="0070C0"/>
                </a:solidFill>
              </a:rPr>
              <a:t>achievement</a:t>
            </a:r>
            <a:r>
              <a:rPr lang="tr-TR" sz="1600" b="1" dirty="0">
                <a:solidFill>
                  <a:srgbClr val="0070C0"/>
                </a:solidFill>
              </a:rPr>
              <a:t> </a:t>
            </a:r>
            <a:r>
              <a:rPr lang="tr-TR" sz="1600" b="1" dirty="0" err="1">
                <a:solidFill>
                  <a:srgbClr val="0070C0"/>
                </a:solidFill>
              </a:rPr>
              <a:t>for</a:t>
            </a:r>
            <a:r>
              <a:rPr lang="tr-TR" sz="1600" b="1" dirty="0">
                <a:solidFill>
                  <a:srgbClr val="0070C0"/>
                </a:solidFill>
              </a:rPr>
              <a:t> </a:t>
            </a:r>
            <a:r>
              <a:rPr lang="tr-TR" sz="1600" b="1" dirty="0" err="1">
                <a:solidFill>
                  <a:srgbClr val="0070C0"/>
                </a:solidFill>
              </a:rPr>
              <a:t>all</a:t>
            </a:r>
            <a:r>
              <a:rPr lang="tr-TR" sz="1600" b="1" dirty="0">
                <a:solidFill>
                  <a:srgbClr val="0070C0"/>
                </a:solidFill>
              </a:rPr>
              <a:t> </a:t>
            </a:r>
            <a:r>
              <a:rPr lang="tr-TR" sz="1600" b="1" dirty="0" err="1">
                <a:solidFill>
                  <a:srgbClr val="0070C0"/>
                </a:solidFill>
              </a:rPr>
              <a:t>students</a:t>
            </a:r>
            <a:r>
              <a:rPr lang="tr-TR" sz="1600" b="1" dirty="0">
                <a:solidFill>
                  <a:srgbClr val="0070C0"/>
                </a:solidFill>
              </a:rPr>
              <a:t>.</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039575512"/>
              </p:ext>
            </p:extLst>
          </p:nvPr>
        </p:nvGraphicFramePr>
        <p:xfrm>
          <a:off x="457200" y="1268760"/>
          <a:ext cx="8229600" cy="485740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91380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200" b="1" dirty="0">
                <a:solidFill>
                  <a:srgbClr val="0070C0"/>
                </a:solidFill>
              </a:rPr>
              <a:t>20. </a:t>
            </a:r>
            <a:r>
              <a:rPr lang="tr-TR" sz="2200" b="1" dirty="0" err="1">
                <a:solidFill>
                  <a:srgbClr val="0070C0"/>
                </a:solidFill>
              </a:rPr>
              <a:t>Teachers</a:t>
            </a:r>
            <a:r>
              <a:rPr lang="tr-TR" sz="2200" b="1" dirty="0">
                <a:solidFill>
                  <a:srgbClr val="0070C0"/>
                </a:solidFill>
              </a:rPr>
              <a:t> </a:t>
            </a:r>
            <a:r>
              <a:rPr lang="tr-TR" sz="2200" b="1" dirty="0" err="1">
                <a:solidFill>
                  <a:srgbClr val="0070C0"/>
                </a:solidFill>
              </a:rPr>
              <a:t>have</a:t>
            </a:r>
            <a:r>
              <a:rPr lang="tr-TR" sz="2200" b="1" dirty="0">
                <a:solidFill>
                  <a:srgbClr val="0070C0"/>
                </a:solidFill>
              </a:rPr>
              <a:t> </a:t>
            </a:r>
            <a:r>
              <a:rPr lang="tr-TR" sz="2200" b="1" dirty="0" err="1">
                <a:solidFill>
                  <a:srgbClr val="0070C0"/>
                </a:solidFill>
              </a:rPr>
              <a:t>high</a:t>
            </a:r>
            <a:r>
              <a:rPr lang="tr-TR" sz="2200" b="1" dirty="0">
                <a:solidFill>
                  <a:srgbClr val="0070C0"/>
                </a:solidFill>
              </a:rPr>
              <a:t> </a:t>
            </a:r>
            <a:r>
              <a:rPr lang="tr-TR" sz="2200" b="1" dirty="0" err="1">
                <a:solidFill>
                  <a:srgbClr val="0070C0"/>
                </a:solidFill>
              </a:rPr>
              <a:t>expectations</a:t>
            </a:r>
            <a:r>
              <a:rPr lang="tr-TR" sz="2200" b="1" dirty="0">
                <a:solidFill>
                  <a:srgbClr val="0070C0"/>
                </a:solidFill>
              </a:rPr>
              <a:t> </a:t>
            </a:r>
            <a:r>
              <a:rPr lang="tr-TR" sz="2200" b="1" dirty="0" err="1">
                <a:solidFill>
                  <a:srgbClr val="0070C0"/>
                </a:solidFill>
              </a:rPr>
              <a:t>for</a:t>
            </a:r>
            <a:r>
              <a:rPr lang="tr-TR" sz="2200" b="1" dirty="0">
                <a:solidFill>
                  <a:srgbClr val="0070C0"/>
                </a:solidFill>
              </a:rPr>
              <a:t> </a:t>
            </a:r>
            <a:r>
              <a:rPr lang="tr-TR" sz="2200" b="1" dirty="0" err="1">
                <a:solidFill>
                  <a:srgbClr val="0070C0"/>
                </a:solidFill>
              </a:rPr>
              <a:t>all</a:t>
            </a:r>
            <a:r>
              <a:rPr lang="tr-TR" sz="2200" b="1" dirty="0">
                <a:solidFill>
                  <a:srgbClr val="0070C0"/>
                </a:solidFill>
              </a:rPr>
              <a:t> </a:t>
            </a:r>
            <a:r>
              <a:rPr lang="tr-TR" sz="2200" b="1" dirty="0" err="1">
                <a:solidFill>
                  <a:srgbClr val="0070C0"/>
                </a:solidFill>
              </a:rPr>
              <a:t>students</a:t>
            </a:r>
            <a:r>
              <a:rPr lang="tr-TR" sz="2200" b="1" dirty="0">
                <a:solidFill>
                  <a:srgbClr val="0070C0"/>
                </a:solidFill>
              </a:rPr>
              <a:t>, </a:t>
            </a:r>
            <a:r>
              <a:rPr lang="tr-TR" sz="2200" b="1" dirty="0" err="1">
                <a:solidFill>
                  <a:srgbClr val="0070C0"/>
                </a:solidFill>
              </a:rPr>
              <a:t>and</a:t>
            </a:r>
            <a:r>
              <a:rPr lang="tr-TR" sz="2200" b="1" dirty="0">
                <a:solidFill>
                  <a:srgbClr val="0070C0"/>
                </a:solidFill>
              </a:rPr>
              <a:t> </a:t>
            </a:r>
            <a:r>
              <a:rPr lang="tr-TR" sz="2200" b="1" dirty="0" err="1">
                <a:solidFill>
                  <a:srgbClr val="0070C0"/>
                </a:solidFill>
              </a:rPr>
              <a:t>constantly</a:t>
            </a:r>
            <a:r>
              <a:rPr lang="tr-TR" sz="2200" b="1" dirty="0">
                <a:solidFill>
                  <a:srgbClr val="0070C0"/>
                </a:solidFill>
              </a:rPr>
              <a:t> </a:t>
            </a:r>
            <a:r>
              <a:rPr lang="tr-TR" sz="2200" b="1" dirty="0" err="1">
                <a:solidFill>
                  <a:srgbClr val="0070C0"/>
                </a:solidFill>
              </a:rPr>
              <a:t>seek</a:t>
            </a:r>
            <a:r>
              <a:rPr lang="tr-TR" sz="2200" b="1" dirty="0">
                <a:solidFill>
                  <a:srgbClr val="0070C0"/>
                </a:solidFill>
              </a:rPr>
              <a:t> </a:t>
            </a:r>
            <a:r>
              <a:rPr lang="tr-TR" sz="2200" b="1" dirty="0" err="1">
                <a:solidFill>
                  <a:srgbClr val="0070C0"/>
                </a:solidFill>
              </a:rPr>
              <a:t>evidence</a:t>
            </a:r>
            <a:r>
              <a:rPr lang="tr-TR" sz="2200" b="1" dirty="0">
                <a:solidFill>
                  <a:srgbClr val="0070C0"/>
                </a:solidFill>
              </a:rPr>
              <a:t> </a:t>
            </a:r>
            <a:r>
              <a:rPr lang="tr-TR" sz="2200" b="1" dirty="0" err="1">
                <a:solidFill>
                  <a:srgbClr val="0070C0"/>
                </a:solidFill>
              </a:rPr>
              <a:t>to</a:t>
            </a:r>
            <a:r>
              <a:rPr lang="tr-TR" sz="2200" b="1" dirty="0">
                <a:solidFill>
                  <a:srgbClr val="0070C0"/>
                </a:solidFill>
              </a:rPr>
              <a:t> </a:t>
            </a:r>
            <a:r>
              <a:rPr lang="tr-TR" sz="2200" b="1" dirty="0" err="1">
                <a:solidFill>
                  <a:srgbClr val="0070C0"/>
                </a:solidFill>
              </a:rPr>
              <a:t>check</a:t>
            </a:r>
            <a:r>
              <a:rPr lang="tr-TR" sz="2200" b="1" dirty="0">
                <a:solidFill>
                  <a:srgbClr val="0070C0"/>
                </a:solidFill>
              </a:rPr>
              <a:t> </a:t>
            </a:r>
            <a:r>
              <a:rPr lang="tr-TR" sz="2200" b="1" dirty="0" err="1">
                <a:solidFill>
                  <a:srgbClr val="0070C0"/>
                </a:solidFill>
              </a:rPr>
              <a:t>and</a:t>
            </a:r>
            <a:r>
              <a:rPr lang="tr-TR" sz="2200" b="1" dirty="0">
                <a:solidFill>
                  <a:srgbClr val="0070C0"/>
                </a:solidFill>
              </a:rPr>
              <a:t> </a:t>
            </a:r>
            <a:r>
              <a:rPr lang="tr-TR" sz="2200" b="1" dirty="0" err="1">
                <a:solidFill>
                  <a:srgbClr val="0070C0"/>
                </a:solidFill>
              </a:rPr>
              <a:t>enhance</a:t>
            </a:r>
            <a:r>
              <a:rPr lang="tr-TR" sz="2200" b="1" dirty="0">
                <a:solidFill>
                  <a:srgbClr val="0070C0"/>
                </a:solidFill>
              </a:rPr>
              <a:t> </a:t>
            </a:r>
            <a:r>
              <a:rPr lang="tr-TR" sz="2200" b="1" dirty="0" err="1">
                <a:solidFill>
                  <a:srgbClr val="0070C0"/>
                </a:solidFill>
              </a:rPr>
              <a:t>these</a:t>
            </a:r>
            <a:r>
              <a:rPr lang="tr-TR" sz="2200" b="1" dirty="0">
                <a:solidFill>
                  <a:srgbClr val="0070C0"/>
                </a:solidFill>
              </a:rPr>
              <a:t> </a:t>
            </a:r>
            <a:r>
              <a:rPr lang="tr-TR" sz="2200" b="1" dirty="0" err="1">
                <a:solidFill>
                  <a:srgbClr val="0070C0"/>
                </a:solidFill>
              </a:rPr>
              <a:t>expectations</a:t>
            </a:r>
            <a:r>
              <a:rPr lang="tr-TR" sz="2200" b="1" dirty="0">
                <a:solidFill>
                  <a:srgbClr val="0070C0"/>
                </a:solidFill>
              </a:rPr>
              <a:t>. </a:t>
            </a:r>
            <a:r>
              <a:rPr lang="tr-TR" sz="2200" b="1" dirty="0" err="1">
                <a:solidFill>
                  <a:srgbClr val="0070C0"/>
                </a:solidFill>
              </a:rPr>
              <a:t>The</a:t>
            </a:r>
            <a:r>
              <a:rPr lang="tr-TR" sz="2200" b="1" dirty="0">
                <a:solidFill>
                  <a:srgbClr val="0070C0"/>
                </a:solidFill>
              </a:rPr>
              <a:t> </a:t>
            </a:r>
            <a:r>
              <a:rPr lang="tr-TR" sz="2200" b="1" dirty="0" err="1">
                <a:solidFill>
                  <a:srgbClr val="0070C0"/>
                </a:solidFill>
              </a:rPr>
              <a:t>aim</a:t>
            </a:r>
            <a:r>
              <a:rPr lang="tr-TR" sz="2200" b="1" dirty="0">
                <a:solidFill>
                  <a:srgbClr val="0070C0"/>
                </a:solidFill>
              </a:rPr>
              <a:t> of </a:t>
            </a:r>
            <a:r>
              <a:rPr lang="tr-TR" sz="2200" b="1" dirty="0" err="1">
                <a:solidFill>
                  <a:srgbClr val="0070C0"/>
                </a:solidFill>
              </a:rPr>
              <a:t>the</a:t>
            </a:r>
            <a:r>
              <a:rPr lang="tr-TR" sz="2200" b="1" dirty="0">
                <a:solidFill>
                  <a:srgbClr val="0070C0"/>
                </a:solidFill>
              </a:rPr>
              <a:t> </a:t>
            </a:r>
            <a:r>
              <a:rPr lang="tr-TR" sz="2200" b="1" dirty="0" err="1">
                <a:solidFill>
                  <a:srgbClr val="0070C0"/>
                </a:solidFill>
              </a:rPr>
              <a:t>school</a:t>
            </a:r>
            <a:r>
              <a:rPr lang="tr-TR" sz="2200" b="1" dirty="0">
                <a:solidFill>
                  <a:srgbClr val="0070C0"/>
                </a:solidFill>
              </a:rPr>
              <a:t> is </a:t>
            </a:r>
            <a:r>
              <a:rPr lang="tr-TR" sz="2200" b="1" dirty="0" err="1">
                <a:solidFill>
                  <a:srgbClr val="0070C0"/>
                </a:solidFill>
              </a:rPr>
              <a:t>to</a:t>
            </a:r>
            <a:r>
              <a:rPr lang="tr-TR" sz="2200" b="1" dirty="0">
                <a:solidFill>
                  <a:srgbClr val="0070C0"/>
                </a:solidFill>
              </a:rPr>
              <a:t> </a:t>
            </a:r>
            <a:r>
              <a:rPr lang="tr-TR" sz="2200" b="1" dirty="0" err="1">
                <a:solidFill>
                  <a:srgbClr val="0070C0"/>
                </a:solidFill>
              </a:rPr>
              <a:t>help</a:t>
            </a:r>
            <a:r>
              <a:rPr lang="tr-TR" sz="2200" b="1" dirty="0">
                <a:solidFill>
                  <a:srgbClr val="0070C0"/>
                </a:solidFill>
              </a:rPr>
              <a:t> </a:t>
            </a:r>
            <a:r>
              <a:rPr lang="tr-TR" sz="2200" b="1" dirty="0" err="1">
                <a:solidFill>
                  <a:srgbClr val="0070C0"/>
                </a:solidFill>
              </a:rPr>
              <a:t>all</a:t>
            </a:r>
            <a:r>
              <a:rPr lang="tr-TR" sz="2200" b="1" dirty="0">
                <a:solidFill>
                  <a:srgbClr val="0070C0"/>
                </a:solidFill>
              </a:rPr>
              <a:t> </a:t>
            </a:r>
            <a:r>
              <a:rPr lang="tr-TR" sz="2200" b="1" dirty="0" err="1">
                <a:solidFill>
                  <a:srgbClr val="0070C0"/>
                </a:solidFill>
              </a:rPr>
              <a:t>students</a:t>
            </a:r>
            <a:r>
              <a:rPr lang="tr-TR" sz="2200" b="1" dirty="0">
                <a:solidFill>
                  <a:srgbClr val="0070C0"/>
                </a:solidFill>
              </a:rPr>
              <a:t> </a:t>
            </a:r>
            <a:r>
              <a:rPr lang="tr-TR" sz="2200" b="1" dirty="0" err="1">
                <a:solidFill>
                  <a:srgbClr val="0070C0"/>
                </a:solidFill>
              </a:rPr>
              <a:t>to</a:t>
            </a:r>
            <a:r>
              <a:rPr lang="tr-TR" sz="2200" b="1" dirty="0">
                <a:solidFill>
                  <a:srgbClr val="0070C0"/>
                </a:solidFill>
              </a:rPr>
              <a:t> </a:t>
            </a:r>
            <a:r>
              <a:rPr lang="tr-TR" sz="2200" b="1" dirty="0" err="1">
                <a:solidFill>
                  <a:srgbClr val="0070C0"/>
                </a:solidFill>
              </a:rPr>
              <a:t>exceed</a:t>
            </a:r>
            <a:r>
              <a:rPr lang="tr-TR" sz="2200" b="1" dirty="0">
                <a:solidFill>
                  <a:srgbClr val="0070C0"/>
                </a:solidFill>
              </a:rPr>
              <a:t> </a:t>
            </a:r>
            <a:r>
              <a:rPr lang="tr-TR" sz="2200" b="1" dirty="0" err="1">
                <a:solidFill>
                  <a:srgbClr val="0070C0"/>
                </a:solidFill>
              </a:rPr>
              <a:t>their</a:t>
            </a:r>
            <a:r>
              <a:rPr lang="tr-TR" sz="2200" b="1" dirty="0">
                <a:solidFill>
                  <a:srgbClr val="0070C0"/>
                </a:solidFill>
              </a:rPr>
              <a:t> </a:t>
            </a:r>
            <a:r>
              <a:rPr lang="tr-TR" sz="2200" b="1" dirty="0" err="1">
                <a:solidFill>
                  <a:srgbClr val="0070C0"/>
                </a:solidFill>
              </a:rPr>
              <a:t>potential</a:t>
            </a:r>
            <a:r>
              <a:rPr lang="tr-TR" sz="2200" b="1" dirty="0">
                <a:solidFill>
                  <a:srgbClr val="0070C0"/>
                </a:solidFill>
              </a:rPr>
              <a:t>.</a:t>
            </a:r>
          </a:p>
        </p:txBody>
      </p:sp>
      <p:graphicFrame>
        <p:nvGraphicFramePr>
          <p:cNvPr id="4" name="İçerik Yer Tutucusu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951347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200" b="1" dirty="0">
                <a:solidFill>
                  <a:srgbClr val="0070C0"/>
                </a:solidFill>
              </a:rPr>
              <a:t>21. </a:t>
            </a:r>
            <a:r>
              <a:rPr lang="tr-TR" sz="2200" b="1" dirty="0" err="1">
                <a:solidFill>
                  <a:srgbClr val="0070C0"/>
                </a:solidFill>
              </a:rPr>
              <a:t>Students</a:t>
            </a:r>
            <a:r>
              <a:rPr lang="tr-TR" sz="2200" b="1" dirty="0">
                <a:solidFill>
                  <a:srgbClr val="0070C0"/>
                </a:solidFill>
              </a:rPr>
              <a:t> </a:t>
            </a:r>
            <a:r>
              <a:rPr lang="tr-TR" sz="2200" b="1" dirty="0" err="1">
                <a:solidFill>
                  <a:srgbClr val="0070C0"/>
                </a:solidFill>
              </a:rPr>
              <a:t>have</a:t>
            </a:r>
            <a:r>
              <a:rPr lang="tr-TR" sz="2200" b="1" dirty="0">
                <a:solidFill>
                  <a:srgbClr val="0070C0"/>
                </a:solidFill>
              </a:rPr>
              <a:t> </a:t>
            </a:r>
            <a:r>
              <a:rPr lang="tr-TR" sz="2200" b="1" dirty="0" err="1">
                <a:solidFill>
                  <a:srgbClr val="0070C0"/>
                </a:solidFill>
              </a:rPr>
              <a:t>high</a:t>
            </a:r>
            <a:r>
              <a:rPr lang="tr-TR" sz="2200" b="1" dirty="0">
                <a:solidFill>
                  <a:srgbClr val="0070C0"/>
                </a:solidFill>
              </a:rPr>
              <a:t> </a:t>
            </a:r>
            <a:r>
              <a:rPr lang="tr-TR" sz="2200" b="1" dirty="0" err="1">
                <a:solidFill>
                  <a:srgbClr val="0070C0"/>
                </a:solidFill>
              </a:rPr>
              <a:t>expectations</a:t>
            </a:r>
            <a:r>
              <a:rPr lang="tr-TR" sz="2200" b="1" dirty="0">
                <a:solidFill>
                  <a:srgbClr val="0070C0"/>
                </a:solidFill>
              </a:rPr>
              <a:t> </a:t>
            </a:r>
            <a:r>
              <a:rPr lang="tr-TR" sz="2200" b="1" dirty="0" err="1">
                <a:solidFill>
                  <a:srgbClr val="0070C0"/>
                </a:solidFill>
              </a:rPr>
              <a:t>relative</a:t>
            </a:r>
            <a:r>
              <a:rPr lang="tr-TR" sz="2200" b="1" dirty="0">
                <a:solidFill>
                  <a:srgbClr val="0070C0"/>
                </a:solidFill>
              </a:rPr>
              <a:t> </a:t>
            </a:r>
            <a:r>
              <a:rPr lang="tr-TR" sz="2200" b="1" dirty="0" err="1">
                <a:solidFill>
                  <a:srgbClr val="0070C0"/>
                </a:solidFill>
              </a:rPr>
              <a:t>to</a:t>
            </a:r>
            <a:r>
              <a:rPr lang="tr-TR" sz="2200" b="1" dirty="0">
                <a:solidFill>
                  <a:srgbClr val="0070C0"/>
                </a:solidFill>
              </a:rPr>
              <a:t> </a:t>
            </a:r>
            <a:r>
              <a:rPr lang="tr-TR" sz="2200" b="1" dirty="0" err="1">
                <a:solidFill>
                  <a:srgbClr val="0070C0"/>
                </a:solidFill>
              </a:rPr>
              <a:t>their</a:t>
            </a:r>
            <a:r>
              <a:rPr lang="tr-TR" sz="2200" b="1" dirty="0">
                <a:solidFill>
                  <a:srgbClr val="0070C0"/>
                </a:solidFill>
              </a:rPr>
              <a:t> </a:t>
            </a:r>
            <a:r>
              <a:rPr lang="tr-TR" sz="2200" b="1" dirty="0" err="1">
                <a:solidFill>
                  <a:srgbClr val="0070C0"/>
                </a:solidFill>
              </a:rPr>
              <a:t>current</a:t>
            </a:r>
            <a:r>
              <a:rPr lang="tr-TR" sz="2200" b="1" dirty="0">
                <a:solidFill>
                  <a:srgbClr val="0070C0"/>
                </a:solidFill>
              </a:rPr>
              <a:t> </a:t>
            </a:r>
            <a:r>
              <a:rPr lang="tr-TR" sz="2200" b="1" dirty="0" err="1">
                <a:solidFill>
                  <a:srgbClr val="0070C0"/>
                </a:solidFill>
              </a:rPr>
              <a:t>learning</a:t>
            </a:r>
            <a:r>
              <a:rPr lang="tr-TR" sz="2200" b="1" dirty="0">
                <a:solidFill>
                  <a:srgbClr val="0070C0"/>
                </a:solidFill>
              </a:rPr>
              <a:t> </a:t>
            </a:r>
            <a:r>
              <a:rPr lang="tr-TR" sz="2200" b="1" dirty="0" err="1">
                <a:solidFill>
                  <a:srgbClr val="0070C0"/>
                </a:solidFill>
              </a:rPr>
              <a:t>for</a:t>
            </a:r>
            <a:r>
              <a:rPr lang="tr-TR" sz="2200" b="1" dirty="0">
                <a:solidFill>
                  <a:srgbClr val="0070C0"/>
                </a:solidFill>
              </a:rPr>
              <a:t> </a:t>
            </a:r>
            <a:r>
              <a:rPr lang="tr-TR" sz="2200" b="1" dirty="0" err="1">
                <a:solidFill>
                  <a:srgbClr val="0070C0"/>
                </a:solidFill>
              </a:rPr>
              <a:t>themselves</a:t>
            </a:r>
            <a:r>
              <a:rPr lang="tr-TR" sz="2200" b="1" dirty="0">
                <a:solidFill>
                  <a:srgbClr val="0070C0"/>
                </a:solidFill>
              </a:rPr>
              <a:t>.</a:t>
            </a:r>
            <a:br>
              <a:rPr lang="tr-TR" sz="2200" b="1" dirty="0">
                <a:solidFill>
                  <a:srgbClr val="0070C0"/>
                </a:solidFill>
              </a:rPr>
            </a:br>
            <a:endParaRPr lang="tr-TR" sz="2200" b="1" dirty="0">
              <a:solidFill>
                <a:srgbClr val="0070C0"/>
              </a:solidFill>
            </a:endParaRPr>
          </a:p>
        </p:txBody>
      </p:sp>
      <p:graphicFrame>
        <p:nvGraphicFramePr>
          <p:cNvPr id="4" name="İçerik Yer Tutucusu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350391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200" b="1" dirty="0">
                <a:solidFill>
                  <a:srgbClr val="0070C0"/>
                </a:solidFill>
              </a:rPr>
              <a:t>22. </a:t>
            </a:r>
            <a:r>
              <a:rPr lang="tr-TR" sz="2200" b="1" dirty="0" err="1">
                <a:solidFill>
                  <a:srgbClr val="0070C0"/>
                </a:solidFill>
              </a:rPr>
              <a:t>Teachers</a:t>
            </a:r>
            <a:r>
              <a:rPr lang="tr-TR" sz="2200" b="1" dirty="0">
                <a:solidFill>
                  <a:srgbClr val="0070C0"/>
                </a:solidFill>
              </a:rPr>
              <a:t> </a:t>
            </a:r>
            <a:r>
              <a:rPr lang="tr-TR" sz="2200" b="1" dirty="0" err="1">
                <a:solidFill>
                  <a:srgbClr val="0070C0"/>
                </a:solidFill>
              </a:rPr>
              <a:t>choose</a:t>
            </a:r>
            <a:r>
              <a:rPr lang="tr-TR" sz="2200" b="1" dirty="0">
                <a:solidFill>
                  <a:srgbClr val="0070C0"/>
                </a:solidFill>
              </a:rPr>
              <a:t> </a:t>
            </a:r>
            <a:r>
              <a:rPr lang="tr-TR" sz="2200" b="1" dirty="0" err="1">
                <a:solidFill>
                  <a:srgbClr val="0070C0"/>
                </a:solidFill>
              </a:rPr>
              <a:t>the</a:t>
            </a:r>
            <a:r>
              <a:rPr lang="tr-TR" sz="2200" b="1" dirty="0">
                <a:solidFill>
                  <a:srgbClr val="0070C0"/>
                </a:solidFill>
              </a:rPr>
              <a:t> </a:t>
            </a:r>
            <a:r>
              <a:rPr lang="tr-TR" sz="2200" b="1" dirty="0" err="1">
                <a:solidFill>
                  <a:srgbClr val="0070C0"/>
                </a:solidFill>
              </a:rPr>
              <a:t>teaching</a:t>
            </a:r>
            <a:r>
              <a:rPr lang="tr-TR" sz="2200" b="1" dirty="0">
                <a:solidFill>
                  <a:srgbClr val="0070C0"/>
                </a:solidFill>
              </a:rPr>
              <a:t> </a:t>
            </a:r>
            <a:r>
              <a:rPr lang="tr-TR" sz="2200" b="1" dirty="0" err="1">
                <a:solidFill>
                  <a:srgbClr val="0070C0"/>
                </a:solidFill>
              </a:rPr>
              <a:t>methods</a:t>
            </a:r>
            <a:r>
              <a:rPr lang="tr-TR" sz="2200" b="1" dirty="0">
                <a:solidFill>
                  <a:srgbClr val="0070C0"/>
                </a:solidFill>
              </a:rPr>
              <a:t> as a final step in </a:t>
            </a:r>
            <a:r>
              <a:rPr lang="tr-TR" sz="2200" b="1" dirty="0" err="1">
                <a:solidFill>
                  <a:srgbClr val="0070C0"/>
                </a:solidFill>
              </a:rPr>
              <a:t>the</a:t>
            </a:r>
            <a:r>
              <a:rPr lang="tr-TR" sz="2200" b="1" dirty="0">
                <a:solidFill>
                  <a:srgbClr val="0070C0"/>
                </a:solidFill>
              </a:rPr>
              <a:t> </a:t>
            </a:r>
            <a:r>
              <a:rPr lang="tr-TR" sz="2200" b="1" dirty="0" err="1">
                <a:solidFill>
                  <a:srgbClr val="0070C0"/>
                </a:solidFill>
              </a:rPr>
              <a:t>lesson</a:t>
            </a:r>
            <a:r>
              <a:rPr lang="tr-TR" sz="2200" b="1" dirty="0">
                <a:solidFill>
                  <a:srgbClr val="0070C0"/>
                </a:solidFill>
              </a:rPr>
              <a:t> </a:t>
            </a:r>
            <a:r>
              <a:rPr lang="tr-TR" sz="2200" b="1" dirty="0" err="1">
                <a:solidFill>
                  <a:srgbClr val="0070C0"/>
                </a:solidFill>
              </a:rPr>
              <a:t>planning</a:t>
            </a:r>
            <a:r>
              <a:rPr lang="tr-TR" sz="2200" b="1" dirty="0">
                <a:solidFill>
                  <a:srgbClr val="0070C0"/>
                </a:solidFill>
              </a:rPr>
              <a:t> </a:t>
            </a:r>
            <a:r>
              <a:rPr lang="tr-TR" sz="2200" b="1" dirty="0" err="1">
                <a:solidFill>
                  <a:srgbClr val="0070C0"/>
                </a:solidFill>
              </a:rPr>
              <a:t>process</a:t>
            </a:r>
            <a:r>
              <a:rPr lang="tr-TR" sz="2200" b="1" dirty="0">
                <a:solidFill>
                  <a:srgbClr val="0070C0"/>
                </a:solidFill>
              </a:rPr>
              <a:t> </a:t>
            </a:r>
            <a:r>
              <a:rPr lang="tr-TR" sz="2200" b="1" dirty="0" err="1">
                <a:solidFill>
                  <a:srgbClr val="0070C0"/>
                </a:solidFill>
              </a:rPr>
              <a:t>and</a:t>
            </a:r>
            <a:r>
              <a:rPr lang="tr-TR" sz="2200" b="1" dirty="0">
                <a:solidFill>
                  <a:srgbClr val="0070C0"/>
                </a:solidFill>
              </a:rPr>
              <a:t> </a:t>
            </a:r>
            <a:r>
              <a:rPr lang="tr-TR" sz="2200" b="1" dirty="0" err="1">
                <a:solidFill>
                  <a:srgbClr val="0070C0"/>
                </a:solidFill>
              </a:rPr>
              <a:t>evaluate</a:t>
            </a:r>
            <a:r>
              <a:rPr lang="tr-TR" sz="2200" b="1" dirty="0">
                <a:solidFill>
                  <a:srgbClr val="0070C0"/>
                </a:solidFill>
              </a:rPr>
              <a:t> </a:t>
            </a:r>
            <a:r>
              <a:rPr lang="tr-TR" sz="2200" b="1" dirty="0" err="1">
                <a:solidFill>
                  <a:srgbClr val="0070C0"/>
                </a:solidFill>
              </a:rPr>
              <a:t>this</a:t>
            </a:r>
            <a:r>
              <a:rPr lang="tr-TR" sz="2200" b="1" dirty="0">
                <a:solidFill>
                  <a:srgbClr val="0070C0"/>
                </a:solidFill>
              </a:rPr>
              <a:t> </a:t>
            </a:r>
            <a:r>
              <a:rPr lang="tr-TR" sz="2200" b="1" dirty="0" err="1">
                <a:solidFill>
                  <a:srgbClr val="0070C0"/>
                </a:solidFill>
              </a:rPr>
              <a:t>choice</a:t>
            </a:r>
            <a:r>
              <a:rPr lang="tr-TR" sz="2200" b="1" dirty="0">
                <a:solidFill>
                  <a:srgbClr val="0070C0"/>
                </a:solidFill>
              </a:rPr>
              <a:t> in </a:t>
            </a:r>
            <a:r>
              <a:rPr lang="tr-TR" sz="2200" b="1" dirty="0" err="1">
                <a:solidFill>
                  <a:srgbClr val="0070C0"/>
                </a:solidFill>
              </a:rPr>
              <a:t>terms</a:t>
            </a:r>
            <a:r>
              <a:rPr lang="tr-TR" sz="2200" b="1" dirty="0">
                <a:solidFill>
                  <a:srgbClr val="0070C0"/>
                </a:solidFill>
              </a:rPr>
              <a:t> of </a:t>
            </a:r>
            <a:r>
              <a:rPr lang="tr-TR" sz="2200" b="1" dirty="0" err="1">
                <a:solidFill>
                  <a:srgbClr val="0070C0"/>
                </a:solidFill>
              </a:rPr>
              <a:t>their</a:t>
            </a:r>
            <a:r>
              <a:rPr lang="tr-TR" sz="2200" b="1" dirty="0">
                <a:solidFill>
                  <a:srgbClr val="0070C0"/>
                </a:solidFill>
              </a:rPr>
              <a:t> </a:t>
            </a:r>
            <a:r>
              <a:rPr lang="tr-TR" sz="2200" b="1" dirty="0" err="1">
                <a:solidFill>
                  <a:srgbClr val="0070C0"/>
                </a:solidFill>
              </a:rPr>
              <a:t>impact</a:t>
            </a:r>
            <a:r>
              <a:rPr lang="tr-TR" sz="2200" b="1" dirty="0">
                <a:solidFill>
                  <a:srgbClr val="0070C0"/>
                </a:solidFill>
              </a:rPr>
              <a:t> on </a:t>
            </a:r>
            <a:r>
              <a:rPr lang="tr-TR" sz="2200" b="1" dirty="0" err="1">
                <a:solidFill>
                  <a:srgbClr val="0070C0"/>
                </a:solidFill>
              </a:rPr>
              <a:t>students</a:t>
            </a:r>
            <a:r>
              <a:rPr lang="tr-TR" sz="2200" b="1" dirty="0">
                <a:solidFill>
                  <a:srgbClr val="0070C0"/>
                </a:solidFill>
              </a:rPr>
              <a:t>.</a:t>
            </a:r>
            <a:br>
              <a:rPr lang="tr-TR" sz="2200" b="1" dirty="0">
                <a:solidFill>
                  <a:srgbClr val="0070C0"/>
                </a:solidFill>
              </a:rPr>
            </a:br>
            <a:endParaRPr lang="tr-TR" sz="2200" b="1" dirty="0">
              <a:solidFill>
                <a:srgbClr val="0070C0"/>
              </a:solidFill>
            </a:endParaRPr>
          </a:p>
        </p:txBody>
      </p:sp>
      <p:graphicFrame>
        <p:nvGraphicFramePr>
          <p:cNvPr id="4" name="İçerik Yer Tutucusu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904599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200" b="1" dirty="0">
                <a:solidFill>
                  <a:srgbClr val="0070C0"/>
                </a:solidFill>
              </a:rPr>
              <a:t>23 </a:t>
            </a:r>
            <a:r>
              <a:rPr lang="tr-TR" sz="2200" b="1" dirty="0" err="1">
                <a:solidFill>
                  <a:srgbClr val="0070C0"/>
                </a:solidFill>
              </a:rPr>
              <a:t>Teachers</a:t>
            </a:r>
            <a:r>
              <a:rPr lang="tr-TR" sz="2200" b="1" dirty="0">
                <a:solidFill>
                  <a:srgbClr val="0070C0"/>
                </a:solidFill>
              </a:rPr>
              <a:t> </a:t>
            </a:r>
            <a:r>
              <a:rPr lang="tr-TR" sz="2200" b="1" dirty="0" err="1">
                <a:solidFill>
                  <a:srgbClr val="0070C0"/>
                </a:solidFill>
              </a:rPr>
              <a:t>see</a:t>
            </a:r>
            <a:r>
              <a:rPr lang="tr-TR" sz="2200" b="1" dirty="0">
                <a:solidFill>
                  <a:srgbClr val="0070C0"/>
                </a:solidFill>
              </a:rPr>
              <a:t> </a:t>
            </a:r>
            <a:r>
              <a:rPr lang="tr-TR" sz="2200" b="1" dirty="0" err="1">
                <a:solidFill>
                  <a:srgbClr val="0070C0"/>
                </a:solidFill>
              </a:rPr>
              <a:t>their</a:t>
            </a:r>
            <a:r>
              <a:rPr lang="tr-TR" sz="2200" b="1" dirty="0">
                <a:solidFill>
                  <a:srgbClr val="0070C0"/>
                </a:solidFill>
              </a:rPr>
              <a:t> </a:t>
            </a:r>
            <a:r>
              <a:rPr lang="tr-TR" sz="2200" b="1" dirty="0" err="1">
                <a:solidFill>
                  <a:srgbClr val="0070C0"/>
                </a:solidFill>
              </a:rPr>
              <a:t>fundamental</a:t>
            </a:r>
            <a:r>
              <a:rPr lang="tr-TR" sz="2200" b="1" dirty="0">
                <a:solidFill>
                  <a:srgbClr val="0070C0"/>
                </a:solidFill>
              </a:rPr>
              <a:t> role as </a:t>
            </a:r>
            <a:r>
              <a:rPr lang="tr-TR" sz="2200" b="1" dirty="0" err="1">
                <a:solidFill>
                  <a:srgbClr val="0070C0"/>
                </a:solidFill>
              </a:rPr>
              <a:t>evaluators</a:t>
            </a:r>
            <a:r>
              <a:rPr lang="tr-TR" sz="2200" b="1" dirty="0">
                <a:solidFill>
                  <a:srgbClr val="0070C0"/>
                </a:solidFill>
              </a:rPr>
              <a:t> </a:t>
            </a:r>
            <a:r>
              <a:rPr lang="tr-TR" sz="2200" b="1" dirty="0" err="1">
                <a:solidFill>
                  <a:srgbClr val="0070C0"/>
                </a:solidFill>
              </a:rPr>
              <a:t>and</a:t>
            </a:r>
            <a:r>
              <a:rPr lang="tr-TR" sz="2200" b="1" dirty="0">
                <a:solidFill>
                  <a:srgbClr val="0070C0"/>
                </a:solidFill>
              </a:rPr>
              <a:t> </a:t>
            </a:r>
            <a:r>
              <a:rPr lang="tr-TR" sz="2200" b="1" dirty="0" err="1">
                <a:solidFill>
                  <a:srgbClr val="0070C0"/>
                </a:solidFill>
              </a:rPr>
              <a:t>activators</a:t>
            </a:r>
            <a:r>
              <a:rPr lang="tr-TR" sz="2200" b="1" dirty="0">
                <a:solidFill>
                  <a:srgbClr val="0070C0"/>
                </a:solidFill>
              </a:rPr>
              <a:t> of </a:t>
            </a:r>
            <a:r>
              <a:rPr lang="tr-TR" sz="2200" b="1" dirty="0" err="1">
                <a:solidFill>
                  <a:srgbClr val="0070C0"/>
                </a:solidFill>
              </a:rPr>
              <a:t>learning</a:t>
            </a:r>
            <a:r>
              <a:rPr lang="tr-TR" sz="2200" b="1" dirty="0">
                <a:solidFill>
                  <a:srgbClr val="0070C0"/>
                </a:solidFill>
              </a:rPr>
              <a:t>.</a:t>
            </a:r>
          </a:p>
        </p:txBody>
      </p:sp>
      <p:graphicFrame>
        <p:nvGraphicFramePr>
          <p:cNvPr id="4" name="İçerik Yer Tutucusu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711820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200" b="1" dirty="0">
                <a:solidFill>
                  <a:srgbClr val="0070C0"/>
                </a:solidFill>
              </a:rPr>
              <a:t>24. </a:t>
            </a:r>
            <a:r>
              <a:rPr lang="tr-TR" sz="2200" b="1" dirty="0" err="1">
                <a:solidFill>
                  <a:srgbClr val="0070C0"/>
                </a:solidFill>
              </a:rPr>
              <a:t>Teachers</a:t>
            </a:r>
            <a:r>
              <a:rPr lang="tr-TR" sz="2200" b="1" dirty="0">
                <a:solidFill>
                  <a:srgbClr val="0070C0"/>
                </a:solidFill>
              </a:rPr>
              <a:t> </a:t>
            </a:r>
            <a:r>
              <a:rPr lang="tr-TR" sz="2200" b="1" dirty="0" err="1">
                <a:solidFill>
                  <a:srgbClr val="0070C0"/>
                </a:solidFill>
              </a:rPr>
              <a:t>have</a:t>
            </a:r>
            <a:r>
              <a:rPr lang="tr-TR" sz="2200" b="1" dirty="0">
                <a:solidFill>
                  <a:srgbClr val="0070C0"/>
                </a:solidFill>
              </a:rPr>
              <a:t> </a:t>
            </a:r>
            <a:r>
              <a:rPr lang="tr-TR" sz="2200" b="1" dirty="0" err="1">
                <a:solidFill>
                  <a:srgbClr val="0070C0"/>
                </a:solidFill>
              </a:rPr>
              <a:t>rich</a:t>
            </a:r>
            <a:r>
              <a:rPr lang="tr-TR" sz="2200" b="1" dirty="0">
                <a:solidFill>
                  <a:srgbClr val="0070C0"/>
                </a:solidFill>
              </a:rPr>
              <a:t> </a:t>
            </a:r>
            <a:r>
              <a:rPr lang="tr-TR" sz="2200" b="1" dirty="0" err="1">
                <a:solidFill>
                  <a:srgbClr val="0070C0"/>
                </a:solidFill>
              </a:rPr>
              <a:t>understandings</a:t>
            </a:r>
            <a:r>
              <a:rPr lang="tr-TR" sz="2200" b="1" dirty="0">
                <a:solidFill>
                  <a:srgbClr val="0070C0"/>
                </a:solidFill>
              </a:rPr>
              <a:t> </a:t>
            </a:r>
            <a:r>
              <a:rPr lang="tr-TR" sz="2200" b="1" dirty="0" err="1">
                <a:solidFill>
                  <a:srgbClr val="0070C0"/>
                </a:solidFill>
              </a:rPr>
              <a:t>about</a:t>
            </a:r>
            <a:r>
              <a:rPr lang="tr-TR" sz="2200" b="1" dirty="0">
                <a:solidFill>
                  <a:srgbClr val="0070C0"/>
                </a:solidFill>
              </a:rPr>
              <a:t> how </a:t>
            </a:r>
            <a:r>
              <a:rPr lang="tr-TR" sz="2200" b="1" dirty="0" err="1">
                <a:solidFill>
                  <a:srgbClr val="0070C0"/>
                </a:solidFill>
              </a:rPr>
              <a:t>learning</a:t>
            </a:r>
            <a:r>
              <a:rPr lang="tr-TR" sz="2200" b="1" dirty="0">
                <a:solidFill>
                  <a:srgbClr val="0070C0"/>
                </a:solidFill>
              </a:rPr>
              <a:t> </a:t>
            </a:r>
            <a:r>
              <a:rPr lang="tr-TR" sz="2200" b="1" dirty="0" err="1">
                <a:solidFill>
                  <a:srgbClr val="0070C0"/>
                </a:solidFill>
              </a:rPr>
              <a:t>involves</a:t>
            </a:r>
            <a:r>
              <a:rPr lang="tr-TR" sz="2200" b="1" dirty="0">
                <a:solidFill>
                  <a:srgbClr val="0070C0"/>
                </a:solidFill>
              </a:rPr>
              <a:t> </a:t>
            </a:r>
            <a:r>
              <a:rPr lang="tr-TR" sz="2200" b="1" dirty="0" err="1">
                <a:solidFill>
                  <a:srgbClr val="0070C0"/>
                </a:solidFill>
              </a:rPr>
              <a:t>moving</a:t>
            </a:r>
            <a:r>
              <a:rPr lang="tr-TR" sz="2200" b="1" dirty="0">
                <a:solidFill>
                  <a:srgbClr val="0070C0"/>
                </a:solidFill>
              </a:rPr>
              <a:t> </a:t>
            </a:r>
            <a:r>
              <a:rPr lang="tr-TR" sz="2200" b="1" dirty="0" err="1">
                <a:solidFill>
                  <a:srgbClr val="0070C0"/>
                </a:solidFill>
              </a:rPr>
              <a:t>forward</a:t>
            </a:r>
            <a:r>
              <a:rPr lang="tr-TR" sz="2200" b="1" dirty="0">
                <a:solidFill>
                  <a:srgbClr val="0070C0"/>
                </a:solidFill>
              </a:rPr>
              <a:t> </a:t>
            </a:r>
            <a:r>
              <a:rPr lang="tr-TR" sz="2200" b="1" dirty="0" err="1">
                <a:solidFill>
                  <a:srgbClr val="0070C0"/>
                </a:solidFill>
              </a:rPr>
              <a:t>through</a:t>
            </a:r>
            <a:r>
              <a:rPr lang="tr-TR" sz="2200" b="1" dirty="0">
                <a:solidFill>
                  <a:srgbClr val="0070C0"/>
                </a:solidFill>
              </a:rPr>
              <a:t> </a:t>
            </a:r>
            <a:r>
              <a:rPr lang="tr-TR" sz="2200" b="1" dirty="0" err="1">
                <a:solidFill>
                  <a:srgbClr val="0070C0"/>
                </a:solidFill>
              </a:rPr>
              <a:t>various</a:t>
            </a:r>
            <a:r>
              <a:rPr lang="tr-TR" sz="2200" b="1" dirty="0">
                <a:solidFill>
                  <a:srgbClr val="0070C0"/>
                </a:solidFill>
              </a:rPr>
              <a:t> </a:t>
            </a:r>
            <a:r>
              <a:rPr lang="tr-TR" sz="2200" b="1" dirty="0" err="1">
                <a:solidFill>
                  <a:srgbClr val="0070C0"/>
                </a:solidFill>
              </a:rPr>
              <a:t>levels</a:t>
            </a:r>
            <a:r>
              <a:rPr lang="tr-TR" sz="2200" b="1" dirty="0">
                <a:solidFill>
                  <a:srgbClr val="0070C0"/>
                </a:solidFill>
              </a:rPr>
              <a:t> of </a:t>
            </a:r>
            <a:r>
              <a:rPr lang="tr-TR" sz="2200" b="1" dirty="0" err="1">
                <a:solidFill>
                  <a:srgbClr val="0070C0"/>
                </a:solidFill>
              </a:rPr>
              <a:t>capabilities</a:t>
            </a:r>
            <a:r>
              <a:rPr lang="tr-TR" sz="2200" b="1" dirty="0">
                <a:solidFill>
                  <a:srgbClr val="0070C0"/>
                </a:solidFill>
              </a:rPr>
              <a:t>, </a:t>
            </a:r>
            <a:r>
              <a:rPr lang="tr-TR" sz="2200" b="1" dirty="0" err="1">
                <a:solidFill>
                  <a:srgbClr val="0070C0"/>
                </a:solidFill>
              </a:rPr>
              <a:t>capacities</a:t>
            </a:r>
            <a:r>
              <a:rPr lang="tr-TR" sz="2200" b="1" dirty="0">
                <a:solidFill>
                  <a:srgbClr val="0070C0"/>
                </a:solidFill>
              </a:rPr>
              <a:t>, </a:t>
            </a:r>
            <a:r>
              <a:rPr lang="tr-TR" sz="2200" b="1" dirty="0" err="1">
                <a:solidFill>
                  <a:srgbClr val="0070C0"/>
                </a:solidFill>
              </a:rPr>
              <a:t>catalysts</a:t>
            </a:r>
            <a:r>
              <a:rPr lang="tr-TR" sz="2200" b="1" dirty="0">
                <a:solidFill>
                  <a:srgbClr val="0070C0"/>
                </a:solidFill>
              </a:rPr>
              <a:t>, </a:t>
            </a:r>
            <a:r>
              <a:rPr lang="tr-TR" sz="2200" b="1" dirty="0" err="1">
                <a:solidFill>
                  <a:srgbClr val="0070C0"/>
                </a:solidFill>
              </a:rPr>
              <a:t>and</a:t>
            </a:r>
            <a:r>
              <a:rPr lang="tr-TR" sz="2200" b="1" dirty="0">
                <a:solidFill>
                  <a:srgbClr val="0070C0"/>
                </a:solidFill>
              </a:rPr>
              <a:t> </a:t>
            </a:r>
            <a:r>
              <a:rPr lang="tr-TR" sz="2200" b="1" dirty="0" err="1">
                <a:solidFill>
                  <a:srgbClr val="0070C0"/>
                </a:solidFill>
              </a:rPr>
              <a:t>competencies</a:t>
            </a:r>
            <a:r>
              <a:rPr lang="tr-TR" sz="2200" b="1" dirty="0">
                <a:solidFill>
                  <a:srgbClr val="0070C0"/>
                </a:solidFill>
              </a:rPr>
              <a:t>.</a:t>
            </a:r>
          </a:p>
        </p:txBody>
      </p:sp>
      <p:graphicFrame>
        <p:nvGraphicFramePr>
          <p:cNvPr id="4" name="İçerik Yer Tutucusu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283067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2400" b="1" dirty="0">
                <a:solidFill>
                  <a:srgbClr val="0070C0"/>
                </a:solidFill>
              </a:rPr>
              <a:t>25. </a:t>
            </a:r>
            <a:r>
              <a:rPr lang="tr-TR" sz="2400" b="1" dirty="0" err="1">
                <a:solidFill>
                  <a:srgbClr val="0070C0"/>
                </a:solidFill>
              </a:rPr>
              <a:t>Teachers</a:t>
            </a:r>
            <a:r>
              <a:rPr lang="tr-TR" sz="2400" b="1" dirty="0">
                <a:solidFill>
                  <a:srgbClr val="0070C0"/>
                </a:solidFill>
              </a:rPr>
              <a:t> </a:t>
            </a:r>
            <a:r>
              <a:rPr lang="tr-TR" sz="2400" b="1" dirty="0" err="1">
                <a:solidFill>
                  <a:srgbClr val="0070C0"/>
                </a:solidFill>
              </a:rPr>
              <a:t>understand</a:t>
            </a:r>
            <a:r>
              <a:rPr lang="tr-TR" sz="2400" b="1" dirty="0">
                <a:solidFill>
                  <a:srgbClr val="0070C0"/>
                </a:solidFill>
              </a:rPr>
              <a:t> how </a:t>
            </a:r>
            <a:r>
              <a:rPr lang="tr-TR" sz="2400" b="1" dirty="0" err="1">
                <a:solidFill>
                  <a:srgbClr val="0070C0"/>
                </a:solidFill>
              </a:rPr>
              <a:t>learning</a:t>
            </a:r>
            <a:r>
              <a:rPr lang="tr-TR" sz="2400" b="1" dirty="0">
                <a:solidFill>
                  <a:srgbClr val="0070C0"/>
                </a:solidFill>
              </a:rPr>
              <a:t> is </a:t>
            </a:r>
            <a:r>
              <a:rPr lang="tr-TR" sz="2400" b="1" dirty="0" err="1">
                <a:solidFill>
                  <a:srgbClr val="0070C0"/>
                </a:solidFill>
              </a:rPr>
              <a:t>based</a:t>
            </a:r>
            <a:r>
              <a:rPr lang="tr-TR" sz="2400" b="1" dirty="0">
                <a:solidFill>
                  <a:srgbClr val="0070C0"/>
                </a:solidFill>
              </a:rPr>
              <a:t> on </a:t>
            </a:r>
            <a:r>
              <a:rPr lang="tr-TR" sz="2400" b="1" dirty="0" err="1">
                <a:solidFill>
                  <a:srgbClr val="0070C0"/>
                </a:solidFill>
              </a:rPr>
              <a:t>students</a:t>
            </a:r>
            <a:r>
              <a:rPr lang="tr-TR" sz="2400" b="1" dirty="0">
                <a:solidFill>
                  <a:srgbClr val="0070C0"/>
                </a:solidFill>
              </a:rPr>
              <a:t> </a:t>
            </a:r>
            <a:r>
              <a:rPr lang="tr-TR" sz="2400" b="1" dirty="0" err="1">
                <a:solidFill>
                  <a:srgbClr val="0070C0"/>
                </a:solidFill>
              </a:rPr>
              <a:t>needing</a:t>
            </a:r>
            <a:r>
              <a:rPr lang="tr-TR" sz="2400" b="1" dirty="0">
                <a:solidFill>
                  <a:srgbClr val="0070C0"/>
                </a:solidFill>
              </a:rPr>
              <a:t> </a:t>
            </a:r>
            <a:r>
              <a:rPr lang="tr-TR" sz="2400" b="1" dirty="0" err="1">
                <a:solidFill>
                  <a:srgbClr val="0070C0"/>
                </a:solidFill>
              </a:rPr>
              <a:t>multiple</a:t>
            </a:r>
            <a:r>
              <a:rPr lang="tr-TR" sz="2400" b="1" dirty="0">
                <a:solidFill>
                  <a:srgbClr val="0070C0"/>
                </a:solidFill>
              </a:rPr>
              <a:t> </a:t>
            </a:r>
            <a:r>
              <a:rPr lang="tr-TR" sz="2400" b="1" dirty="0" err="1">
                <a:solidFill>
                  <a:srgbClr val="0070C0"/>
                </a:solidFill>
              </a:rPr>
              <a:t>learning</a:t>
            </a:r>
            <a:r>
              <a:rPr lang="tr-TR" sz="2400" b="1" dirty="0">
                <a:solidFill>
                  <a:srgbClr val="0070C0"/>
                </a:solidFill>
              </a:rPr>
              <a:t> </a:t>
            </a:r>
            <a:r>
              <a:rPr lang="tr-TR" sz="2400" b="1" dirty="0" err="1">
                <a:solidFill>
                  <a:srgbClr val="0070C0"/>
                </a:solidFill>
              </a:rPr>
              <a:t>strategies</a:t>
            </a:r>
            <a:r>
              <a:rPr lang="tr-TR" sz="2400" b="1" dirty="0">
                <a:solidFill>
                  <a:srgbClr val="0070C0"/>
                </a:solidFill>
              </a:rPr>
              <a:t> </a:t>
            </a:r>
            <a:r>
              <a:rPr lang="tr-TR" sz="2400" b="1" dirty="0" err="1">
                <a:solidFill>
                  <a:srgbClr val="0070C0"/>
                </a:solidFill>
              </a:rPr>
              <a:t>to</a:t>
            </a:r>
            <a:r>
              <a:rPr lang="tr-TR" sz="2400" b="1" dirty="0">
                <a:solidFill>
                  <a:srgbClr val="0070C0"/>
                </a:solidFill>
              </a:rPr>
              <a:t> </a:t>
            </a:r>
            <a:r>
              <a:rPr lang="tr-TR" sz="2400" b="1" dirty="0" err="1">
                <a:solidFill>
                  <a:srgbClr val="0070C0"/>
                </a:solidFill>
              </a:rPr>
              <a:t>achieve</a:t>
            </a:r>
            <a:r>
              <a:rPr lang="tr-TR" sz="2400" b="1" dirty="0">
                <a:solidFill>
                  <a:srgbClr val="0070C0"/>
                </a:solidFill>
              </a:rPr>
              <a:t> </a:t>
            </a:r>
            <a:r>
              <a:rPr lang="tr-TR" sz="2400" b="1" dirty="0" err="1">
                <a:solidFill>
                  <a:srgbClr val="0070C0"/>
                </a:solidFill>
              </a:rPr>
              <a:t>surface</a:t>
            </a:r>
            <a:r>
              <a:rPr lang="tr-TR" sz="2400" b="1" dirty="0">
                <a:solidFill>
                  <a:srgbClr val="0070C0"/>
                </a:solidFill>
              </a:rPr>
              <a:t> </a:t>
            </a:r>
            <a:r>
              <a:rPr lang="tr-TR" sz="2400" b="1" dirty="0" err="1">
                <a:solidFill>
                  <a:srgbClr val="0070C0"/>
                </a:solidFill>
              </a:rPr>
              <a:t>and</a:t>
            </a:r>
            <a:r>
              <a:rPr lang="tr-TR" sz="2400" b="1" dirty="0">
                <a:solidFill>
                  <a:srgbClr val="0070C0"/>
                </a:solidFill>
              </a:rPr>
              <a:t> </a:t>
            </a:r>
            <a:r>
              <a:rPr lang="tr-TR" sz="2400" b="1" dirty="0" err="1">
                <a:solidFill>
                  <a:srgbClr val="0070C0"/>
                </a:solidFill>
              </a:rPr>
              <a:t>deep</a:t>
            </a:r>
            <a:r>
              <a:rPr lang="tr-TR" sz="2400" b="1" dirty="0">
                <a:solidFill>
                  <a:srgbClr val="0070C0"/>
                </a:solidFill>
              </a:rPr>
              <a:t> </a:t>
            </a:r>
            <a:r>
              <a:rPr lang="tr-TR" sz="2400" b="1" dirty="0" err="1">
                <a:solidFill>
                  <a:srgbClr val="0070C0"/>
                </a:solidFill>
              </a:rPr>
              <a:t>understanding</a:t>
            </a:r>
            <a:r>
              <a:rPr lang="tr-TR" sz="2400" b="1" dirty="0">
                <a:solidFill>
                  <a:srgbClr val="0070C0"/>
                </a:solidFill>
              </a:rPr>
              <a:t>.</a:t>
            </a:r>
            <a:br>
              <a:rPr lang="tr-TR" sz="2400" b="1" dirty="0">
                <a:solidFill>
                  <a:srgbClr val="0070C0"/>
                </a:solidFill>
              </a:rPr>
            </a:br>
            <a:r>
              <a:rPr lang="tr-TR" dirty="0"/>
              <a:t> </a:t>
            </a:r>
          </a:p>
        </p:txBody>
      </p:sp>
      <p:graphicFrame>
        <p:nvGraphicFramePr>
          <p:cNvPr id="4" name="İçerik Yer Tutucusu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052312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200" b="1" dirty="0">
                <a:solidFill>
                  <a:srgbClr val="0070C0"/>
                </a:solidFill>
              </a:rPr>
              <a:t>26 </a:t>
            </a:r>
            <a:r>
              <a:rPr lang="tr-TR" sz="2200" b="1" dirty="0" err="1">
                <a:solidFill>
                  <a:srgbClr val="0070C0"/>
                </a:solidFill>
              </a:rPr>
              <a:t>Teachers</a:t>
            </a:r>
            <a:r>
              <a:rPr lang="tr-TR" sz="2200" b="1" dirty="0">
                <a:solidFill>
                  <a:srgbClr val="0070C0"/>
                </a:solidFill>
              </a:rPr>
              <a:t> </a:t>
            </a:r>
            <a:r>
              <a:rPr lang="tr-TR" sz="2200" b="1" dirty="0" err="1">
                <a:solidFill>
                  <a:srgbClr val="0070C0"/>
                </a:solidFill>
              </a:rPr>
              <a:t>provide</a:t>
            </a:r>
            <a:r>
              <a:rPr lang="tr-TR" sz="2200" b="1" dirty="0">
                <a:solidFill>
                  <a:srgbClr val="0070C0"/>
                </a:solidFill>
              </a:rPr>
              <a:t> </a:t>
            </a:r>
            <a:r>
              <a:rPr lang="tr-TR" sz="2200" b="1" dirty="0" err="1">
                <a:solidFill>
                  <a:srgbClr val="0070C0"/>
                </a:solidFill>
              </a:rPr>
              <a:t>differentiation</a:t>
            </a:r>
            <a:r>
              <a:rPr lang="tr-TR" sz="2200" b="1" dirty="0">
                <a:solidFill>
                  <a:srgbClr val="0070C0"/>
                </a:solidFill>
              </a:rPr>
              <a:t> </a:t>
            </a:r>
            <a:r>
              <a:rPr lang="tr-TR" sz="2200" b="1" dirty="0" err="1">
                <a:solidFill>
                  <a:srgbClr val="0070C0"/>
                </a:solidFill>
              </a:rPr>
              <a:t>to</a:t>
            </a:r>
            <a:r>
              <a:rPr lang="tr-TR" sz="2200" b="1" dirty="0">
                <a:solidFill>
                  <a:srgbClr val="0070C0"/>
                </a:solidFill>
              </a:rPr>
              <a:t> </a:t>
            </a:r>
            <a:r>
              <a:rPr lang="tr-TR" sz="2200" b="1" dirty="0" err="1">
                <a:solidFill>
                  <a:srgbClr val="0070C0"/>
                </a:solidFill>
              </a:rPr>
              <a:t>ensure</a:t>
            </a:r>
            <a:r>
              <a:rPr lang="tr-TR" sz="2200" b="1" dirty="0">
                <a:solidFill>
                  <a:srgbClr val="0070C0"/>
                </a:solidFill>
              </a:rPr>
              <a:t> </a:t>
            </a:r>
            <a:r>
              <a:rPr lang="tr-TR" sz="2200" b="1" dirty="0" err="1">
                <a:solidFill>
                  <a:srgbClr val="0070C0"/>
                </a:solidFill>
              </a:rPr>
              <a:t>that</a:t>
            </a:r>
            <a:r>
              <a:rPr lang="tr-TR" sz="2200" b="1" dirty="0">
                <a:solidFill>
                  <a:srgbClr val="0070C0"/>
                </a:solidFill>
              </a:rPr>
              <a:t> </a:t>
            </a:r>
            <a:r>
              <a:rPr lang="tr-TR" sz="2200" b="1" dirty="0" err="1">
                <a:solidFill>
                  <a:srgbClr val="0070C0"/>
                </a:solidFill>
              </a:rPr>
              <a:t>learning</a:t>
            </a:r>
            <a:r>
              <a:rPr lang="tr-TR" sz="2200" b="1" dirty="0">
                <a:solidFill>
                  <a:srgbClr val="0070C0"/>
                </a:solidFill>
              </a:rPr>
              <a:t> is </a:t>
            </a:r>
            <a:r>
              <a:rPr lang="tr-TR" sz="2200" b="1" dirty="0" err="1">
                <a:solidFill>
                  <a:srgbClr val="0070C0"/>
                </a:solidFill>
              </a:rPr>
              <a:t>meaningfully</a:t>
            </a:r>
            <a:r>
              <a:rPr lang="tr-TR" sz="2200" b="1" dirty="0">
                <a:solidFill>
                  <a:srgbClr val="0070C0"/>
                </a:solidFill>
              </a:rPr>
              <a:t> </a:t>
            </a:r>
            <a:r>
              <a:rPr lang="tr-TR" sz="2200" b="1" dirty="0" err="1">
                <a:solidFill>
                  <a:srgbClr val="0070C0"/>
                </a:solidFill>
              </a:rPr>
              <a:t>and</a:t>
            </a:r>
            <a:r>
              <a:rPr lang="tr-TR" sz="2200" b="1" dirty="0">
                <a:solidFill>
                  <a:srgbClr val="0070C0"/>
                </a:solidFill>
              </a:rPr>
              <a:t> </a:t>
            </a:r>
            <a:r>
              <a:rPr lang="tr-TR" sz="2200" b="1" dirty="0" err="1">
                <a:solidFill>
                  <a:srgbClr val="0070C0"/>
                </a:solidFill>
              </a:rPr>
              <a:t>efficiently</a:t>
            </a:r>
            <a:r>
              <a:rPr lang="tr-TR" sz="2200" b="1" dirty="0">
                <a:solidFill>
                  <a:srgbClr val="0070C0"/>
                </a:solidFill>
              </a:rPr>
              <a:t> </a:t>
            </a:r>
            <a:r>
              <a:rPr lang="tr-TR" sz="2200" b="1" dirty="0" err="1">
                <a:solidFill>
                  <a:srgbClr val="0070C0"/>
                </a:solidFill>
              </a:rPr>
              <a:t>directed</a:t>
            </a:r>
            <a:r>
              <a:rPr lang="tr-TR" sz="2200" b="1" dirty="0">
                <a:solidFill>
                  <a:srgbClr val="0070C0"/>
                </a:solidFill>
              </a:rPr>
              <a:t> </a:t>
            </a:r>
            <a:r>
              <a:rPr lang="tr-TR" sz="2200" b="1" dirty="0" err="1">
                <a:solidFill>
                  <a:srgbClr val="0070C0"/>
                </a:solidFill>
              </a:rPr>
              <a:t>to</a:t>
            </a:r>
            <a:r>
              <a:rPr lang="tr-TR" sz="2200" b="1" dirty="0">
                <a:solidFill>
                  <a:srgbClr val="0070C0"/>
                </a:solidFill>
              </a:rPr>
              <a:t> </a:t>
            </a:r>
            <a:r>
              <a:rPr lang="tr-TR" sz="2200" b="1" dirty="0" err="1">
                <a:solidFill>
                  <a:srgbClr val="0070C0"/>
                </a:solidFill>
              </a:rPr>
              <a:t>all</a:t>
            </a:r>
            <a:r>
              <a:rPr lang="tr-TR" sz="2200" b="1" dirty="0">
                <a:solidFill>
                  <a:srgbClr val="0070C0"/>
                </a:solidFill>
              </a:rPr>
              <a:t> </a:t>
            </a:r>
            <a:r>
              <a:rPr lang="tr-TR" sz="2200" b="1" dirty="0" err="1">
                <a:solidFill>
                  <a:srgbClr val="0070C0"/>
                </a:solidFill>
              </a:rPr>
              <a:t>students</a:t>
            </a:r>
            <a:r>
              <a:rPr lang="tr-TR" sz="2200" b="1" dirty="0">
                <a:solidFill>
                  <a:srgbClr val="0070C0"/>
                </a:solidFill>
              </a:rPr>
              <a:t> </a:t>
            </a:r>
            <a:r>
              <a:rPr lang="tr-TR" sz="2200" b="1" dirty="0" err="1">
                <a:solidFill>
                  <a:srgbClr val="0070C0"/>
                </a:solidFill>
              </a:rPr>
              <a:t>gaining</a:t>
            </a:r>
            <a:r>
              <a:rPr lang="tr-TR" sz="2200" b="1" dirty="0">
                <a:solidFill>
                  <a:srgbClr val="0070C0"/>
                </a:solidFill>
              </a:rPr>
              <a:t> </a:t>
            </a:r>
            <a:r>
              <a:rPr lang="tr-TR" sz="2200" b="1" dirty="0" err="1">
                <a:solidFill>
                  <a:srgbClr val="0070C0"/>
                </a:solidFill>
              </a:rPr>
              <a:t>the</a:t>
            </a:r>
            <a:r>
              <a:rPr lang="tr-TR" sz="2200" b="1" dirty="0">
                <a:solidFill>
                  <a:srgbClr val="0070C0"/>
                </a:solidFill>
              </a:rPr>
              <a:t> </a:t>
            </a:r>
            <a:r>
              <a:rPr lang="tr-TR" sz="2200" b="1" dirty="0" err="1">
                <a:solidFill>
                  <a:srgbClr val="0070C0"/>
                </a:solidFill>
              </a:rPr>
              <a:t>intentions</a:t>
            </a:r>
            <a:r>
              <a:rPr lang="tr-TR" sz="2200" b="1" dirty="0">
                <a:solidFill>
                  <a:srgbClr val="0070C0"/>
                </a:solidFill>
              </a:rPr>
              <a:t> of </a:t>
            </a:r>
            <a:r>
              <a:rPr lang="tr-TR" sz="2200" b="1" dirty="0" err="1">
                <a:solidFill>
                  <a:srgbClr val="0070C0"/>
                </a:solidFill>
              </a:rPr>
              <a:t>the</a:t>
            </a:r>
            <a:r>
              <a:rPr lang="tr-TR" sz="2200" b="1" dirty="0">
                <a:solidFill>
                  <a:srgbClr val="0070C0"/>
                </a:solidFill>
              </a:rPr>
              <a:t> </a:t>
            </a:r>
            <a:r>
              <a:rPr lang="tr-TR" sz="2200" b="1" dirty="0" err="1">
                <a:solidFill>
                  <a:srgbClr val="0070C0"/>
                </a:solidFill>
              </a:rPr>
              <a:t>lesson</a:t>
            </a:r>
            <a:r>
              <a:rPr lang="tr-TR" sz="2200" b="1" dirty="0">
                <a:solidFill>
                  <a:srgbClr val="0070C0"/>
                </a:solidFill>
              </a:rPr>
              <a:t>(s).</a:t>
            </a:r>
            <a:br>
              <a:rPr lang="tr-TR" sz="2200" b="1" dirty="0">
                <a:solidFill>
                  <a:srgbClr val="0070C0"/>
                </a:solidFill>
              </a:rPr>
            </a:br>
            <a:endParaRPr lang="tr-TR" sz="2200" b="1" dirty="0">
              <a:solidFill>
                <a:srgbClr val="0070C0"/>
              </a:solidFill>
            </a:endParaRPr>
          </a:p>
        </p:txBody>
      </p:sp>
      <p:graphicFrame>
        <p:nvGraphicFramePr>
          <p:cNvPr id="4" name="İçerik Yer Tutucusu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115460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200" b="1" dirty="0" smtClean="0">
                <a:solidFill>
                  <a:srgbClr val="0070C0"/>
                </a:solidFill>
              </a:rPr>
              <a:t/>
            </a:r>
            <a:br>
              <a:rPr lang="tr-TR" sz="2200" b="1" dirty="0" smtClean="0">
                <a:solidFill>
                  <a:srgbClr val="0070C0"/>
                </a:solidFill>
              </a:rPr>
            </a:br>
            <a:r>
              <a:rPr lang="tr-TR" sz="2200" b="1" dirty="0" smtClean="0">
                <a:solidFill>
                  <a:srgbClr val="0070C0"/>
                </a:solidFill>
              </a:rPr>
              <a:t>27</a:t>
            </a:r>
            <a:r>
              <a:rPr lang="tr-TR" sz="2200" b="1" dirty="0">
                <a:solidFill>
                  <a:srgbClr val="0070C0"/>
                </a:solidFill>
              </a:rPr>
              <a:t>. </a:t>
            </a:r>
            <a:r>
              <a:rPr lang="tr-TR" sz="2200" b="1" dirty="0" err="1">
                <a:solidFill>
                  <a:srgbClr val="0070C0"/>
                </a:solidFill>
              </a:rPr>
              <a:t>Teachers</a:t>
            </a:r>
            <a:r>
              <a:rPr lang="tr-TR" sz="2200" b="1" dirty="0">
                <a:solidFill>
                  <a:srgbClr val="0070C0"/>
                </a:solidFill>
              </a:rPr>
              <a:t> </a:t>
            </a:r>
            <a:r>
              <a:rPr lang="tr-TR" sz="2200" b="1" dirty="0" err="1">
                <a:solidFill>
                  <a:srgbClr val="0070C0"/>
                </a:solidFill>
              </a:rPr>
              <a:t>are</a:t>
            </a:r>
            <a:r>
              <a:rPr lang="tr-TR" sz="2200" b="1" dirty="0">
                <a:solidFill>
                  <a:srgbClr val="0070C0"/>
                </a:solidFill>
              </a:rPr>
              <a:t> </a:t>
            </a:r>
            <a:r>
              <a:rPr lang="tr-TR" sz="2200" b="1" dirty="0" err="1">
                <a:solidFill>
                  <a:srgbClr val="0070C0"/>
                </a:solidFill>
              </a:rPr>
              <a:t>adaptive</a:t>
            </a:r>
            <a:r>
              <a:rPr lang="tr-TR" sz="2200" b="1" dirty="0">
                <a:solidFill>
                  <a:srgbClr val="0070C0"/>
                </a:solidFill>
              </a:rPr>
              <a:t> </a:t>
            </a:r>
            <a:r>
              <a:rPr lang="tr-TR" sz="2200" b="1" dirty="0" err="1">
                <a:solidFill>
                  <a:srgbClr val="0070C0"/>
                </a:solidFill>
              </a:rPr>
              <a:t>learning</a:t>
            </a:r>
            <a:r>
              <a:rPr lang="tr-TR" sz="2200" b="1" dirty="0">
                <a:solidFill>
                  <a:srgbClr val="0070C0"/>
                </a:solidFill>
              </a:rPr>
              <a:t> </a:t>
            </a:r>
            <a:r>
              <a:rPr lang="tr-TR" sz="2200" b="1" dirty="0" err="1">
                <a:solidFill>
                  <a:srgbClr val="0070C0"/>
                </a:solidFill>
              </a:rPr>
              <a:t>experts</a:t>
            </a:r>
            <a:r>
              <a:rPr lang="tr-TR" sz="2200" b="1" dirty="0">
                <a:solidFill>
                  <a:srgbClr val="0070C0"/>
                </a:solidFill>
              </a:rPr>
              <a:t> </a:t>
            </a:r>
            <a:r>
              <a:rPr lang="tr-TR" sz="2200" b="1" dirty="0" err="1">
                <a:solidFill>
                  <a:srgbClr val="0070C0"/>
                </a:solidFill>
              </a:rPr>
              <a:t>who</a:t>
            </a:r>
            <a:r>
              <a:rPr lang="tr-TR" sz="2200" b="1" dirty="0">
                <a:solidFill>
                  <a:srgbClr val="0070C0"/>
                </a:solidFill>
              </a:rPr>
              <a:t> </a:t>
            </a:r>
            <a:r>
              <a:rPr lang="tr-TR" sz="2200" b="1" dirty="0" err="1">
                <a:solidFill>
                  <a:srgbClr val="0070C0"/>
                </a:solidFill>
              </a:rPr>
              <a:t>know</a:t>
            </a:r>
            <a:r>
              <a:rPr lang="tr-TR" sz="2200" b="1" dirty="0">
                <a:solidFill>
                  <a:srgbClr val="0070C0"/>
                </a:solidFill>
              </a:rPr>
              <a:t> </a:t>
            </a:r>
            <a:r>
              <a:rPr lang="tr-TR" sz="2200" b="1" dirty="0" err="1">
                <a:solidFill>
                  <a:srgbClr val="0070C0"/>
                </a:solidFill>
              </a:rPr>
              <a:t>where</a:t>
            </a:r>
            <a:r>
              <a:rPr lang="tr-TR" sz="2200" b="1" dirty="0">
                <a:solidFill>
                  <a:srgbClr val="0070C0"/>
                </a:solidFill>
              </a:rPr>
              <a:t> </a:t>
            </a:r>
            <a:r>
              <a:rPr lang="tr-TR" sz="2200" b="1" dirty="0" err="1">
                <a:solidFill>
                  <a:srgbClr val="0070C0"/>
                </a:solidFill>
              </a:rPr>
              <a:t>students</a:t>
            </a:r>
            <a:r>
              <a:rPr lang="tr-TR" sz="2200" b="1" dirty="0">
                <a:solidFill>
                  <a:srgbClr val="0070C0"/>
                </a:solidFill>
              </a:rPr>
              <a:t> </a:t>
            </a:r>
            <a:r>
              <a:rPr lang="tr-TR" sz="2200" b="1" dirty="0" err="1">
                <a:solidFill>
                  <a:srgbClr val="0070C0"/>
                </a:solidFill>
              </a:rPr>
              <a:t>are</a:t>
            </a:r>
            <a:r>
              <a:rPr lang="tr-TR" sz="2200" b="1" dirty="0">
                <a:solidFill>
                  <a:srgbClr val="0070C0"/>
                </a:solidFill>
              </a:rPr>
              <a:t> on </a:t>
            </a:r>
            <a:r>
              <a:rPr lang="tr-TR" sz="2200" b="1" dirty="0" err="1">
                <a:solidFill>
                  <a:srgbClr val="0070C0"/>
                </a:solidFill>
              </a:rPr>
              <a:t>the</a:t>
            </a:r>
            <a:r>
              <a:rPr lang="tr-TR" sz="2200" b="1" dirty="0">
                <a:solidFill>
                  <a:srgbClr val="0070C0"/>
                </a:solidFill>
              </a:rPr>
              <a:t> </a:t>
            </a:r>
            <a:r>
              <a:rPr lang="tr-TR" sz="2200" b="1" dirty="0" err="1">
                <a:solidFill>
                  <a:srgbClr val="0070C0"/>
                </a:solidFill>
              </a:rPr>
              <a:t>continuum</a:t>
            </a:r>
            <a:r>
              <a:rPr lang="tr-TR" sz="2200" b="1" dirty="0">
                <a:solidFill>
                  <a:srgbClr val="0070C0"/>
                </a:solidFill>
              </a:rPr>
              <a:t> </a:t>
            </a:r>
            <a:r>
              <a:rPr lang="tr-TR" sz="2200" b="1" dirty="0" err="1">
                <a:solidFill>
                  <a:srgbClr val="0070C0"/>
                </a:solidFill>
              </a:rPr>
              <a:t>from</a:t>
            </a:r>
            <a:r>
              <a:rPr lang="tr-TR" sz="2200" b="1" dirty="0">
                <a:solidFill>
                  <a:srgbClr val="0070C0"/>
                </a:solidFill>
              </a:rPr>
              <a:t> </a:t>
            </a:r>
            <a:r>
              <a:rPr lang="tr-TR" sz="2200" b="1" dirty="0" err="1">
                <a:solidFill>
                  <a:srgbClr val="0070C0"/>
                </a:solidFill>
              </a:rPr>
              <a:t>novice</a:t>
            </a:r>
            <a:r>
              <a:rPr lang="tr-TR" sz="2200" b="1" dirty="0">
                <a:solidFill>
                  <a:srgbClr val="0070C0"/>
                </a:solidFill>
              </a:rPr>
              <a:t> </a:t>
            </a:r>
            <a:r>
              <a:rPr lang="tr-TR" sz="2200" b="1" dirty="0" err="1">
                <a:solidFill>
                  <a:srgbClr val="0070C0"/>
                </a:solidFill>
              </a:rPr>
              <a:t>to</a:t>
            </a:r>
            <a:r>
              <a:rPr lang="tr-TR" sz="2200" b="1" dirty="0">
                <a:solidFill>
                  <a:srgbClr val="0070C0"/>
                </a:solidFill>
              </a:rPr>
              <a:t> </a:t>
            </a:r>
            <a:r>
              <a:rPr lang="tr-TR" sz="2200" b="1" dirty="0" err="1">
                <a:solidFill>
                  <a:srgbClr val="0070C0"/>
                </a:solidFill>
              </a:rPr>
              <a:t>capable</a:t>
            </a:r>
            <a:r>
              <a:rPr lang="tr-TR" sz="2200" b="1" dirty="0">
                <a:solidFill>
                  <a:srgbClr val="0070C0"/>
                </a:solidFill>
              </a:rPr>
              <a:t> </a:t>
            </a:r>
            <a:r>
              <a:rPr lang="tr-TR" sz="2200" b="1" dirty="0" err="1">
                <a:solidFill>
                  <a:srgbClr val="0070C0"/>
                </a:solidFill>
              </a:rPr>
              <a:t>to</a:t>
            </a:r>
            <a:r>
              <a:rPr lang="tr-TR" sz="2200" b="1" dirty="0">
                <a:solidFill>
                  <a:srgbClr val="0070C0"/>
                </a:solidFill>
              </a:rPr>
              <a:t> </a:t>
            </a:r>
            <a:r>
              <a:rPr lang="tr-TR" sz="2200" b="1" dirty="0" err="1">
                <a:solidFill>
                  <a:srgbClr val="0070C0"/>
                </a:solidFill>
              </a:rPr>
              <a:t>proficient</a:t>
            </a:r>
            <a:r>
              <a:rPr lang="tr-TR" sz="2200" b="1" dirty="0">
                <a:solidFill>
                  <a:srgbClr val="0070C0"/>
                </a:solidFill>
              </a:rPr>
              <a:t>, </a:t>
            </a:r>
            <a:r>
              <a:rPr lang="tr-TR" sz="2200" b="1" dirty="0" err="1">
                <a:solidFill>
                  <a:srgbClr val="0070C0"/>
                </a:solidFill>
              </a:rPr>
              <a:t>when</a:t>
            </a:r>
            <a:r>
              <a:rPr lang="tr-TR" sz="2200" b="1" dirty="0">
                <a:solidFill>
                  <a:srgbClr val="0070C0"/>
                </a:solidFill>
              </a:rPr>
              <a:t> </a:t>
            </a:r>
            <a:r>
              <a:rPr lang="tr-TR" sz="2200" b="1" dirty="0" err="1">
                <a:solidFill>
                  <a:srgbClr val="0070C0"/>
                </a:solidFill>
              </a:rPr>
              <a:t>students</a:t>
            </a:r>
            <a:r>
              <a:rPr lang="tr-TR" sz="2200" b="1" dirty="0">
                <a:solidFill>
                  <a:srgbClr val="0070C0"/>
                </a:solidFill>
              </a:rPr>
              <a:t> </a:t>
            </a:r>
            <a:r>
              <a:rPr lang="tr-TR" sz="2200" b="1" dirty="0" err="1">
                <a:solidFill>
                  <a:srgbClr val="0070C0"/>
                </a:solidFill>
              </a:rPr>
              <a:t>are</a:t>
            </a:r>
            <a:r>
              <a:rPr lang="tr-TR" sz="2200" b="1" dirty="0">
                <a:solidFill>
                  <a:srgbClr val="0070C0"/>
                </a:solidFill>
              </a:rPr>
              <a:t> </a:t>
            </a:r>
            <a:r>
              <a:rPr lang="tr-TR" sz="2200" b="1" dirty="0" err="1">
                <a:solidFill>
                  <a:srgbClr val="0070C0"/>
                </a:solidFill>
              </a:rPr>
              <a:t>and</a:t>
            </a:r>
            <a:r>
              <a:rPr lang="tr-TR" sz="2200" b="1" dirty="0">
                <a:solidFill>
                  <a:srgbClr val="0070C0"/>
                </a:solidFill>
              </a:rPr>
              <a:t> </a:t>
            </a:r>
            <a:r>
              <a:rPr lang="tr-TR" sz="2200" b="1" dirty="0" err="1">
                <a:solidFill>
                  <a:srgbClr val="0070C0"/>
                </a:solidFill>
              </a:rPr>
              <a:t>are</a:t>
            </a:r>
            <a:r>
              <a:rPr lang="tr-TR" sz="2200" b="1" dirty="0">
                <a:solidFill>
                  <a:srgbClr val="0070C0"/>
                </a:solidFill>
              </a:rPr>
              <a:t> not </a:t>
            </a:r>
            <a:r>
              <a:rPr lang="tr-TR" sz="2200" b="1" dirty="0" err="1">
                <a:solidFill>
                  <a:srgbClr val="0070C0"/>
                </a:solidFill>
              </a:rPr>
              <a:t>learning</a:t>
            </a:r>
            <a:r>
              <a:rPr lang="tr-TR" sz="2200" b="1" dirty="0">
                <a:solidFill>
                  <a:srgbClr val="0070C0"/>
                </a:solidFill>
              </a:rPr>
              <a:t>, </a:t>
            </a:r>
            <a:r>
              <a:rPr lang="tr-TR" sz="2200" b="1" dirty="0" err="1">
                <a:solidFill>
                  <a:srgbClr val="0070C0"/>
                </a:solidFill>
              </a:rPr>
              <a:t>and</a:t>
            </a:r>
            <a:r>
              <a:rPr lang="tr-TR" sz="2200" b="1" dirty="0">
                <a:solidFill>
                  <a:srgbClr val="0070C0"/>
                </a:solidFill>
              </a:rPr>
              <a:t> </a:t>
            </a:r>
            <a:r>
              <a:rPr lang="tr-TR" sz="2200" b="1" dirty="0" err="1">
                <a:solidFill>
                  <a:srgbClr val="0070C0"/>
                </a:solidFill>
              </a:rPr>
              <a:t>where</a:t>
            </a:r>
            <a:r>
              <a:rPr lang="tr-TR" sz="2200" b="1" dirty="0">
                <a:solidFill>
                  <a:srgbClr val="0070C0"/>
                </a:solidFill>
              </a:rPr>
              <a:t> </a:t>
            </a:r>
            <a:r>
              <a:rPr lang="tr-TR" sz="2200" b="1" dirty="0" err="1">
                <a:solidFill>
                  <a:srgbClr val="0070C0"/>
                </a:solidFill>
              </a:rPr>
              <a:t>to</a:t>
            </a:r>
            <a:r>
              <a:rPr lang="tr-TR" sz="2200" b="1" dirty="0">
                <a:solidFill>
                  <a:srgbClr val="0070C0"/>
                </a:solidFill>
              </a:rPr>
              <a:t> </a:t>
            </a:r>
            <a:r>
              <a:rPr lang="tr-TR" sz="2200" b="1" dirty="0" err="1">
                <a:solidFill>
                  <a:srgbClr val="0070C0"/>
                </a:solidFill>
              </a:rPr>
              <a:t>go</a:t>
            </a:r>
            <a:r>
              <a:rPr lang="tr-TR" sz="2200" b="1" dirty="0">
                <a:solidFill>
                  <a:srgbClr val="0070C0"/>
                </a:solidFill>
              </a:rPr>
              <a:t> </a:t>
            </a:r>
            <a:r>
              <a:rPr lang="tr-TR" sz="2200" b="1" dirty="0" err="1">
                <a:solidFill>
                  <a:srgbClr val="0070C0"/>
                </a:solidFill>
              </a:rPr>
              <a:t>next</a:t>
            </a:r>
            <a:r>
              <a:rPr lang="tr-TR" sz="2200" b="1" dirty="0">
                <a:solidFill>
                  <a:srgbClr val="0070C0"/>
                </a:solidFill>
              </a:rPr>
              <a:t>, </a:t>
            </a:r>
            <a:r>
              <a:rPr lang="tr-TR" sz="2200" b="1" dirty="0" err="1">
                <a:solidFill>
                  <a:srgbClr val="0070C0"/>
                </a:solidFill>
              </a:rPr>
              <a:t>and</a:t>
            </a:r>
            <a:r>
              <a:rPr lang="tr-TR" sz="2200" b="1" dirty="0">
                <a:solidFill>
                  <a:srgbClr val="0070C0"/>
                </a:solidFill>
              </a:rPr>
              <a:t> </a:t>
            </a:r>
            <a:r>
              <a:rPr lang="tr-TR" sz="2200" b="1" dirty="0" err="1">
                <a:solidFill>
                  <a:srgbClr val="0070C0"/>
                </a:solidFill>
              </a:rPr>
              <a:t>who</a:t>
            </a:r>
            <a:r>
              <a:rPr lang="tr-TR" sz="2200" b="1" dirty="0">
                <a:solidFill>
                  <a:srgbClr val="0070C0"/>
                </a:solidFill>
              </a:rPr>
              <a:t> can </a:t>
            </a:r>
            <a:r>
              <a:rPr lang="tr-TR" sz="2200" b="1" dirty="0" err="1">
                <a:solidFill>
                  <a:srgbClr val="0070C0"/>
                </a:solidFill>
              </a:rPr>
              <a:t>create</a:t>
            </a:r>
            <a:r>
              <a:rPr lang="tr-TR" sz="2200" b="1" dirty="0">
                <a:solidFill>
                  <a:srgbClr val="0070C0"/>
                </a:solidFill>
              </a:rPr>
              <a:t> a </a:t>
            </a:r>
            <a:r>
              <a:rPr lang="tr-TR" sz="2200" b="1" dirty="0" err="1">
                <a:solidFill>
                  <a:srgbClr val="0070C0"/>
                </a:solidFill>
              </a:rPr>
              <a:t>classroom</a:t>
            </a:r>
            <a:r>
              <a:rPr lang="tr-TR" sz="2200" b="1" dirty="0">
                <a:solidFill>
                  <a:srgbClr val="0070C0"/>
                </a:solidFill>
              </a:rPr>
              <a:t> </a:t>
            </a:r>
            <a:r>
              <a:rPr lang="tr-TR" sz="2200" b="1" dirty="0" err="1">
                <a:solidFill>
                  <a:srgbClr val="0070C0"/>
                </a:solidFill>
              </a:rPr>
              <a:t>climate</a:t>
            </a:r>
            <a:r>
              <a:rPr lang="tr-TR" sz="2200" b="1" dirty="0">
                <a:solidFill>
                  <a:srgbClr val="0070C0"/>
                </a:solidFill>
              </a:rPr>
              <a:t> </a:t>
            </a:r>
            <a:r>
              <a:rPr lang="tr-TR" sz="2200" b="1" dirty="0" err="1">
                <a:solidFill>
                  <a:srgbClr val="0070C0"/>
                </a:solidFill>
              </a:rPr>
              <a:t>to</a:t>
            </a:r>
            <a:r>
              <a:rPr lang="tr-TR" sz="2200" b="1" dirty="0">
                <a:solidFill>
                  <a:srgbClr val="0070C0"/>
                </a:solidFill>
              </a:rPr>
              <a:t> </a:t>
            </a:r>
            <a:r>
              <a:rPr lang="tr-TR" sz="2200" b="1" dirty="0" err="1">
                <a:solidFill>
                  <a:srgbClr val="0070C0"/>
                </a:solidFill>
              </a:rPr>
              <a:t>attain</a:t>
            </a:r>
            <a:r>
              <a:rPr lang="tr-TR" sz="2200" b="1" dirty="0">
                <a:solidFill>
                  <a:srgbClr val="0070C0"/>
                </a:solidFill>
              </a:rPr>
              <a:t> </a:t>
            </a:r>
            <a:r>
              <a:rPr lang="tr-TR" sz="2200" b="1" dirty="0" err="1">
                <a:solidFill>
                  <a:srgbClr val="0070C0"/>
                </a:solidFill>
              </a:rPr>
              <a:t>these</a:t>
            </a:r>
            <a:r>
              <a:rPr lang="tr-TR" sz="2200" b="1" dirty="0">
                <a:solidFill>
                  <a:srgbClr val="0070C0"/>
                </a:solidFill>
              </a:rPr>
              <a:t> </a:t>
            </a:r>
            <a:r>
              <a:rPr lang="tr-TR" sz="2200" b="1" dirty="0" err="1">
                <a:solidFill>
                  <a:srgbClr val="0070C0"/>
                </a:solidFill>
              </a:rPr>
              <a:t>learning</a:t>
            </a:r>
            <a:r>
              <a:rPr lang="tr-TR" sz="2200" b="1" dirty="0">
                <a:solidFill>
                  <a:srgbClr val="0070C0"/>
                </a:solidFill>
              </a:rPr>
              <a:t> </a:t>
            </a:r>
            <a:r>
              <a:rPr lang="tr-TR" sz="2200" b="1" dirty="0" err="1">
                <a:solidFill>
                  <a:srgbClr val="0070C0"/>
                </a:solidFill>
              </a:rPr>
              <a:t>goals</a:t>
            </a:r>
            <a:r>
              <a:rPr lang="tr-TR" sz="2200" b="1" dirty="0">
                <a:solidFill>
                  <a:srgbClr val="0070C0"/>
                </a:solidFill>
              </a:rPr>
              <a:t>.</a:t>
            </a:r>
            <a:br>
              <a:rPr lang="tr-TR" sz="2200" b="1" dirty="0">
                <a:solidFill>
                  <a:srgbClr val="0070C0"/>
                </a:solidFill>
              </a:rPr>
            </a:br>
            <a:endParaRPr lang="tr-TR" sz="2200" b="1" dirty="0">
              <a:solidFill>
                <a:srgbClr val="0070C0"/>
              </a:solidFill>
            </a:endParaRPr>
          </a:p>
        </p:txBody>
      </p:sp>
      <p:graphicFrame>
        <p:nvGraphicFramePr>
          <p:cNvPr id="4" name="İçerik Yer Tutucusu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603287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200" b="1" dirty="0">
                <a:solidFill>
                  <a:srgbClr val="0070C0"/>
                </a:solidFill>
              </a:rPr>
              <a:t>28.Teachers </a:t>
            </a:r>
            <a:r>
              <a:rPr lang="tr-TR" sz="2200" b="1" dirty="0" err="1">
                <a:solidFill>
                  <a:srgbClr val="0070C0"/>
                </a:solidFill>
              </a:rPr>
              <a:t>are</a:t>
            </a:r>
            <a:r>
              <a:rPr lang="tr-TR" sz="2200" b="1" dirty="0">
                <a:solidFill>
                  <a:srgbClr val="0070C0"/>
                </a:solidFill>
              </a:rPr>
              <a:t> </a:t>
            </a:r>
            <a:r>
              <a:rPr lang="tr-TR" sz="2200" b="1" dirty="0" err="1">
                <a:solidFill>
                  <a:srgbClr val="0070C0"/>
                </a:solidFill>
              </a:rPr>
              <a:t>able</a:t>
            </a:r>
            <a:r>
              <a:rPr lang="tr-TR" sz="2200" b="1" dirty="0">
                <a:solidFill>
                  <a:srgbClr val="0070C0"/>
                </a:solidFill>
              </a:rPr>
              <a:t> </a:t>
            </a:r>
            <a:r>
              <a:rPr lang="tr-TR" sz="2200" b="1" dirty="0" err="1">
                <a:solidFill>
                  <a:srgbClr val="0070C0"/>
                </a:solidFill>
              </a:rPr>
              <a:t>to</a:t>
            </a:r>
            <a:r>
              <a:rPr lang="tr-TR" sz="2200" b="1" dirty="0">
                <a:solidFill>
                  <a:srgbClr val="0070C0"/>
                </a:solidFill>
              </a:rPr>
              <a:t> </a:t>
            </a:r>
            <a:r>
              <a:rPr lang="tr-TR" sz="2200" b="1" dirty="0" err="1">
                <a:solidFill>
                  <a:srgbClr val="0070C0"/>
                </a:solidFill>
              </a:rPr>
              <a:t>teach</a:t>
            </a:r>
            <a:r>
              <a:rPr lang="tr-TR" sz="2200" b="1" dirty="0">
                <a:solidFill>
                  <a:srgbClr val="0070C0"/>
                </a:solidFill>
              </a:rPr>
              <a:t> </a:t>
            </a:r>
            <a:r>
              <a:rPr lang="tr-TR" sz="2200" b="1" dirty="0" err="1">
                <a:solidFill>
                  <a:srgbClr val="0070C0"/>
                </a:solidFill>
              </a:rPr>
              <a:t>multiple</a:t>
            </a:r>
            <a:r>
              <a:rPr lang="tr-TR" sz="2200" b="1" dirty="0">
                <a:solidFill>
                  <a:srgbClr val="0070C0"/>
                </a:solidFill>
              </a:rPr>
              <a:t> </a:t>
            </a:r>
            <a:r>
              <a:rPr lang="tr-TR" sz="2200" b="1" dirty="0" err="1">
                <a:solidFill>
                  <a:srgbClr val="0070C0"/>
                </a:solidFill>
              </a:rPr>
              <a:t>ways</a:t>
            </a:r>
            <a:r>
              <a:rPr lang="tr-TR" sz="2200" b="1" dirty="0">
                <a:solidFill>
                  <a:srgbClr val="0070C0"/>
                </a:solidFill>
              </a:rPr>
              <a:t> of </a:t>
            </a:r>
            <a:r>
              <a:rPr lang="tr-TR" sz="2200" b="1" dirty="0" err="1">
                <a:solidFill>
                  <a:srgbClr val="0070C0"/>
                </a:solidFill>
              </a:rPr>
              <a:t>knowing</a:t>
            </a:r>
            <a:r>
              <a:rPr lang="tr-TR" sz="2200" b="1" dirty="0">
                <a:solidFill>
                  <a:srgbClr val="0070C0"/>
                </a:solidFill>
              </a:rPr>
              <a:t> </a:t>
            </a:r>
            <a:r>
              <a:rPr lang="tr-TR" sz="2200" b="1" dirty="0" err="1">
                <a:solidFill>
                  <a:srgbClr val="0070C0"/>
                </a:solidFill>
              </a:rPr>
              <a:t>and</a:t>
            </a:r>
            <a:r>
              <a:rPr lang="tr-TR" sz="2200" b="1" dirty="0">
                <a:solidFill>
                  <a:srgbClr val="0070C0"/>
                </a:solidFill>
              </a:rPr>
              <a:t> </a:t>
            </a:r>
            <a:r>
              <a:rPr lang="tr-TR" sz="2200" b="1" dirty="0" err="1">
                <a:solidFill>
                  <a:srgbClr val="0070C0"/>
                </a:solidFill>
              </a:rPr>
              <a:t>multiple</a:t>
            </a:r>
            <a:r>
              <a:rPr lang="tr-TR" sz="2200" b="1" dirty="0">
                <a:solidFill>
                  <a:srgbClr val="0070C0"/>
                </a:solidFill>
              </a:rPr>
              <a:t> </a:t>
            </a:r>
            <a:r>
              <a:rPr lang="tr-TR" sz="2200" b="1" dirty="0" err="1">
                <a:solidFill>
                  <a:srgbClr val="0070C0"/>
                </a:solidFill>
              </a:rPr>
              <a:t>ways</a:t>
            </a:r>
            <a:r>
              <a:rPr lang="tr-TR" sz="2200" b="1" dirty="0">
                <a:solidFill>
                  <a:srgbClr val="0070C0"/>
                </a:solidFill>
              </a:rPr>
              <a:t> of </a:t>
            </a:r>
            <a:r>
              <a:rPr lang="tr-TR" sz="2200" b="1" dirty="0" err="1">
                <a:solidFill>
                  <a:srgbClr val="0070C0"/>
                </a:solidFill>
              </a:rPr>
              <a:t>Interacting</a:t>
            </a:r>
            <a:r>
              <a:rPr lang="tr-TR" sz="2200" b="1" dirty="0">
                <a:solidFill>
                  <a:srgbClr val="0070C0"/>
                </a:solidFill>
              </a:rPr>
              <a:t>, </a:t>
            </a:r>
            <a:r>
              <a:rPr lang="tr-TR" sz="2200" b="1" dirty="0" err="1">
                <a:solidFill>
                  <a:srgbClr val="0070C0"/>
                </a:solidFill>
              </a:rPr>
              <a:t>and</a:t>
            </a:r>
            <a:r>
              <a:rPr lang="tr-TR" sz="2200" b="1" dirty="0">
                <a:solidFill>
                  <a:srgbClr val="0070C0"/>
                </a:solidFill>
              </a:rPr>
              <a:t> </a:t>
            </a:r>
            <a:r>
              <a:rPr lang="tr-TR" sz="2200" b="1" dirty="0" err="1">
                <a:solidFill>
                  <a:srgbClr val="0070C0"/>
                </a:solidFill>
              </a:rPr>
              <a:t>provide</a:t>
            </a:r>
            <a:r>
              <a:rPr lang="tr-TR" sz="2200" b="1" dirty="0">
                <a:solidFill>
                  <a:srgbClr val="0070C0"/>
                </a:solidFill>
              </a:rPr>
              <a:t> </a:t>
            </a:r>
            <a:r>
              <a:rPr lang="tr-TR" sz="2200" b="1" dirty="0" err="1">
                <a:solidFill>
                  <a:srgbClr val="0070C0"/>
                </a:solidFill>
              </a:rPr>
              <a:t>multiple</a:t>
            </a:r>
            <a:r>
              <a:rPr lang="tr-TR" sz="2200" b="1" dirty="0">
                <a:solidFill>
                  <a:srgbClr val="0070C0"/>
                </a:solidFill>
              </a:rPr>
              <a:t> </a:t>
            </a:r>
            <a:r>
              <a:rPr lang="tr-TR" sz="2200" b="1" dirty="0" err="1">
                <a:solidFill>
                  <a:srgbClr val="0070C0"/>
                </a:solidFill>
              </a:rPr>
              <a:t>opportunities</a:t>
            </a:r>
            <a:r>
              <a:rPr lang="tr-TR" sz="2200" b="1" dirty="0">
                <a:solidFill>
                  <a:srgbClr val="0070C0"/>
                </a:solidFill>
              </a:rPr>
              <a:t> </a:t>
            </a:r>
            <a:r>
              <a:rPr lang="tr-TR" sz="2200" b="1" dirty="0" err="1">
                <a:solidFill>
                  <a:srgbClr val="0070C0"/>
                </a:solidFill>
              </a:rPr>
              <a:t>for</a:t>
            </a:r>
            <a:r>
              <a:rPr lang="tr-TR" sz="2200" b="1" dirty="0">
                <a:solidFill>
                  <a:srgbClr val="0070C0"/>
                </a:solidFill>
              </a:rPr>
              <a:t> </a:t>
            </a:r>
            <a:r>
              <a:rPr lang="tr-TR" sz="2200" b="1" dirty="0" err="1">
                <a:solidFill>
                  <a:srgbClr val="0070C0"/>
                </a:solidFill>
              </a:rPr>
              <a:t>practice</a:t>
            </a:r>
            <a:r>
              <a:rPr lang="tr-TR" sz="2200" b="1" dirty="0">
                <a:solidFill>
                  <a:srgbClr val="0070C0"/>
                </a:solidFill>
              </a:rPr>
              <a:t/>
            </a:r>
            <a:br>
              <a:rPr lang="tr-TR" sz="2200" b="1" dirty="0">
                <a:solidFill>
                  <a:srgbClr val="0070C0"/>
                </a:solidFill>
              </a:rPr>
            </a:br>
            <a:endParaRPr lang="tr-TR" sz="2200" b="1" dirty="0">
              <a:solidFill>
                <a:srgbClr val="0070C0"/>
              </a:solidFill>
            </a:endParaRPr>
          </a:p>
        </p:txBody>
      </p:sp>
      <p:graphicFrame>
        <p:nvGraphicFramePr>
          <p:cNvPr id="4" name="İçerik Yer Tutucusu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708944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274638"/>
            <a:ext cx="8784976" cy="1143000"/>
          </a:xfrm>
        </p:spPr>
        <p:txBody>
          <a:bodyPr>
            <a:normAutofit/>
          </a:bodyPr>
          <a:lstStyle/>
          <a:p>
            <a:r>
              <a:rPr lang="tr-TR" sz="2200" b="1" dirty="0">
                <a:solidFill>
                  <a:srgbClr val="0070C0"/>
                </a:solidFill>
              </a:rPr>
              <a:t>29. </a:t>
            </a:r>
            <a:r>
              <a:rPr lang="tr-TR" sz="2200" b="1" dirty="0" err="1">
                <a:solidFill>
                  <a:srgbClr val="0070C0"/>
                </a:solidFill>
              </a:rPr>
              <a:t>Teachers</a:t>
            </a:r>
            <a:r>
              <a:rPr lang="tr-TR" sz="2200" b="1" dirty="0">
                <a:solidFill>
                  <a:srgbClr val="0070C0"/>
                </a:solidFill>
              </a:rPr>
              <a:t> </a:t>
            </a:r>
            <a:r>
              <a:rPr lang="tr-TR" sz="2200" b="1" dirty="0" err="1">
                <a:solidFill>
                  <a:srgbClr val="0070C0"/>
                </a:solidFill>
              </a:rPr>
              <a:t>and</a:t>
            </a:r>
            <a:r>
              <a:rPr lang="tr-TR" sz="2200" b="1" dirty="0">
                <a:solidFill>
                  <a:srgbClr val="0070C0"/>
                </a:solidFill>
              </a:rPr>
              <a:t> </a:t>
            </a:r>
            <a:r>
              <a:rPr lang="tr-TR" sz="2200" b="1" dirty="0" err="1">
                <a:solidFill>
                  <a:srgbClr val="0070C0"/>
                </a:solidFill>
              </a:rPr>
              <a:t>students</a:t>
            </a:r>
            <a:r>
              <a:rPr lang="tr-TR" sz="2200" b="1" dirty="0">
                <a:solidFill>
                  <a:srgbClr val="0070C0"/>
                </a:solidFill>
              </a:rPr>
              <a:t> </a:t>
            </a:r>
            <a:r>
              <a:rPr lang="tr-TR" sz="2200" b="1" dirty="0" err="1">
                <a:solidFill>
                  <a:srgbClr val="0070C0"/>
                </a:solidFill>
              </a:rPr>
              <a:t>have</a:t>
            </a:r>
            <a:r>
              <a:rPr lang="tr-TR" sz="2200" b="1" dirty="0">
                <a:solidFill>
                  <a:srgbClr val="0070C0"/>
                </a:solidFill>
              </a:rPr>
              <a:t> </a:t>
            </a:r>
            <a:r>
              <a:rPr lang="tr-TR" sz="2200" b="1" dirty="0" err="1">
                <a:solidFill>
                  <a:srgbClr val="0070C0"/>
                </a:solidFill>
              </a:rPr>
              <a:t>multiple</a:t>
            </a:r>
            <a:r>
              <a:rPr lang="tr-TR" sz="2200" b="1" dirty="0">
                <a:solidFill>
                  <a:srgbClr val="0070C0"/>
                </a:solidFill>
              </a:rPr>
              <a:t> </a:t>
            </a:r>
            <a:r>
              <a:rPr lang="tr-TR" sz="2200" b="1" dirty="0" err="1">
                <a:solidFill>
                  <a:srgbClr val="0070C0"/>
                </a:solidFill>
              </a:rPr>
              <a:t>strategies</a:t>
            </a:r>
            <a:r>
              <a:rPr lang="tr-TR" sz="2200" b="1" dirty="0">
                <a:solidFill>
                  <a:srgbClr val="0070C0"/>
                </a:solidFill>
              </a:rPr>
              <a:t> </a:t>
            </a:r>
            <a:r>
              <a:rPr lang="tr-TR" sz="2200" b="1" dirty="0" err="1">
                <a:solidFill>
                  <a:srgbClr val="0070C0"/>
                </a:solidFill>
              </a:rPr>
              <a:t>for</a:t>
            </a:r>
            <a:r>
              <a:rPr lang="tr-TR" sz="2200" b="1" dirty="0">
                <a:solidFill>
                  <a:srgbClr val="0070C0"/>
                </a:solidFill>
              </a:rPr>
              <a:t> </a:t>
            </a:r>
            <a:r>
              <a:rPr lang="tr-TR" sz="2200" b="1" dirty="0" err="1">
                <a:solidFill>
                  <a:srgbClr val="0070C0"/>
                </a:solidFill>
              </a:rPr>
              <a:t>learning</a:t>
            </a:r>
            <a:r>
              <a:rPr lang="tr-TR" sz="2200" b="1" dirty="0">
                <a:solidFill>
                  <a:srgbClr val="0070C0"/>
                </a:solidFill>
              </a:rPr>
              <a:t>.</a:t>
            </a:r>
            <a:br>
              <a:rPr lang="tr-TR" sz="2200" b="1" dirty="0">
                <a:solidFill>
                  <a:srgbClr val="0070C0"/>
                </a:solidFill>
              </a:rPr>
            </a:br>
            <a:endParaRPr lang="tr-TR" sz="2200" b="1" dirty="0">
              <a:solidFill>
                <a:srgbClr val="0070C0"/>
              </a:solidFill>
            </a:endParaRPr>
          </a:p>
        </p:txBody>
      </p:sp>
      <p:graphicFrame>
        <p:nvGraphicFramePr>
          <p:cNvPr id="4" name="İçerik Yer Tutucusu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68131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1600" b="1" dirty="0">
                <a:solidFill>
                  <a:srgbClr val="0070C0"/>
                </a:solidFill>
              </a:rPr>
              <a:t>2.This </a:t>
            </a:r>
            <a:r>
              <a:rPr lang="tr-TR" sz="1600" b="1" dirty="0" err="1">
                <a:solidFill>
                  <a:srgbClr val="0070C0"/>
                </a:solidFill>
              </a:rPr>
              <a:t>school</a:t>
            </a:r>
            <a:r>
              <a:rPr lang="tr-TR" sz="1600" b="1" dirty="0">
                <a:solidFill>
                  <a:srgbClr val="0070C0"/>
                </a:solidFill>
              </a:rPr>
              <a:t> has </a:t>
            </a:r>
            <a:r>
              <a:rPr lang="tr-TR" sz="1600" b="1" dirty="0" err="1">
                <a:solidFill>
                  <a:srgbClr val="0070C0"/>
                </a:solidFill>
              </a:rPr>
              <a:t>convincing</a:t>
            </a:r>
            <a:r>
              <a:rPr lang="tr-TR" sz="1600" b="1" dirty="0">
                <a:solidFill>
                  <a:srgbClr val="0070C0"/>
                </a:solidFill>
              </a:rPr>
              <a:t> </a:t>
            </a:r>
            <a:r>
              <a:rPr lang="tr-TR" sz="1600" b="1" dirty="0" err="1">
                <a:solidFill>
                  <a:srgbClr val="0070C0"/>
                </a:solidFill>
              </a:rPr>
              <a:t>evidence</a:t>
            </a:r>
            <a:r>
              <a:rPr lang="tr-TR" sz="1600" b="1" dirty="0">
                <a:solidFill>
                  <a:srgbClr val="0070C0"/>
                </a:solidFill>
              </a:rPr>
              <a:t> </a:t>
            </a:r>
            <a:r>
              <a:rPr lang="tr-TR" sz="1600" b="1" dirty="0" err="1">
                <a:solidFill>
                  <a:srgbClr val="0070C0"/>
                </a:solidFill>
              </a:rPr>
              <a:t>that</a:t>
            </a:r>
            <a:r>
              <a:rPr lang="tr-TR" sz="1600" b="1" dirty="0">
                <a:solidFill>
                  <a:srgbClr val="0070C0"/>
                </a:solidFill>
              </a:rPr>
              <a:t> </a:t>
            </a:r>
            <a:r>
              <a:rPr lang="tr-TR" sz="1600" b="1" dirty="0" err="1">
                <a:solidFill>
                  <a:srgbClr val="0070C0"/>
                </a:solidFill>
              </a:rPr>
              <a:t>all</a:t>
            </a:r>
            <a:r>
              <a:rPr lang="tr-TR" sz="1600" b="1" dirty="0">
                <a:solidFill>
                  <a:srgbClr val="0070C0"/>
                </a:solidFill>
              </a:rPr>
              <a:t> of </a:t>
            </a:r>
            <a:r>
              <a:rPr lang="tr-TR" sz="1600" b="1" dirty="0" err="1">
                <a:solidFill>
                  <a:srgbClr val="0070C0"/>
                </a:solidFill>
              </a:rPr>
              <a:t>its</a:t>
            </a:r>
            <a:r>
              <a:rPr lang="tr-TR" sz="1600" b="1" dirty="0">
                <a:solidFill>
                  <a:srgbClr val="0070C0"/>
                </a:solidFill>
              </a:rPr>
              <a:t> </a:t>
            </a:r>
            <a:r>
              <a:rPr lang="tr-TR" sz="1600" b="1" dirty="0" err="1">
                <a:solidFill>
                  <a:srgbClr val="0070C0"/>
                </a:solidFill>
              </a:rPr>
              <a:t>teachers</a:t>
            </a:r>
            <a:r>
              <a:rPr lang="tr-TR" sz="1600" b="1" dirty="0">
                <a:solidFill>
                  <a:srgbClr val="0070C0"/>
                </a:solidFill>
              </a:rPr>
              <a:t> </a:t>
            </a:r>
            <a:r>
              <a:rPr lang="tr-TR" sz="1600" b="1" dirty="0" err="1">
                <a:solidFill>
                  <a:srgbClr val="0070C0"/>
                </a:solidFill>
              </a:rPr>
              <a:t>are</a:t>
            </a:r>
            <a:r>
              <a:rPr lang="tr-TR" sz="1600" b="1" dirty="0">
                <a:solidFill>
                  <a:srgbClr val="0070C0"/>
                </a:solidFill>
              </a:rPr>
              <a:t> </a:t>
            </a:r>
            <a:r>
              <a:rPr lang="tr-TR" sz="1600" b="1" dirty="0" err="1">
                <a:solidFill>
                  <a:srgbClr val="0070C0"/>
                </a:solidFill>
              </a:rPr>
              <a:t>passionate</a:t>
            </a:r>
            <a:r>
              <a:rPr lang="tr-TR" sz="1600" b="1" dirty="0">
                <a:solidFill>
                  <a:srgbClr val="0070C0"/>
                </a:solidFill>
              </a:rPr>
              <a:t> </a:t>
            </a:r>
            <a:r>
              <a:rPr lang="tr-TR" sz="1600" b="1" dirty="0" err="1">
                <a:solidFill>
                  <a:srgbClr val="0070C0"/>
                </a:solidFill>
              </a:rPr>
              <a:t>and</a:t>
            </a:r>
            <a:r>
              <a:rPr lang="tr-TR" sz="1600" b="1" dirty="0">
                <a:solidFill>
                  <a:srgbClr val="0070C0"/>
                </a:solidFill>
              </a:rPr>
              <a:t> </a:t>
            </a:r>
            <a:r>
              <a:rPr lang="tr-TR" sz="1600" b="1" dirty="0" err="1">
                <a:solidFill>
                  <a:srgbClr val="0070C0"/>
                </a:solidFill>
              </a:rPr>
              <a:t>inspired</a:t>
            </a:r>
            <a:r>
              <a:rPr lang="tr-TR" sz="1600" b="1" dirty="0">
                <a:solidFill>
                  <a:srgbClr val="0070C0"/>
                </a:solidFill>
              </a:rPr>
              <a:t>  </a:t>
            </a:r>
            <a:r>
              <a:rPr lang="tr-TR" sz="1600" b="1" dirty="0" err="1">
                <a:solidFill>
                  <a:srgbClr val="0070C0"/>
                </a:solidFill>
              </a:rPr>
              <a:t>and</a:t>
            </a:r>
            <a:r>
              <a:rPr lang="tr-TR" sz="1600" b="1" dirty="0">
                <a:solidFill>
                  <a:srgbClr val="0070C0"/>
                </a:solidFill>
              </a:rPr>
              <a:t> </a:t>
            </a:r>
            <a:r>
              <a:rPr lang="tr-TR" sz="1600" b="1" dirty="0" err="1">
                <a:solidFill>
                  <a:srgbClr val="0070C0"/>
                </a:solidFill>
              </a:rPr>
              <a:t>this</a:t>
            </a:r>
            <a:r>
              <a:rPr lang="tr-TR" sz="1600" b="1" dirty="0">
                <a:solidFill>
                  <a:srgbClr val="0070C0"/>
                </a:solidFill>
              </a:rPr>
              <a:t> </a:t>
            </a:r>
            <a:r>
              <a:rPr lang="tr-TR" sz="1600" b="1" dirty="0" err="1">
                <a:solidFill>
                  <a:srgbClr val="0070C0"/>
                </a:solidFill>
              </a:rPr>
              <a:t>should</a:t>
            </a:r>
            <a:r>
              <a:rPr lang="tr-TR" sz="1600" b="1" dirty="0">
                <a:solidFill>
                  <a:srgbClr val="0070C0"/>
                </a:solidFill>
              </a:rPr>
              <a:t> be </a:t>
            </a:r>
            <a:r>
              <a:rPr lang="tr-TR" sz="1600" b="1" dirty="0" err="1">
                <a:solidFill>
                  <a:srgbClr val="0070C0"/>
                </a:solidFill>
              </a:rPr>
              <a:t>the</a:t>
            </a:r>
            <a:r>
              <a:rPr lang="tr-TR" sz="1600" b="1" dirty="0">
                <a:solidFill>
                  <a:srgbClr val="0070C0"/>
                </a:solidFill>
              </a:rPr>
              <a:t> </a:t>
            </a:r>
            <a:r>
              <a:rPr lang="tr-TR" sz="1600" b="1" dirty="0" err="1">
                <a:solidFill>
                  <a:srgbClr val="0070C0"/>
                </a:solidFill>
              </a:rPr>
              <a:t>major</a:t>
            </a:r>
            <a:r>
              <a:rPr lang="tr-TR" sz="1600" b="1" dirty="0">
                <a:solidFill>
                  <a:srgbClr val="0070C0"/>
                </a:solidFill>
              </a:rPr>
              <a:t> </a:t>
            </a:r>
            <a:r>
              <a:rPr lang="tr-TR" sz="1600" b="1" dirty="0" err="1">
                <a:solidFill>
                  <a:srgbClr val="0070C0"/>
                </a:solidFill>
              </a:rPr>
              <a:t>promotion</a:t>
            </a:r>
            <a:r>
              <a:rPr lang="tr-TR" sz="1600" b="1" dirty="0">
                <a:solidFill>
                  <a:srgbClr val="0070C0"/>
                </a:solidFill>
              </a:rPr>
              <a:t> </a:t>
            </a:r>
            <a:r>
              <a:rPr lang="tr-TR" sz="1600" b="1" dirty="0" err="1">
                <a:solidFill>
                  <a:srgbClr val="0070C0"/>
                </a:solidFill>
              </a:rPr>
              <a:t>attribute</a:t>
            </a:r>
            <a:r>
              <a:rPr lang="tr-TR" sz="1600" b="1" dirty="0">
                <a:solidFill>
                  <a:srgbClr val="0070C0"/>
                </a:solidFill>
              </a:rPr>
              <a:t> of </a:t>
            </a:r>
            <a:r>
              <a:rPr lang="tr-TR" sz="1600" b="1" dirty="0" err="1">
                <a:solidFill>
                  <a:srgbClr val="0070C0"/>
                </a:solidFill>
              </a:rPr>
              <a:t>this</a:t>
            </a:r>
            <a:r>
              <a:rPr lang="tr-TR" sz="1600" b="1" dirty="0">
                <a:solidFill>
                  <a:srgbClr val="0070C0"/>
                </a:solidFill>
              </a:rPr>
              <a:t> </a:t>
            </a:r>
            <a:r>
              <a:rPr lang="tr-TR" sz="1600" b="1" dirty="0" err="1">
                <a:solidFill>
                  <a:srgbClr val="0070C0"/>
                </a:solidFill>
              </a:rPr>
              <a:t>school</a:t>
            </a:r>
            <a:r>
              <a:rPr lang="tr-TR" sz="1600" b="1" dirty="0">
                <a:solidFill>
                  <a:srgbClr val="0070C0"/>
                </a:solidFill>
              </a:rPr>
              <a:t/>
            </a:r>
            <a:br>
              <a:rPr lang="tr-TR" sz="1600" b="1" dirty="0">
                <a:solidFill>
                  <a:srgbClr val="0070C0"/>
                </a:solidFill>
              </a:rPr>
            </a:br>
            <a:endParaRPr lang="tr-TR" sz="1600" b="1" dirty="0">
              <a:solidFill>
                <a:srgbClr val="0070C0"/>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272840355"/>
              </p:ext>
            </p:extLst>
          </p:nvPr>
        </p:nvGraphicFramePr>
        <p:xfrm>
          <a:off x="395536" y="1268760"/>
          <a:ext cx="8229600" cy="51454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9325726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200" b="1" dirty="0">
                <a:solidFill>
                  <a:srgbClr val="0070C0"/>
                </a:solidFill>
              </a:rPr>
              <a:t>30. </a:t>
            </a:r>
            <a:r>
              <a:rPr lang="tr-TR" sz="2200" b="1" dirty="0" err="1">
                <a:solidFill>
                  <a:srgbClr val="0070C0"/>
                </a:solidFill>
              </a:rPr>
              <a:t>Teachers</a:t>
            </a:r>
            <a:r>
              <a:rPr lang="tr-TR" sz="2200" b="1" dirty="0">
                <a:solidFill>
                  <a:srgbClr val="0070C0"/>
                </a:solidFill>
              </a:rPr>
              <a:t> </a:t>
            </a:r>
            <a:r>
              <a:rPr lang="tr-TR" sz="2200" b="1" dirty="0" err="1">
                <a:solidFill>
                  <a:srgbClr val="0070C0"/>
                </a:solidFill>
              </a:rPr>
              <a:t>use</a:t>
            </a:r>
            <a:r>
              <a:rPr lang="tr-TR" sz="2200" b="1" dirty="0">
                <a:solidFill>
                  <a:srgbClr val="0070C0"/>
                </a:solidFill>
              </a:rPr>
              <a:t> </a:t>
            </a:r>
            <a:r>
              <a:rPr lang="tr-TR" sz="2200" b="1" dirty="0" err="1">
                <a:solidFill>
                  <a:srgbClr val="0070C0"/>
                </a:solidFill>
              </a:rPr>
              <a:t>principles</a:t>
            </a:r>
            <a:r>
              <a:rPr lang="tr-TR" sz="2200" b="1" dirty="0">
                <a:solidFill>
                  <a:srgbClr val="0070C0"/>
                </a:solidFill>
              </a:rPr>
              <a:t> </a:t>
            </a:r>
            <a:r>
              <a:rPr lang="tr-TR" sz="2200" b="1" dirty="0" err="1">
                <a:solidFill>
                  <a:srgbClr val="0070C0"/>
                </a:solidFill>
              </a:rPr>
              <a:t>from</a:t>
            </a:r>
            <a:r>
              <a:rPr lang="tr-TR" sz="2200" b="1" dirty="0">
                <a:solidFill>
                  <a:srgbClr val="0070C0"/>
                </a:solidFill>
              </a:rPr>
              <a:t> ‘</a:t>
            </a:r>
            <a:r>
              <a:rPr lang="tr-TR" sz="2200" b="1" dirty="0" err="1">
                <a:solidFill>
                  <a:srgbClr val="0070C0"/>
                </a:solidFill>
              </a:rPr>
              <a:t>backward</a:t>
            </a:r>
            <a:r>
              <a:rPr lang="tr-TR" sz="2200" b="1" dirty="0">
                <a:solidFill>
                  <a:srgbClr val="0070C0"/>
                </a:solidFill>
              </a:rPr>
              <a:t> </a:t>
            </a:r>
            <a:r>
              <a:rPr lang="tr-TR" sz="2200" b="1" dirty="0" err="1">
                <a:solidFill>
                  <a:srgbClr val="0070C0"/>
                </a:solidFill>
              </a:rPr>
              <a:t>design</a:t>
            </a:r>
            <a:r>
              <a:rPr lang="tr-TR" sz="2200" b="1" dirty="0">
                <a:solidFill>
                  <a:srgbClr val="0070C0"/>
                </a:solidFill>
              </a:rPr>
              <a:t>’ - </a:t>
            </a:r>
            <a:r>
              <a:rPr lang="tr-TR" sz="2200" b="1" dirty="0" err="1">
                <a:solidFill>
                  <a:srgbClr val="0070C0"/>
                </a:solidFill>
              </a:rPr>
              <a:t>moving</a:t>
            </a:r>
            <a:r>
              <a:rPr lang="tr-TR" sz="2200" b="1" dirty="0">
                <a:solidFill>
                  <a:srgbClr val="0070C0"/>
                </a:solidFill>
              </a:rPr>
              <a:t> </a:t>
            </a:r>
            <a:r>
              <a:rPr lang="tr-TR" sz="2200" b="1" dirty="0" err="1">
                <a:solidFill>
                  <a:srgbClr val="0070C0"/>
                </a:solidFill>
              </a:rPr>
              <a:t>from</a:t>
            </a:r>
            <a:r>
              <a:rPr lang="tr-TR" sz="2200" b="1" dirty="0">
                <a:solidFill>
                  <a:srgbClr val="0070C0"/>
                </a:solidFill>
              </a:rPr>
              <a:t> </a:t>
            </a:r>
            <a:r>
              <a:rPr lang="tr-TR" sz="2200" b="1" dirty="0" err="1">
                <a:solidFill>
                  <a:srgbClr val="0070C0"/>
                </a:solidFill>
              </a:rPr>
              <a:t>the</a:t>
            </a:r>
            <a:r>
              <a:rPr lang="tr-TR" sz="2200" b="1" dirty="0">
                <a:solidFill>
                  <a:srgbClr val="0070C0"/>
                </a:solidFill>
              </a:rPr>
              <a:t> </a:t>
            </a:r>
            <a:r>
              <a:rPr lang="tr-TR" sz="2200" b="1" dirty="0" err="1">
                <a:solidFill>
                  <a:srgbClr val="0070C0"/>
                </a:solidFill>
              </a:rPr>
              <a:t>outcomes</a:t>
            </a:r>
            <a:r>
              <a:rPr lang="tr-TR" sz="2200" b="1" dirty="0">
                <a:solidFill>
                  <a:srgbClr val="0070C0"/>
                </a:solidFill>
              </a:rPr>
              <a:t> (</a:t>
            </a:r>
            <a:r>
              <a:rPr lang="tr-TR" sz="2200" b="1" dirty="0" err="1">
                <a:solidFill>
                  <a:srgbClr val="0070C0"/>
                </a:solidFill>
              </a:rPr>
              <a:t>success</a:t>
            </a:r>
            <a:r>
              <a:rPr lang="tr-TR" sz="2200" b="1" dirty="0">
                <a:solidFill>
                  <a:srgbClr val="0070C0"/>
                </a:solidFill>
              </a:rPr>
              <a:t> </a:t>
            </a:r>
            <a:r>
              <a:rPr lang="tr-TR" sz="2200" b="1" dirty="0" err="1">
                <a:solidFill>
                  <a:srgbClr val="0070C0"/>
                </a:solidFill>
              </a:rPr>
              <a:t>criteria</a:t>
            </a:r>
            <a:r>
              <a:rPr lang="tr-TR" sz="2200" b="1" dirty="0">
                <a:solidFill>
                  <a:srgbClr val="0070C0"/>
                </a:solidFill>
              </a:rPr>
              <a:t>) </a:t>
            </a:r>
            <a:r>
              <a:rPr lang="tr-TR" sz="2200" b="1" dirty="0" err="1">
                <a:solidFill>
                  <a:srgbClr val="0070C0"/>
                </a:solidFill>
              </a:rPr>
              <a:t>back</a:t>
            </a:r>
            <a:r>
              <a:rPr lang="tr-TR" sz="2200" b="1" dirty="0">
                <a:solidFill>
                  <a:srgbClr val="0070C0"/>
                </a:solidFill>
              </a:rPr>
              <a:t> </a:t>
            </a:r>
            <a:r>
              <a:rPr lang="tr-TR" sz="2200" b="1" dirty="0" err="1">
                <a:solidFill>
                  <a:srgbClr val="0070C0"/>
                </a:solidFill>
              </a:rPr>
              <a:t>to</a:t>
            </a:r>
            <a:r>
              <a:rPr lang="tr-TR" sz="2200" b="1" dirty="0">
                <a:solidFill>
                  <a:srgbClr val="0070C0"/>
                </a:solidFill>
              </a:rPr>
              <a:t> </a:t>
            </a:r>
            <a:r>
              <a:rPr lang="tr-TR" sz="2200" b="1" dirty="0" err="1">
                <a:solidFill>
                  <a:srgbClr val="0070C0"/>
                </a:solidFill>
              </a:rPr>
              <a:t>the</a:t>
            </a:r>
            <a:r>
              <a:rPr lang="tr-TR" sz="2200" b="1" dirty="0">
                <a:solidFill>
                  <a:srgbClr val="0070C0"/>
                </a:solidFill>
              </a:rPr>
              <a:t> </a:t>
            </a:r>
            <a:r>
              <a:rPr lang="tr-TR" sz="2200" b="1" dirty="0" err="1">
                <a:solidFill>
                  <a:srgbClr val="0070C0"/>
                </a:solidFill>
              </a:rPr>
              <a:t>learning</a:t>
            </a:r>
            <a:r>
              <a:rPr lang="tr-TR" sz="2200" b="1" dirty="0">
                <a:solidFill>
                  <a:srgbClr val="0070C0"/>
                </a:solidFill>
              </a:rPr>
              <a:t> </a:t>
            </a:r>
            <a:r>
              <a:rPr lang="tr-TR" sz="2200" b="1" dirty="0" err="1">
                <a:solidFill>
                  <a:srgbClr val="0070C0"/>
                </a:solidFill>
              </a:rPr>
              <a:t>intentions</a:t>
            </a:r>
            <a:r>
              <a:rPr lang="tr-TR" sz="2200" b="1" dirty="0">
                <a:solidFill>
                  <a:srgbClr val="0070C0"/>
                </a:solidFill>
              </a:rPr>
              <a:t>, </a:t>
            </a:r>
            <a:r>
              <a:rPr lang="tr-TR" sz="2200" b="1" dirty="0" err="1">
                <a:solidFill>
                  <a:srgbClr val="0070C0"/>
                </a:solidFill>
              </a:rPr>
              <a:t>then</a:t>
            </a:r>
            <a:r>
              <a:rPr lang="tr-TR" sz="2200" b="1" dirty="0">
                <a:solidFill>
                  <a:srgbClr val="0070C0"/>
                </a:solidFill>
              </a:rPr>
              <a:t> </a:t>
            </a:r>
            <a:r>
              <a:rPr lang="tr-TR" sz="2200" b="1" dirty="0" err="1">
                <a:solidFill>
                  <a:srgbClr val="0070C0"/>
                </a:solidFill>
              </a:rPr>
              <a:t>to</a:t>
            </a:r>
            <a:r>
              <a:rPr lang="tr-TR" sz="2200" b="1" dirty="0">
                <a:solidFill>
                  <a:srgbClr val="0070C0"/>
                </a:solidFill>
              </a:rPr>
              <a:t> </a:t>
            </a:r>
            <a:r>
              <a:rPr lang="tr-TR" sz="2200" b="1" dirty="0" err="1">
                <a:solidFill>
                  <a:srgbClr val="0070C0"/>
                </a:solidFill>
              </a:rPr>
              <a:t>the</a:t>
            </a:r>
            <a:r>
              <a:rPr lang="tr-TR" sz="2200" b="1" dirty="0">
                <a:solidFill>
                  <a:srgbClr val="0070C0"/>
                </a:solidFill>
              </a:rPr>
              <a:t> </a:t>
            </a:r>
            <a:r>
              <a:rPr lang="tr-TR" sz="2200" b="1" dirty="0" err="1">
                <a:solidFill>
                  <a:srgbClr val="0070C0"/>
                </a:solidFill>
              </a:rPr>
              <a:t>activities</a:t>
            </a:r>
            <a:r>
              <a:rPr lang="tr-TR" sz="2200" b="1" dirty="0">
                <a:solidFill>
                  <a:srgbClr val="0070C0"/>
                </a:solidFill>
              </a:rPr>
              <a:t> </a:t>
            </a:r>
            <a:r>
              <a:rPr lang="tr-TR" sz="2200" b="1" dirty="0" err="1">
                <a:solidFill>
                  <a:srgbClr val="0070C0"/>
                </a:solidFill>
              </a:rPr>
              <a:t>and</a:t>
            </a:r>
            <a:r>
              <a:rPr lang="tr-TR" sz="2200" b="1" dirty="0">
                <a:solidFill>
                  <a:srgbClr val="0070C0"/>
                </a:solidFill>
              </a:rPr>
              <a:t> </a:t>
            </a:r>
            <a:r>
              <a:rPr lang="tr-TR" sz="2200" b="1" dirty="0" err="1">
                <a:solidFill>
                  <a:srgbClr val="0070C0"/>
                </a:solidFill>
              </a:rPr>
              <a:t>resources</a:t>
            </a:r>
            <a:r>
              <a:rPr lang="tr-TR" sz="2200" b="1" dirty="0">
                <a:solidFill>
                  <a:srgbClr val="0070C0"/>
                </a:solidFill>
              </a:rPr>
              <a:t> </a:t>
            </a:r>
            <a:r>
              <a:rPr lang="tr-TR" sz="2200" b="1" dirty="0" err="1">
                <a:solidFill>
                  <a:srgbClr val="0070C0"/>
                </a:solidFill>
              </a:rPr>
              <a:t>needed</a:t>
            </a:r>
            <a:r>
              <a:rPr lang="tr-TR" sz="2200" b="1" dirty="0">
                <a:solidFill>
                  <a:srgbClr val="0070C0"/>
                </a:solidFill>
              </a:rPr>
              <a:t> </a:t>
            </a:r>
            <a:r>
              <a:rPr lang="tr-TR" sz="2200" b="1" dirty="0" err="1">
                <a:solidFill>
                  <a:srgbClr val="0070C0"/>
                </a:solidFill>
              </a:rPr>
              <a:t>to</a:t>
            </a:r>
            <a:r>
              <a:rPr lang="tr-TR" sz="2200" b="1" dirty="0">
                <a:solidFill>
                  <a:srgbClr val="0070C0"/>
                </a:solidFill>
              </a:rPr>
              <a:t> </a:t>
            </a:r>
            <a:r>
              <a:rPr lang="tr-TR" sz="2200" b="1" dirty="0" err="1">
                <a:solidFill>
                  <a:srgbClr val="0070C0"/>
                </a:solidFill>
              </a:rPr>
              <a:t>attain</a:t>
            </a:r>
            <a:r>
              <a:rPr lang="tr-TR" sz="2200" b="1" dirty="0">
                <a:solidFill>
                  <a:srgbClr val="0070C0"/>
                </a:solidFill>
              </a:rPr>
              <a:t> </a:t>
            </a:r>
            <a:r>
              <a:rPr lang="tr-TR" sz="2200" b="1" dirty="0" err="1">
                <a:solidFill>
                  <a:srgbClr val="0070C0"/>
                </a:solidFill>
              </a:rPr>
              <a:t>the</a:t>
            </a:r>
            <a:r>
              <a:rPr lang="tr-TR" sz="2200" b="1" dirty="0">
                <a:solidFill>
                  <a:srgbClr val="0070C0"/>
                </a:solidFill>
              </a:rPr>
              <a:t> </a:t>
            </a:r>
            <a:r>
              <a:rPr lang="tr-TR" sz="2200" b="1" dirty="0" err="1">
                <a:solidFill>
                  <a:srgbClr val="0070C0"/>
                </a:solidFill>
              </a:rPr>
              <a:t>success</a:t>
            </a:r>
            <a:r>
              <a:rPr lang="tr-TR" sz="2200" b="1" dirty="0">
                <a:solidFill>
                  <a:srgbClr val="0070C0"/>
                </a:solidFill>
              </a:rPr>
              <a:t> </a:t>
            </a:r>
            <a:r>
              <a:rPr lang="tr-TR" sz="2200" b="1" dirty="0" err="1">
                <a:solidFill>
                  <a:srgbClr val="0070C0"/>
                </a:solidFill>
              </a:rPr>
              <a:t>criteria</a:t>
            </a:r>
            <a:r>
              <a:rPr lang="tr-TR" sz="2200" b="1" dirty="0">
                <a:solidFill>
                  <a:srgbClr val="0070C0"/>
                </a:solidFill>
              </a:rPr>
              <a:t>.</a:t>
            </a:r>
            <a:br>
              <a:rPr lang="tr-TR" sz="2200" b="1" dirty="0">
                <a:solidFill>
                  <a:srgbClr val="0070C0"/>
                </a:solidFill>
              </a:rPr>
            </a:br>
            <a:endParaRPr lang="tr-TR" sz="2200" b="1" dirty="0">
              <a:solidFill>
                <a:srgbClr val="0070C0"/>
              </a:solidFill>
            </a:endParaRPr>
          </a:p>
        </p:txBody>
      </p:sp>
      <p:graphicFrame>
        <p:nvGraphicFramePr>
          <p:cNvPr id="4" name="İçerik Yer Tutucusu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919560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200" b="1" dirty="0">
                <a:solidFill>
                  <a:srgbClr val="0070C0"/>
                </a:solidFill>
              </a:rPr>
              <a:t>31. </a:t>
            </a:r>
            <a:r>
              <a:rPr lang="tr-TR" sz="2200" b="1" dirty="0" err="1">
                <a:solidFill>
                  <a:srgbClr val="0070C0"/>
                </a:solidFill>
              </a:rPr>
              <a:t>All</a:t>
            </a:r>
            <a:r>
              <a:rPr lang="tr-TR" sz="2200" b="1" dirty="0">
                <a:solidFill>
                  <a:srgbClr val="0070C0"/>
                </a:solidFill>
              </a:rPr>
              <a:t> </a:t>
            </a:r>
            <a:r>
              <a:rPr lang="tr-TR" sz="2200" b="1" dirty="0" err="1">
                <a:solidFill>
                  <a:srgbClr val="0070C0"/>
                </a:solidFill>
              </a:rPr>
              <a:t>students</a:t>
            </a:r>
            <a:r>
              <a:rPr lang="tr-TR" sz="2200" b="1" dirty="0">
                <a:solidFill>
                  <a:srgbClr val="0070C0"/>
                </a:solidFill>
              </a:rPr>
              <a:t> </a:t>
            </a:r>
            <a:r>
              <a:rPr lang="tr-TR" sz="2200" b="1" dirty="0" err="1">
                <a:solidFill>
                  <a:srgbClr val="0070C0"/>
                </a:solidFill>
              </a:rPr>
              <a:t>are</a:t>
            </a:r>
            <a:r>
              <a:rPr lang="tr-TR" sz="2200" b="1" dirty="0">
                <a:solidFill>
                  <a:srgbClr val="0070C0"/>
                </a:solidFill>
              </a:rPr>
              <a:t> </a:t>
            </a:r>
            <a:r>
              <a:rPr lang="tr-TR" sz="2200" b="1" dirty="0" err="1">
                <a:solidFill>
                  <a:srgbClr val="0070C0"/>
                </a:solidFill>
              </a:rPr>
              <a:t>taught</a:t>
            </a:r>
            <a:r>
              <a:rPr lang="tr-TR" sz="2200" b="1" dirty="0">
                <a:solidFill>
                  <a:srgbClr val="0070C0"/>
                </a:solidFill>
              </a:rPr>
              <a:t> how </a:t>
            </a:r>
            <a:r>
              <a:rPr lang="tr-TR" sz="2200" b="1" dirty="0" err="1">
                <a:solidFill>
                  <a:srgbClr val="0070C0"/>
                </a:solidFill>
              </a:rPr>
              <a:t>to</a:t>
            </a:r>
            <a:r>
              <a:rPr lang="tr-TR" sz="2200" b="1" dirty="0">
                <a:solidFill>
                  <a:srgbClr val="0070C0"/>
                </a:solidFill>
              </a:rPr>
              <a:t> </a:t>
            </a:r>
            <a:r>
              <a:rPr lang="tr-TR" sz="2200" b="1" dirty="0" err="1">
                <a:solidFill>
                  <a:srgbClr val="0070C0"/>
                </a:solidFill>
              </a:rPr>
              <a:t>practice</a:t>
            </a:r>
            <a:r>
              <a:rPr lang="tr-TR" sz="2200" b="1" dirty="0">
                <a:solidFill>
                  <a:srgbClr val="0070C0"/>
                </a:solidFill>
              </a:rPr>
              <a:t> </a:t>
            </a:r>
            <a:r>
              <a:rPr lang="tr-TR" sz="2200" b="1" dirty="0" err="1">
                <a:solidFill>
                  <a:srgbClr val="0070C0"/>
                </a:solidFill>
              </a:rPr>
              <a:t>deliberately</a:t>
            </a:r>
            <a:r>
              <a:rPr lang="tr-TR" sz="2200" b="1" dirty="0">
                <a:solidFill>
                  <a:srgbClr val="0070C0"/>
                </a:solidFill>
              </a:rPr>
              <a:t> </a:t>
            </a:r>
            <a:r>
              <a:rPr lang="tr-TR" sz="2200" b="1" dirty="0" err="1">
                <a:solidFill>
                  <a:srgbClr val="0070C0"/>
                </a:solidFill>
              </a:rPr>
              <a:t>and</a:t>
            </a:r>
            <a:r>
              <a:rPr lang="tr-TR" sz="2200" b="1" dirty="0">
                <a:solidFill>
                  <a:srgbClr val="0070C0"/>
                </a:solidFill>
              </a:rPr>
              <a:t> how </a:t>
            </a:r>
            <a:r>
              <a:rPr lang="tr-TR" sz="2200" b="1" dirty="0" err="1">
                <a:solidFill>
                  <a:srgbClr val="0070C0"/>
                </a:solidFill>
              </a:rPr>
              <a:t>to</a:t>
            </a:r>
            <a:r>
              <a:rPr lang="tr-TR" sz="2200" b="1" dirty="0">
                <a:solidFill>
                  <a:srgbClr val="0070C0"/>
                </a:solidFill>
              </a:rPr>
              <a:t> </a:t>
            </a:r>
            <a:r>
              <a:rPr lang="tr-TR" sz="2200" b="1" dirty="0" err="1">
                <a:solidFill>
                  <a:srgbClr val="0070C0"/>
                </a:solidFill>
              </a:rPr>
              <a:t>concentrate</a:t>
            </a:r>
            <a:endParaRPr lang="tr-TR" sz="2200" b="1" dirty="0">
              <a:solidFill>
                <a:srgbClr val="0070C0"/>
              </a:solidFill>
            </a:endParaRPr>
          </a:p>
        </p:txBody>
      </p:sp>
      <p:graphicFrame>
        <p:nvGraphicFramePr>
          <p:cNvPr id="4" name="İçerik Yer Tutucusu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2341916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200" b="1" dirty="0">
                <a:solidFill>
                  <a:srgbClr val="0070C0"/>
                </a:solidFill>
              </a:rPr>
              <a:t>32. </a:t>
            </a:r>
            <a:r>
              <a:rPr lang="tr-TR" sz="2200" b="1" dirty="0" err="1">
                <a:solidFill>
                  <a:srgbClr val="0070C0"/>
                </a:solidFill>
              </a:rPr>
              <a:t>Processes</a:t>
            </a:r>
            <a:r>
              <a:rPr lang="tr-TR" sz="2200" b="1" dirty="0">
                <a:solidFill>
                  <a:srgbClr val="0070C0"/>
                </a:solidFill>
              </a:rPr>
              <a:t> </a:t>
            </a:r>
            <a:r>
              <a:rPr lang="tr-TR" sz="2200" b="1" dirty="0" err="1">
                <a:solidFill>
                  <a:srgbClr val="0070C0"/>
                </a:solidFill>
              </a:rPr>
              <a:t>are</a:t>
            </a:r>
            <a:r>
              <a:rPr lang="tr-TR" sz="2200" b="1" dirty="0">
                <a:solidFill>
                  <a:srgbClr val="0070C0"/>
                </a:solidFill>
              </a:rPr>
              <a:t> in </a:t>
            </a:r>
            <a:r>
              <a:rPr lang="tr-TR" sz="2200" b="1" dirty="0" err="1">
                <a:solidFill>
                  <a:srgbClr val="0070C0"/>
                </a:solidFill>
              </a:rPr>
              <a:t>place</a:t>
            </a:r>
            <a:r>
              <a:rPr lang="tr-TR" sz="2200" b="1" dirty="0">
                <a:solidFill>
                  <a:srgbClr val="0070C0"/>
                </a:solidFill>
              </a:rPr>
              <a:t> </a:t>
            </a:r>
            <a:r>
              <a:rPr lang="tr-TR" sz="2200" b="1" dirty="0" err="1">
                <a:solidFill>
                  <a:srgbClr val="0070C0"/>
                </a:solidFill>
              </a:rPr>
              <a:t>for</a:t>
            </a:r>
            <a:r>
              <a:rPr lang="tr-TR" sz="2200" b="1" dirty="0">
                <a:solidFill>
                  <a:srgbClr val="0070C0"/>
                </a:solidFill>
              </a:rPr>
              <a:t> </a:t>
            </a:r>
            <a:r>
              <a:rPr lang="tr-TR" sz="2200" b="1" dirty="0" err="1">
                <a:solidFill>
                  <a:srgbClr val="0070C0"/>
                </a:solidFill>
              </a:rPr>
              <a:t>teachers</a:t>
            </a:r>
            <a:r>
              <a:rPr lang="tr-TR" sz="2200" b="1" dirty="0">
                <a:solidFill>
                  <a:srgbClr val="0070C0"/>
                </a:solidFill>
              </a:rPr>
              <a:t> </a:t>
            </a:r>
            <a:r>
              <a:rPr lang="tr-TR" sz="2200" b="1" dirty="0" err="1">
                <a:solidFill>
                  <a:srgbClr val="0070C0"/>
                </a:solidFill>
              </a:rPr>
              <a:t>to</a:t>
            </a:r>
            <a:r>
              <a:rPr lang="tr-TR" sz="2200" b="1" dirty="0">
                <a:solidFill>
                  <a:srgbClr val="0070C0"/>
                </a:solidFill>
              </a:rPr>
              <a:t> </a:t>
            </a:r>
            <a:r>
              <a:rPr lang="tr-TR" sz="2200" b="1" dirty="0" err="1">
                <a:solidFill>
                  <a:srgbClr val="0070C0"/>
                </a:solidFill>
              </a:rPr>
              <a:t>see</a:t>
            </a:r>
            <a:r>
              <a:rPr lang="tr-TR" sz="2200" b="1" dirty="0">
                <a:solidFill>
                  <a:srgbClr val="0070C0"/>
                </a:solidFill>
              </a:rPr>
              <a:t> </a:t>
            </a:r>
            <a:r>
              <a:rPr lang="tr-TR" sz="2200" b="1" dirty="0" err="1">
                <a:solidFill>
                  <a:srgbClr val="0070C0"/>
                </a:solidFill>
              </a:rPr>
              <a:t>learning</a:t>
            </a:r>
            <a:r>
              <a:rPr lang="tr-TR" sz="2200" b="1" dirty="0">
                <a:solidFill>
                  <a:srgbClr val="0070C0"/>
                </a:solidFill>
              </a:rPr>
              <a:t> </a:t>
            </a:r>
            <a:r>
              <a:rPr lang="tr-TR" sz="2200" b="1" dirty="0" err="1">
                <a:solidFill>
                  <a:srgbClr val="0070C0"/>
                </a:solidFill>
              </a:rPr>
              <a:t>through</a:t>
            </a:r>
            <a:r>
              <a:rPr lang="tr-TR" sz="2200" b="1" dirty="0">
                <a:solidFill>
                  <a:srgbClr val="0070C0"/>
                </a:solidFill>
              </a:rPr>
              <a:t> </a:t>
            </a:r>
            <a:r>
              <a:rPr lang="tr-TR" sz="2200" b="1" dirty="0" err="1">
                <a:solidFill>
                  <a:srgbClr val="0070C0"/>
                </a:solidFill>
              </a:rPr>
              <a:t>the</a:t>
            </a:r>
            <a:r>
              <a:rPr lang="tr-TR" sz="2200" b="1" dirty="0">
                <a:solidFill>
                  <a:srgbClr val="0070C0"/>
                </a:solidFill>
              </a:rPr>
              <a:t> </a:t>
            </a:r>
            <a:r>
              <a:rPr lang="tr-TR" sz="2200" b="1" dirty="0" err="1">
                <a:solidFill>
                  <a:srgbClr val="0070C0"/>
                </a:solidFill>
              </a:rPr>
              <a:t>eyes</a:t>
            </a:r>
            <a:r>
              <a:rPr lang="tr-TR" sz="2200" b="1" dirty="0">
                <a:solidFill>
                  <a:srgbClr val="0070C0"/>
                </a:solidFill>
              </a:rPr>
              <a:t> of </a:t>
            </a:r>
            <a:r>
              <a:rPr lang="tr-TR" sz="2200" b="1" dirty="0" err="1">
                <a:solidFill>
                  <a:srgbClr val="0070C0"/>
                </a:solidFill>
              </a:rPr>
              <a:t>students</a:t>
            </a:r>
            <a:r>
              <a:rPr lang="tr-TR" sz="2200" b="1" dirty="0">
                <a:solidFill>
                  <a:srgbClr val="0070C0"/>
                </a:solidFill>
              </a:rPr>
              <a:t>.</a:t>
            </a:r>
            <a:br>
              <a:rPr lang="tr-TR" sz="2200" b="1" dirty="0">
                <a:solidFill>
                  <a:srgbClr val="0070C0"/>
                </a:solidFill>
              </a:rPr>
            </a:br>
            <a:endParaRPr lang="tr-TR" sz="2200" b="1" dirty="0">
              <a:solidFill>
                <a:srgbClr val="0070C0"/>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05346374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173714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200" b="1" dirty="0">
                <a:solidFill>
                  <a:srgbClr val="0070C0"/>
                </a:solidFill>
              </a:rPr>
              <a:t>33 </a:t>
            </a:r>
            <a:r>
              <a:rPr lang="tr-TR" sz="2200" b="1" dirty="0" err="1">
                <a:solidFill>
                  <a:srgbClr val="0070C0"/>
                </a:solidFill>
              </a:rPr>
              <a:t>Teachers</a:t>
            </a:r>
            <a:r>
              <a:rPr lang="tr-TR" sz="2200" b="1" dirty="0">
                <a:solidFill>
                  <a:srgbClr val="0070C0"/>
                </a:solidFill>
              </a:rPr>
              <a:t> </a:t>
            </a:r>
            <a:r>
              <a:rPr lang="tr-TR" sz="2200" b="1" dirty="0" err="1">
                <a:solidFill>
                  <a:srgbClr val="0070C0"/>
                </a:solidFill>
              </a:rPr>
              <a:t>are</a:t>
            </a:r>
            <a:r>
              <a:rPr lang="tr-TR" sz="2200" b="1" dirty="0">
                <a:solidFill>
                  <a:srgbClr val="0070C0"/>
                </a:solidFill>
              </a:rPr>
              <a:t> </a:t>
            </a:r>
            <a:r>
              <a:rPr lang="tr-TR" sz="2200" b="1" dirty="0" err="1">
                <a:solidFill>
                  <a:srgbClr val="0070C0"/>
                </a:solidFill>
              </a:rPr>
              <a:t>aware</a:t>
            </a:r>
            <a:r>
              <a:rPr lang="tr-TR" sz="2200" b="1" dirty="0">
                <a:solidFill>
                  <a:srgbClr val="0070C0"/>
                </a:solidFill>
              </a:rPr>
              <a:t> of, </a:t>
            </a:r>
            <a:r>
              <a:rPr lang="tr-TR" sz="2200" b="1" dirty="0" err="1">
                <a:solidFill>
                  <a:srgbClr val="0070C0"/>
                </a:solidFill>
              </a:rPr>
              <a:t>and</a:t>
            </a:r>
            <a:r>
              <a:rPr lang="tr-TR" sz="2200" b="1" dirty="0">
                <a:solidFill>
                  <a:srgbClr val="0070C0"/>
                </a:solidFill>
              </a:rPr>
              <a:t> </a:t>
            </a:r>
            <a:r>
              <a:rPr lang="tr-TR" sz="2200" b="1" dirty="0" err="1">
                <a:solidFill>
                  <a:srgbClr val="0070C0"/>
                </a:solidFill>
              </a:rPr>
              <a:t>aim</a:t>
            </a:r>
            <a:r>
              <a:rPr lang="tr-TR" sz="2200" b="1" dirty="0">
                <a:solidFill>
                  <a:srgbClr val="0070C0"/>
                </a:solidFill>
              </a:rPr>
              <a:t> </a:t>
            </a:r>
            <a:r>
              <a:rPr lang="tr-TR" sz="2200" b="1" dirty="0" err="1">
                <a:solidFill>
                  <a:srgbClr val="0070C0"/>
                </a:solidFill>
              </a:rPr>
              <a:t>to</a:t>
            </a:r>
            <a:r>
              <a:rPr lang="tr-TR" sz="2200" b="1" dirty="0">
                <a:solidFill>
                  <a:srgbClr val="0070C0"/>
                </a:solidFill>
              </a:rPr>
              <a:t> </a:t>
            </a:r>
            <a:r>
              <a:rPr lang="tr-TR" sz="2200" b="1" dirty="0" err="1">
                <a:solidFill>
                  <a:srgbClr val="0070C0"/>
                </a:solidFill>
              </a:rPr>
              <a:t>provide</a:t>
            </a:r>
            <a:r>
              <a:rPr lang="tr-TR" sz="2200" b="1" dirty="0">
                <a:solidFill>
                  <a:srgbClr val="0070C0"/>
                </a:solidFill>
              </a:rPr>
              <a:t> </a:t>
            </a:r>
            <a:r>
              <a:rPr lang="tr-TR" sz="2200" b="1" dirty="0" err="1">
                <a:solidFill>
                  <a:srgbClr val="0070C0"/>
                </a:solidFill>
              </a:rPr>
              <a:t>feedback</a:t>
            </a:r>
            <a:r>
              <a:rPr lang="tr-TR" sz="2200" b="1" dirty="0">
                <a:solidFill>
                  <a:srgbClr val="0070C0"/>
                </a:solidFill>
              </a:rPr>
              <a:t> </a:t>
            </a:r>
            <a:r>
              <a:rPr lang="tr-TR" sz="2200" b="1" dirty="0" err="1">
                <a:solidFill>
                  <a:srgbClr val="0070C0"/>
                </a:solidFill>
              </a:rPr>
              <a:t>relative</a:t>
            </a:r>
            <a:r>
              <a:rPr lang="tr-TR" sz="2200" b="1" dirty="0">
                <a:solidFill>
                  <a:srgbClr val="0070C0"/>
                </a:solidFill>
              </a:rPr>
              <a:t> </a:t>
            </a:r>
            <a:r>
              <a:rPr lang="tr-TR" sz="2200" b="1" dirty="0" err="1">
                <a:solidFill>
                  <a:srgbClr val="0070C0"/>
                </a:solidFill>
              </a:rPr>
              <a:t>to</a:t>
            </a:r>
            <a:r>
              <a:rPr lang="tr-TR" sz="2200" b="1" dirty="0">
                <a:solidFill>
                  <a:srgbClr val="0070C0"/>
                </a:solidFill>
              </a:rPr>
              <a:t>, </a:t>
            </a:r>
            <a:r>
              <a:rPr lang="tr-TR" sz="2200" b="1" dirty="0" err="1">
                <a:solidFill>
                  <a:srgbClr val="0070C0"/>
                </a:solidFill>
              </a:rPr>
              <a:t>the</a:t>
            </a:r>
            <a:r>
              <a:rPr lang="tr-TR" sz="2200" b="1" dirty="0">
                <a:solidFill>
                  <a:srgbClr val="0070C0"/>
                </a:solidFill>
              </a:rPr>
              <a:t> </a:t>
            </a:r>
            <a:r>
              <a:rPr lang="tr-TR" sz="2200" b="1" dirty="0" err="1">
                <a:solidFill>
                  <a:srgbClr val="0070C0"/>
                </a:solidFill>
              </a:rPr>
              <a:t>three</a:t>
            </a:r>
            <a:r>
              <a:rPr lang="tr-TR" sz="2200" b="1" dirty="0">
                <a:solidFill>
                  <a:srgbClr val="0070C0"/>
                </a:solidFill>
              </a:rPr>
              <a:t> </a:t>
            </a:r>
            <a:r>
              <a:rPr lang="tr-TR" sz="2200" b="1" dirty="0" err="1">
                <a:solidFill>
                  <a:srgbClr val="0070C0"/>
                </a:solidFill>
              </a:rPr>
              <a:t>important</a:t>
            </a:r>
            <a:r>
              <a:rPr lang="tr-TR" sz="2200" b="1" dirty="0">
                <a:solidFill>
                  <a:srgbClr val="0070C0"/>
                </a:solidFill>
              </a:rPr>
              <a:t> </a:t>
            </a:r>
            <a:r>
              <a:rPr lang="tr-TR" sz="2200" b="1" dirty="0" err="1">
                <a:solidFill>
                  <a:srgbClr val="0070C0"/>
                </a:solidFill>
              </a:rPr>
              <a:t>feedback</a:t>
            </a:r>
            <a:r>
              <a:rPr lang="tr-TR" sz="2200" b="1" dirty="0">
                <a:solidFill>
                  <a:srgbClr val="0070C0"/>
                </a:solidFill>
              </a:rPr>
              <a:t> </a:t>
            </a:r>
            <a:r>
              <a:rPr lang="tr-TR" sz="2200" b="1" dirty="0" err="1">
                <a:solidFill>
                  <a:srgbClr val="0070C0"/>
                </a:solidFill>
              </a:rPr>
              <a:t>questions</a:t>
            </a:r>
            <a:r>
              <a:rPr lang="tr-TR" sz="2200" b="1" dirty="0">
                <a:solidFill>
                  <a:srgbClr val="0070C0"/>
                </a:solidFill>
              </a:rPr>
              <a:t>: ‘</a:t>
            </a:r>
            <a:r>
              <a:rPr lang="tr-TR" sz="2200" b="1" dirty="0" err="1">
                <a:solidFill>
                  <a:srgbClr val="0070C0"/>
                </a:solidFill>
              </a:rPr>
              <a:t>Where</a:t>
            </a:r>
            <a:r>
              <a:rPr lang="tr-TR" sz="2200" b="1" dirty="0">
                <a:solidFill>
                  <a:srgbClr val="0070C0"/>
                </a:solidFill>
              </a:rPr>
              <a:t> am I </a:t>
            </a:r>
            <a:r>
              <a:rPr lang="tr-TR" sz="2200" b="1" dirty="0" err="1">
                <a:solidFill>
                  <a:srgbClr val="0070C0"/>
                </a:solidFill>
              </a:rPr>
              <a:t>going</a:t>
            </a:r>
            <a:r>
              <a:rPr lang="tr-TR" sz="2200" b="1" dirty="0">
                <a:solidFill>
                  <a:srgbClr val="0070C0"/>
                </a:solidFill>
              </a:rPr>
              <a:t>’; ‘How am I </a:t>
            </a:r>
            <a:r>
              <a:rPr lang="tr-TR" sz="2200" b="1" dirty="0" err="1">
                <a:solidFill>
                  <a:srgbClr val="0070C0"/>
                </a:solidFill>
              </a:rPr>
              <a:t>going</a:t>
            </a:r>
            <a:r>
              <a:rPr lang="tr-TR" sz="2200" b="1" dirty="0">
                <a:solidFill>
                  <a:srgbClr val="0070C0"/>
                </a:solidFill>
              </a:rPr>
              <a:t> </a:t>
            </a:r>
            <a:r>
              <a:rPr lang="tr-TR" sz="2200" b="1" dirty="0" err="1">
                <a:solidFill>
                  <a:srgbClr val="0070C0"/>
                </a:solidFill>
              </a:rPr>
              <a:t>there</a:t>
            </a:r>
            <a:r>
              <a:rPr lang="tr-TR" sz="2200" b="1" dirty="0">
                <a:solidFill>
                  <a:srgbClr val="0070C0"/>
                </a:solidFill>
              </a:rPr>
              <a:t>?’; </a:t>
            </a:r>
            <a:r>
              <a:rPr lang="tr-TR" sz="2200" b="1" dirty="0" err="1">
                <a:solidFill>
                  <a:srgbClr val="0070C0"/>
                </a:solidFill>
              </a:rPr>
              <a:t>and</a:t>
            </a:r>
            <a:r>
              <a:rPr lang="tr-TR" sz="2200" b="1" dirty="0">
                <a:solidFill>
                  <a:srgbClr val="0070C0"/>
                </a:solidFill>
              </a:rPr>
              <a:t> ‘</a:t>
            </a:r>
            <a:r>
              <a:rPr lang="tr-TR" sz="2200" b="1" dirty="0" err="1">
                <a:solidFill>
                  <a:srgbClr val="0070C0"/>
                </a:solidFill>
              </a:rPr>
              <a:t>Where</a:t>
            </a:r>
            <a:r>
              <a:rPr lang="tr-TR" sz="2200" b="1" dirty="0">
                <a:solidFill>
                  <a:srgbClr val="0070C0"/>
                </a:solidFill>
              </a:rPr>
              <a:t> </a:t>
            </a:r>
            <a:r>
              <a:rPr lang="tr-TR" sz="2200" b="1" dirty="0" err="1">
                <a:solidFill>
                  <a:srgbClr val="0070C0"/>
                </a:solidFill>
              </a:rPr>
              <a:t>to</a:t>
            </a:r>
            <a:r>
              <a:rPr lang="tr-TR" sz="2200" b="1" dirty="0">
                <a:solidFill>
                  <a:srgbClr val="0070C0"/>
                </a:solidFill>
              </a:rPr>
              <a:t> </a:t>
            </a:r>
            <a:r>
              <a:rPr lang="tr-TR" sz="2200" b="1" dirty="0" err="1">
                <a:solidFill>
                  <a:srgbClr val="0070C0"/>
                </a:solidFill>
              </a:rPr>
              <a:t>next</a:t>
            </a:r>
            <a:r>
              <a:rPr lang="tr-TR" sz="2200" b="1" dirty="0">
                <a:solidFill>
                  <a:srgbClr val="0070C0"/>
                </a:solidFill>
              </a:rPr>
              <a:t>?’</a:t>
            </a:r>
            <a:br>
              <a:rPr lang="tr-TR" sz="2200" b="1" dirty="0">
                <a:solidFill>
                  <a:srgbClr val="0070C0"/>
                </a:solidFill>
              </a:rPr>
            </a:br>
            <a:endParaRPr lang="tr-TR" sz="2200" b="1" dirty="0">
              <a:solidFill>
                <a:srgbClr val="0070C0"/>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25861981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581413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200" b="1" dirty="0">
                <a:solidFill>
                  <a:srgbClr val="0070C0"/>
                </a:solidFill>
              </a:rPr>
              <a:t>34.Teachers </a:t>
            </a:r>
            <a:r>
              <a:rPr lang="tr-TR" sz="2200" b="1" dirty="0" err="1">
                <a:solidFill>
                  <a:srgbClr val="0070C0"/>
                </a:solidFill>
              </a:rPr>
              <a:t>are</a:t>
            </a:r>
            <a:r>
              <a:rPr lang="tr-TR" sz="2200" b="1" dirty="0">
                <a:solidFill>
                  <a:srgbClr val="0070C0"/>
                </a:solidFill>
              </a:rPr>
              <a:t> </a:t>
            </a:r>
            <a:r>
              <a:rPr lang="tr-TR" sz="2200" b="1" dirty="0" err="1">
                <a:solidFill>
                  <a:srgbClr val="0070C0"/>
                </a:solidFill>
              </a:rPr>
              <a:t>aware</a:t>
            </a:r>
            <a:r>
              <a:rPr lang="tr-TR" sz="2200" b="1" dirty="0">
                <a:solidFill>
                  <a:srgbClr val="0070C0"/>
                </a:solidFill>
              </a:rPr>
              <a:t> of, </a:t>
            </a:r>
            <a:r>
              <a:rPr lang="tr-TR" sz="2200" b="1" dirty="0" err="1">
                <a:solidFill>
                  <a:srgbClr val="0070C0"/>
                </a:solidFill>
              </a:rPr>
              <a:t>and</a:t>
            </a:r>
            <a:r>
              <a:rPr lang="tr-TR" sz="2200" b="1" dirty="0">
                <a:solidFill>
                  <a:srgbClr val="0070C0"/>
                </a:solidFill>
              </a:rPr>
              <a:t> </a:t>
            </a:r>
            <a:r>
              <a:rPr lang="tr-TR" sz="2200" b="1" dirty="0" err="1">
                <a:solidFill>
                  <a:srgbClr val="0070C0"/>
                </a:solidFill>
              </a:rPr>
              <a:t>aim</a:t>
            </a:r>
            <a:r>
              <a:rPr lang="tr-TR" sz="2200" b="1" dirty="0">
                <a:solidFill>
                  <a:srgbClr val="0070C0"/>
                </a:solidFill>
              </a:rPr>
              <a:t> </a:t>
            </a:r>
            <a:r>
              <a:rPr lang="tr-TR" sz="2200" b="1" dirty="0" err="1">
                <a:solidFill>
                  <a:srgbClr val="0070C0"/>
                </a:solidFill>
              </a:rPr>
              <a:t>to</a:t>
            </a:r>
            <a:r>
              <a:rPr lang="tr-TR" sz="2200" b="1" dirty="0">
                <a:solidFill>
                  <a:srgbClr val="0070C0"/>
                </a:solidFill>
              </a:rPr>
              <a:t> </a:t>
            </a:r>
            <a:r>
              <a:rPr lang="tr-TR" sz="2200" b="1" dirty="0" err="1">
                <a:solidFill>
                  <a:srgbClr val="0070C0"/>
                </a:solidFill>
              </a:rPr>
              <a:t>provide</a:t>
            </a:r>
            <a:r>
              <a:rPr lang="tr-TR" sz="2200" b="1" dirty="0">
                <a:solidFill>
                  <a:srgbClr val="0070C0"/>
                </a:solidFill>
              </a:rPr>
              <a:t> </a:t>
            </a:r>
            <a:r>
              <a:rPr lang="tr-TR" sz="2200" b="1" dirty="0" err="1">
                <a:solidFill>
                  <a:srgbClr val="0070C0"/>
                </a:solidFill>
              </a:rPr>
              <a:t>feedback</a:t>
            </a:r>
            <a:r>
              <a:rPr lang="tr-TR" sz="2200" b="1" dirty="0">
                <a:solidFill>
                  <a:srgbClr val="0070C0"/>
                </a:solidFill>
              </a:rPr>
              <a:t> </a:t>
            </a:r>
            <a:r>
              <a:rPr lang="tr-TR" sz="2200" b="1" dirty="0" err="1">
                <a:solidFill>
                  <a:srgbClr val="0070C0"/>
                </a:solidFill>
              </a:rPr>
              <a:t>relative</a:t>
            </a:r>
            <a:r>
              <a:rPr lang="tr-TR" sz="2200" b="1" dirty="0">
                <a:solidFill>
                  <a:srgbClr val="0070C0"/>
                </a:solidFill>
              </a:rPr>
              <a:t> </a:t>
            </a:r>
            <a:r>
              <a:rPr lang="tr-TR" sz="2200" b="1" dirty="0" err="1">
                <a:solidFill>
                  <a:srgbClr val="0070C0"/>
                </a:solidFill>
              </a:rPr>
              <a:t>to</a:t>
            </a:r>
            <a:r>
              <a:rPr lang="tr-TR" sz="2200" b="1" dirty="0">
                <a:solidFill>
                  <a:srgbClr val="0070C0"/>
                </a:solidFill>
              </a:rPr>
              <a:t>, </a:t>
            </a:r>
            <a:r>
              <a:rPr lang="tr-TR" sz="2200" b="1" dirty="0" err="1">
                <a:solidFill>
                  <a:srgbClr val="0070C0"/>
                </a:solidFill>
              </a:rPr>
              <a:t>the</a:t>
            </a:r>
            <a:r>
              <a:rPr lang="tr-TR" sz="2200" b="1" dirty="0">
                <a:solidFill>
                  <a:srgbClr val="0070C0"/>
                </a:solidFill>
              </a:rPr>
              <a:t> </a:t>
            </a:r>
            <a:r>
              <a:rPr lang="tr-TR" sz="2200" b="1" dirty="0" err="1">
                <a:solidFill>
                  <a:srgbClr val="0070C0"/>
                </a:solidFill>
              </a:rPr>
              <a:t>three</a:t>
            </a:r>
            <a:r>
              <a:rPr lang="tr-TR" sz="2200" b="1" dirty="0">
                <a:solidFill>
                  <a:srgbClr val="0070C0"/>
                </a:solidFill>
              </a:rPr>
              <a:t> </a:t>
            </a:r>
            <a:r>
              <a:rPr lang="tr-TR" sz="2200" b="1" dirty="0" err="1">
                <a:solidFill>
                  <a:srgbClr val="0070C0"/>
                </a:solidFill>
              </a:rPr>
              <a:t>important</a:t>
            </a:r>
            <a:r>
              <a:rPr lang="tr-TR" sz="2200" b="1" dirty="0">
                <a:solidFill>
                  <a:srgbClr val="0070C0"/>
                </a:solidFill>
              </a:rPr>
              <a:t> </a:t>
            </a:r>
            <a:r>
              <a:rPr lang="tr-TR" sz="2200" b="1" dirty="0" err="1">
                <a:solidFill>
                  <a:srgbClr val="0070C0"/>
                </a:solidFill>
              </a:rPr>
              <a:t>levels</a:t>
            </a:r>
            <a:r>
              <a:rPr lang="tr-TR" sz="2200" b="1" dirty="0">
                <a:solidFill>
                  <a:srgbClr val="0070C0"/>
                </a:solidFill>
              </a:rPr>
              <a:t> of </a:t>
            </a:r>
            <a:r>
              <a:rPr lang="tr-TR" sz="2200" b="1" dirty="0" err="1">
                <a:solidFill>
                  <a:srgbClr val="0070C0"/>
                </a:solidFill>
              </a:rPr>
              <a:t>feedback</a:t>
            </a:r>
            <a:r>
              <a:rPr lang="tr-TR" sz="2200" b="1" dirty="0">
                <a:solidFill>
                  <a:srgbClr val="0070C0"/>
                </a:solidFill>
              </a:rPr>
              <a:t>: </a:t>
            </a:r>
            <a:r>
              <a:rPr lang="tr-TR" sz="2200" b="1" dirty="0" err="1">
                <a:solidFill>
                  <a:srgbClr val="0070C0"/>
                </a:solidFill>
              </a:rPr>
              <a:t>task</a:t>
            </a:r>
            <a:r>
              <a:rPr lang="tr-TR" sz="2200" b="1" dirty="0">
                <a:solidFill>
                  <a:srgbClr val="0070C0"/>
                </a:solidFill>
              </a:rPr>
              <a:t>; </a:t>
            </a:r>
            <a:r>
              <a:rPr lang="tr-TR" sz="2200" b="1" dirty="0" err="1">
                <a:solidFill>
                  <a:srgbClr val="0070C0"/>
                </a:solidFill>
              </a:rPr>
              <a:t>process</a:t>
            </a:r>
            <a:r>
              <a:rPr lang="tr-TR" sz="2200" b="1" dirty="0">
                <a:solidFill>
                  <a:srgbClr val="0070C0"/>
                </a:solidFill>
              </a:rPr>
              <a:t>; </a:t>
            </a:r>
            <a:r>
              <a:rPr lang="tr-TR" sz="2200" b="1" dirty="0" err="1">
                <a:solidFill>
                  <a:srgbClr val="0070C0"/>
                </a:solidFill>
              </a:rPr>
              <a:t>and</a:t>
            </a:r>
            <a:r>
              <a:rPr lang="tr-TR" sz="2200" b="1" dirty="0">
                <a:solidFill>
                  <a:srgbClr val="0070C0"/>
                </a:solidFill>
              </a:rPr>
              <a:t> self-</a:t>
            </a:r>
            <a:r>
              <a:rPr lang="tr-TR" sz="2200" b="1" dirty="0" err="1">
                <a:solidFill>
                  <a:srgbClr val="0070C0"/>
                </a:solidFill>
              </a:rPr>
              <a:t>regulation</a:t>
            </a:r>
            <a:r>
              <a:rPr lang="tr-TR" sz="2200" b="1" dirty="0">
                <a:solidFill>
                  <a:srgbClr val="0070C0"/>
                </a:solidFill>
              </a:rPr>
              <a:t>.</a:t>
            </a:r>
            <a:br>
              <a:rPr lang="tr-TR" sz="2200" b="1" dirty="0">
                <a:solidFill>
                  <a:srgbClr val="0070C0"/>
                </a:solidFill>
              </a:rPr>
            </a:br>
            <a:endParaRPr lang="tr-TR" sz="2200" b="1" dirty="0">
              <a:solidFill>
                <a:srgbClr val="0070C0"/>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37690301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8980502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200" b="1" dirty="0">
                <a:solidFill>
                  <a:srgbClr val="0070C0"/>
                </a:solidFill>
              </a:rPr>
              <a:t>35.Teachers </a:t>
            </a:r>
            <a:r>
              <a:rPr lang="tr-TR" sz="2200" b="1" dirty="0" err="1">
                <a:solidFill>
                  <a:srgbClr val="0070C0"/>
                </a:solidFill>
              </a:rPr>
              <a:t>are</a:t>
            </a:r>
            <a:r>
              <a:rPr lang="tr-TR" sz="2200" b="1" dirty="0">
                <a:solidFill>
                  <a:srgbClr val="0070C0"/>
                </a:solidFill>
              </a:rPr>
              <a:t> </a:t>
            </a:r>
            <a:r>
              <a:rPr lang="tr-TR" sz="2200" b="1" dirty="0" err="1">
                <a:solidFill>
                  <a:srgbClr val="0070C0"/>
                </a:solidFill>
              </a:rPr>
              <a:t>aware</a:t>
            </a:r>
            <a:r>
              <a:rPr lang="tr-TR" sz="2200" b="1" dirty="0">
                <a:solidFill>
                  <a:srgbClr val="0070C0"/>
                </a:solidFill>
              </a:rPr>
              <a:t> of </a:t>
            </a:r>
            <a:r>
              <a:rPr lang="tr-TR" sz="2200" b="1" dirty="0" err="1">
                <a:solidFill>
                  <a:srgbClr val="0070C0"/>
                </a:solidFill>
              </a:rPr>
              <a:t>the</a:t>
            </a:r>
            <a:r>
              <a:rPr lang="tr-TR" sz="2200" b="1" dirty="0">
                <a:solidFill>
                  <a:srgbClr val="0070C0"/>
                </a:solidFill>
              </a:rPr>
              <a:t> </a:t>
            </a:r>
            <a:r>
              <a:rPr lang="tr-TR" sz="2200" b="1" dirty="0" err="1">
                <a:solidFill>
                  <a:srgbClr val="0070C0"/>
                </a:solidFill>
              </a:rPr>
              <a:t>importance</a:t>
            </a:r>
            <a:r>
              <a:rPr lang="tr-TR" sz="2200" b="1" dirty="0">
                <a:solidFill>
                  <a:srgbClr val="0070C0"/>
                </a:solidFill>
              </a:rPr>
              <a:t> of </a:t>
            </a:r>
            <a:r>
              <a:rPr lang="tr-TR" sz="2200" b="1" dirty="0" err="1">
                <a:solidFill>
                  <a:srgbClr val="0070C0"/>
                </a:solidFill>
              </a:rPr>
              <a:t>praise</a:t>
            </a:r>
            <a:r>
              <a:rPr lang="tr-TR" sz="2200" b="1" dirty="0">
                <a:solidFill>
                  <a:srgbClr val="0070C0"/>
                </a:solidFill>
              </a:rPr>
              <a:t>, but do not mix </a:t>
            </a:r>
            <a:r>
              <a:rPr lang="tr-TR" sz="2200" b="1" dirty="0" err="1">
                <a:solidFill>
                  <a:srgbClr val="0070C0"/>
                </a:solidFill>
              </a:rPr>
              <a:t>praise</a:t>
            </a:r>
            <a:r>
              <a:rPr lang="tr-TR" sz="2200" b="1" dirty="0">
                <a:solidFill>
                  <a:srgbClr val="0070C0"/>
                </a:solidFill>
              </a:rPr>
              <a:t> </a:t>
            </a:r>
            <a:r>
              <a:rPr lang="tr-TR" sz="2200" b="1" dirty="0" err="1">
                <a:solidFill>
                  <a:srgbClr val="0070C0"/>
                </a:solidFill>
              </a:rPr>
              <a:t>with</a:t>
            </a:r>
            <a:r>
              <a:rPr lang="tr-TR" sz="2200" b="1" dirty="0">
                <a:solidFill>
                  <a:srgbClr val="0070C0"/>
                </a:solidFill>
              </a:rPr>
              <a:t> </a:t>
            </a:r>
            <a:r>
              <a:rPr lang="tr-TR" sz="2200" b="1" dirty="0" err="1">
                <a:solidFill>
                  <a:srgbClr val="0070C0"/>
                </a:solidFill>
              </a:rPr>
              <a:t>feedback</a:t>
            </a:r>
            <a:r>
              <a:rPr lang="tr-TR" sz="2200" b="1" dirty="0">
                <a:solidFill>
                  <a:srgbClr val="0070C0"/>
                </a:solidFill>
              </a:rPr>
              <a:t> </a:t>
            </a:r>
            <a:r>
              <a:rPr lang="tr-TR" sz="2200" b="1" dirty="0" err="1">
                <a:solidFill>
                  <a:srgbClr val="0070C0"/>
                </a:solidFill>
              </a:rPr>
              <a:t>information</a:t>
            </a:r>
            <a:r>
              <a:rPr lang="tr-TR" sz="2200" b="1" dirty="0">
                <a:solidFill>
                  <a:srgbClr val="0070C0"/>
                </a:solidFill>
              </a:rPr>
              <a:t>.</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40253568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71469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200" b="1" dirty="0">
                <a:solidFill>
                  <a:srgbClr val="0070C0"/>
                </a:solidFill>
              </a:rPr>
              <a:t>36. </a:t>
            </a:r>
            <a:r>
              <a:rPr lang="tr-TR" sz="2200" b="1" dirty="0" err="1">
                <a:solidFill>
                  <a:srgbClr val="0070C0"/>
                </a:solidFill>
              </a:rPr>
              <a:t>Teachers</a:t>
            </a:r>
            <a:r>
              <a:rPr lang="tr-TR" sz="2200" b="1" dirty="0">
                <a:solidFill>
                  <a:srgbClr val="0070C0"/>
                </a:solidFill>
              </a:rPr>
              <a:t> </a:t>
            </a:r>
            <a:r>
              <a:rPr lang="tr-TR" sz="2200" b="1" dirty="0" err="1">
                <a:solidFill>
                  <a:srgbClr val="0070C0"/>
                </a:solidFill>
              </a:rPr>
              <a:t>provide</a:t>
            </a:r>
            <a:r>
              <a:rPr lang="tr-TR" sz="2200" b="1" dirty="0">
                <a:solidFill>
                  <a:srgbClr val="0070C0"/>
                </a:solidFill>
              </a:rPr>
              <a:t> </a:t>
            </a:r>
            <a:r>
              <a:rPr lang="tr-TR" sz="2200" b="1" dirty="0" err="1">
                <a:solidFill>
                  <a:srgbClr val="0070C0"/>
                </a:solidFill>
              </a:rPr>
              <a:t>feedback</a:t>
            </a:r>
            <a:r>
              <a:rPr lang="tr-TR" sz="2200" b="1" dirty="0">
                <a:solidFill>
                  <a:srgbClr val="0070C0"/>
                </a:solidFill>
              </a:rPr>
              <a:t> </a:t>
            </a:r>
            <a:r>
              <a:rPr lang="tr-TR" sz="2200" b="1" dirty="0" err="1">
                <a:solidFill>
                  <a:srgbClr val="0070C0"/>
                </a:solidFill>
              </a:rPr>
              <a:t>appropriate</a:t>
            </a:r>
            <a:r>
              <a:rPr lang="tr-TR" sz="2200" b="1" dirty="0">
                <a:solidFill>
                  <a:srgbClr val="0070C0"/>
                </a:solidFill>
              </a:rPr>
              <a:t> </a:t>
            </a:r>
            <a:r>
              <a:rPr lang="tr-TR" sz="2200" b="1" dirty="0" err="1">
                <a:solidFill>
                  <a:srgbClr val="0070C0"/>
                </a:solidFill>
              </a:rPr>
              <a:t>to</a:t>
            </a:r>
            <a:r>
              <a:rPr lang="tr-TR" sz="2200" b="1" dirty="0">
                <a:solidFill>
                  <a:srgbClr val="0070C0"/>
                </a:solidFill>
              </a:rPr>
              <a:t> </a:t>
            </a:r>
            <a:r>
              <a:rPr lang="tr-TR" sz="2200" b="1" dirty="0" err="1">
                <a:solidFill>
                  <a:srgbClr val="0070C0"/>
                </a:solidFill>
              </a:rPr>
              <a:t>the</a:t>
            </a:r>
            <a:r>
              <a:rPr lang="tr-TR" sz="2200" b="1" dirty="0">
                <a:solidFill>
                  <a:srgbClr val="0070C0"/>
                </a:solidFill>
              </a:rPr>
              <a:t> </a:t>
            </a:r>
            <a:r>
              <a:rPr lang="tr-TR" sz="2200" b="1" dirty="0" err="1">
                <a:solidFill>
                  <a:srgbClr val="0070C0"/>
                </a:solidFill>
              </a:rPr>
              <a:t>point</a:t>
            </a:r>
            <a:r>
              <a:rPr lang="tr-TR" sz="2200" b="1" dirty="0">
                <a:solidFill>
                  <a:srgbClr val="0070C0"/>
                </a:solidFill>
              </a:rPr>
              <a:t> at </a:t>
            </a:r>
            <a:r>
              <a:rPr lang="tr-TR" sz="2200" b="1" dirty="0" err="1">
                <a:solidFill>
                  <a:srgbClr val="0070C0"/>
                </a:solidFill>
              </a:rPr>
              <a:t>which</a:t>
            </a:r>
            <a:r>
              <a:rPr lang="tr-TR" sz="2200" b="1" dirty="0">
                <a:solidFill>
                  <a:srgbClr val="0070C0"/>
                </a:solidFill>
              </a:rPr>
              <a:t> </a:t>
            </a:r>
            <a:r>
              <a:rPr lang="tr-TR" sz="2200" b="1" dirty="0" err="1">
                <a:solidFill>
                  <a:srgbClr val="0070C0"/>
                </a:solidFill>
              </a:rPr>
              <a:t>students</a:t>
            </a:r>
            <a:r>
              <a:rPr lang="tr-TR" sz="2200" b="1" dirty="0">
                <a:solidFill>
                  <a:srgbClr val="0070C0"/>
                </a:solidFill>
              </a:rPr>
              <a:t> </a:t>
            </a:r>
            <a:r>
              <a:rPr lang="tr-TR" sz="2200" b="1" dirty="0" err="1">
                <a:solidFill>
                  <a:srgbClr val="0070C0"/>
                </a:solidFill>
              </a:rPr>
              <a:t>are</a:t>
            </a:r>
            <a:r>
              <a:rPr lang="tr-TR" sz="2200" b="1" dirty="0">
                <a:solidFill>
                  <a:srgbClr val="0070C0"/>
                </a:solidFill>
              </a:rPr>
              <a:t> in </a:t>
            </a:r>
            <a:r>
              <a:rPr lang="tr-TR" sz="2200" b="1" dirty="0" err="1">
                <a:solidFill>
                  <a:srgbClr val="0070C0"/>
                </a:solidFill>
              </a:rPr>
              <a:t>their</a:t>
            </a:r>
            <a:r>
              <a:rPr lang="tr-TR" sz="2200" b="1" dirty="0">
                <a:solidFill>
                  <a:srgbClr val="0070C0"/>
                </a:solidFill>
              </a:rPr>
              <a:t> </a:t>
            </a:r>
            <a:r>
              <a:rPr lang="tr-TR" sz="2200" b="1" dirty="0" err="1">
                <a:solidFill>
                  <a:srgbClr val="0070C0"/>
                </a:solidFill>
              </a:rPr>
              <a:t>learning</a:t>
            </a:r>
            <a:r>
              <a:rPr lang="tr-TR" sz="2200" b="1" dirty="0">
                <a:solidFill>
                  <a:srgbClr val="0070C0"/>
                </a:solidFill>
              </a:rPr>
              <a:t>, </a:t>
            </a:r>
            <a:r>
              <a:rPr lang="tr-TR" sz="2200" b="1" dirty="0" err="1">
                <a:solidFill>
                  <a:srgbClr val="0070C0"/>
                </a:solidFill>
              </a:rPr>
              <a:t>and</a:t>
            </a:r>
            <a:r>
              <a:rPr lang="tr-TR" sz="2200" b="1" dirty="0">
                <a:solidFill>
                  <a:srgbClr val="0070C0"/>
                </a:solidFill>
              </a:rPr>
              <a:t> </a:t>
            </a:r>
            <a:r>
              <a:rPr lang="tr-TR" sz="2200" b="1" dirty="0" err="1">
                <a:solidFill>
                  <a:srgbClr val="0070C0"/>
                </a:solidFill>
              </a:rPr>
              <a:t>seek</a:t>
            </a:r>
            <a:r>
              <a:rPr lang="tr-TR" sz="2200" b="1" dirty="0">
                <a:solidFill>
                  <a:srgbClr val="0070C0"/>
                </a:solidFill>
              </a:rPr>
              <a:t> </a:t>
            </a:r>
            <a:r>
              <a:rPr lang="tr-TR" sz="2200" b="1" dirty="0" err="1">
                <a:solidFill>
                  <a:srgbClr val="0070C0"/>
                </a:solidFill>
              </a:rPr>
              <a:t>evidence</a:t>
            </a:r>
            <a:r>
              <a:rPr lang="tr-TR" sz="2200" b="1" dirty="0">
                <a:solidFill>
                  <a:srgbClr val="0070C0"/>
                </a:solidFill>
              </a:rPr>
              <a:t> </a:t>
            </a:r>
            <a:r>
              <a:rPr lang="tr-TR" sz="2200" b="1" dirty="0" err="1">
                <a:solidFill>
                  <a:srgbClr val="0070C0"/>
                </a:solidFill>
              </a:rPr>
              <a:t>that</a:t>
            </a:r>
            <a:r>
              <a:rPr lang="tr-TR" sz="2200" b="1" dirty="0">
                <a:solidFill>
                  <a:srgbClr val="0070C0"/>
                </a:solidFill>
              </a:rPr>
              <a:t> </a:t>
            </a:r>
            <a:r>
              <a:rPr lang="tr-TR" sz="2200" b="1" dirty="0" err="1">
                <a:solidFill>
                  <a:srgbClr val="0070C0"/>
                </a:solidFill>
              </a:rPr>
              <a:t>this</a:t>
            </a:r>
            <a:r>
              <a:rPr lang="tr-TR" sz="2200" b="1" dirty="0">
                <a:solidFill>
                  <a:srgbClr val="0070C0"/>
                </a:solidFill>
              </a:rPr>
              <a:t> </a:t>
            </a:r>
            <a:r>
              <a:rPr lang="tr-TR" sz="2200" b="1" dirty="0" err="1">
                <a:solidFill>
                  <a:srgbClr val="0070C0"/>
                </a:solidFill>
              </a:rPr>
              <a:t>feedback</a:t>
            </a:r>
            <a:r>
              <a:rPr lang="tr-TR" sz="2200" b="1" dirty="0">
                <a:solidFill>
                  <a:srgbClr val="0070C0"/>
                </a:solidFill>
              </a:rPr>
              <a:t> is </a:t>
            </a:r>
            <a:r>
              <a:rPr lang="tr-TR" sz="2200" b="1" dirty="0" err="1">
                <a:solidFill>
                  <a:srgbClr val="0070C0"/>
                </a:solidFill>
              </a:rPr>
              <a:t>appropriately</a:t>
            </a:r>
            <a:r>
              <a:rPr lang="tr-TR" sz="2200" b="1" dirty="0">
                <a:solidFill>
                  <a:srgbClr val="0070C0"/>
                </a:solidFill>
              </a:rPr>
              <a:t> </a:t>
            </a:r>
            <a:r>
              <a:rPr lang="tr-TR" sz="2200" b="1" dirty="0" err="1">
                <a:solidFill>
                  <a:srgbClr val="0070C0"/>
                </a:solidFill>
              </a:rPr>
              <a:t>received</a:t>
            </a:r>
            <a:r>
              <a:rPr lang="tr-TR" sz="2200" b="1" dirty="0">
                <a:solidFill>
                  <a:srgbClr val="0070C0"/>
                </a:solidFill>
              </a:rPr>
              <a:t>.</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92105891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351739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200" b="1" dirty="0">
                <a:solidFill>
                  <a:srgbClr val="0070C0"/>
                </a:solidFill>
              </a:rPr>
              <a:t>37. </a:t>
            </a:r>
            <a:r>
              <a:rPr lang="tr-TR" sz="2200" b="1" dirty="0" err="1">
                <a:solidFill>
                  <a:srgbClr val="0070C0"/>
                </a:solidFill>
              </a:rPr>
              <a:t>Teachers</a:t>
            </a:r>
            <a:r>
              <a:rPr lang="tr-TR" sz="2200" b="1" dirty="0">
                <a:solidFill>
                  <a:srgbClr val="0070C0"/>
                </a:solidFill>
              </a:rPr>
              <a:t> </a:t>
            </a:r>
            <a:r>
              <a:rPr lang="tr-TR" sz="2200" b="1" dirty="0" err="1">
                <a:solidFill>
                  <a:srgbClr val="0070C0"/>
                </a:solidFill>
              </a:rPr>
              <a:t>use</a:t>
            </a:r>
            <a:r>
              <a:rPr lang="tr-TR" sz="2200" b="1" dirty="0">
                <a:solidFill>
                  <a:srgbClr val="0070C0"/>
                </a:solidFill>
              </a:rPr>
              <a:t> </a:t>
            </a:r>
            <a:r>
              <a:rPr lang="tr-TR" sz="2200" b="1" dirty="0" err="1">
                <a:solidFill>
                  <a:srgbClr val="0070C0"/>
                </a:solidFill>
              </a:rPr>
              <a:t>multiple</a:t>
            </a:r>
            <a:r>
              <a:rPr lang="tr-TR" sz="2200" b="1" dirty="0">
                <a:solidFill>
                  <a:srgbClr val="0070C0"/>
                </a:solidFill>
              </a:rPr>
              <a:t> </a:t>
            </a:r>
            <a:r>
              <a:rPr lang="tr-TR" sz="2200" b="1" dirty="0" err="1">
                <a:solidFill>
                  <a:srgbClr val="0070C0"/>
                </a:solidFill>
              </a:rPr>
              <a:t>assessment</a:t>
            </a:r>
            <a:r>
              <a:rPr lang="tr-TR" sz="2200" b="1" dirty="0">
                <a:solidFill>
                  <a:srgbClr val="0070C0"/>
                </a:solidFill>
              </a:rPr>
              <a:t> </a:t>
            </a:r>
            <a:r>
              <a:rPr lang="tr-TR" sz="2200" b="1" dirty="0" err="1">
                <a:solidFill>
                  <a:srgbClr val="0070C0"/>
                </a:solidFill>
              </a:rPr>
              <a:t>methods</a:t>
            </a:r>
            <a:r>
              <a:rPr lang="tr-TR" sz="2200" b="1" dirty="0">
                <a:solidFill>
                  <a:srgbClr val="0070C0"/>
                </a:solidFill>
              </a:rPr>
              <a:t> </a:t>
            </a:r>
            <a:r>
              <a:rPr lang="tr-TR" sz="2200" b="1" dirty="0" err="1">
                <a:solidFill>
                  <a:srgbClr val="0070C0"/>
                </a:solidFill>
              </a:rPr>
              <a:t>to</a:t>
            </a:r>
            <a:r>
              <a:rPr lang="tr-TR" sz="2200" b="1" dirty="0">
                <a:solidFill>
                  <a:srgbClr val="0070C0"/>
                </a:solidFill>
              </a:rPr>
              <a:t> </a:t>
            </a:r>
            <a:r>
              <a:rPr lang="tr-TR" sz="2200" b="1" dirty="0" err="1">
                <a:solidFill>
                  <a:srgbClr val="0070C0"/>
                </a:solidFill>
              </a:rPr>
              <a:t>provide</a:t>
            </a:r>
            <a:r>
              <a:rPr lang="tr-TR" sz="2200" b="1" dirty="0">
                <a:solidFill>
                  <a:srgbClr val="0070C0"/>
                </a:solidFill>
              </a:rPr>
              <a:t> </a:t>
            </a:r>
            <a:r>
              <a:rPr lang="tr-TR" sz="2200" b="1" dirty="0" err="1">
                <a:solidFill>
                  <a:srgbClr val="0070C0"/>
                </a:solidFill>
              </a:rPr>
              <a:t>rapid</a:t>
            </a:r>
            <a:r>
              <a:rPr lang="tr-TR" sz="2200" b="1" dirty="0">
                <a:solidFill>
                  <a:srgbClr val="0070C0"/>
                </a:solidFill>
              </a:rPr>
              <a:t> </a:t>
            </a:r>
            <a:r>
              <a:rPr lang="tr-TR" sz="2200" b="1" dirty="0" err="1">
                <a:solidFill>
                  <a:srgbClr val="0070C0"/>
                </a:solidFill>
              </a:rPr>
              <a:t>formative</a:t>
            </a:r>
            <a:r>
              <a:rPr lang="tr-TR" sz="2200" b="1" dirty="0">
                <a:solidFill>
                  <a:srgbClr val="0070C0"/>
                </a:solidFill>
              </a:rPr>
              <a:t> </a:t>
            </a:r>
            <a:r>
              <a:rPr lang="tr-TR" sz="2200" b="1" dirty="0" err="1">
                <a:solidFill>
                  <a:srgbClr val="0070C0"/>
                </a:solidFill>
              </a:rPr>
              <a:t>interpretations</a:t>
            </a:r>
            <a:r>
              <a:rPr lang="tr-TR" sz="2200" b="1" dirty="0">
                <a:solidFill>
                  <a:srgbClr val="0070C0"/>
                </a:solidFill>
              </a:rPr>
              <a:t> </a:t>
            </a:r>
            <a:r>
              <a:rPr lang="tr-TR" sz="2200" b="1" dirty="0" err="1">
                <a:solidFill>
                  <a:srgbClr val="0070C0"/>
                </a:solidFill>
              </a:rPr>
              <a:t>to</a:t>
            </a:r>
            <a:r>
              <a:rPr lang="tr-TR" sz="2200" b="1" dirty="0">
                <a:solidFill>
                  <a:srgbClr val="0070C0"/>
                </a:solidFill>
              </a:rPr>
              <a:t> </a:t>
            </a:r>
            <a:r>
              <a:rPr lang="tr-TR" sz="2200" b="1" dirty="0" err="1">
                <a:solidFill>
                  <a:srgbClr val="0070C0"/>
                </a:solidFill>
              </a:rPr>
              <a:t>students</a:t>
            </a:r>
            <a:r>
              <a:rPr lang="tr-TR" sz="2200" b="1" dirty="0">
                <a:solidFill>
                  <a:srgbClr val="0070C0"/>
                </a:solidFill>
              </a:rPr>
              <a:t> </a:t>
            </a:r>
            <a:r>
              <a:rPr lang="tr-TR" sz="2200" b="1" dirty="0" err="1">
                <a:solidFill>
                  <a:srgbClr val="0070C0"/>
                </a:solidFill>
              </a:rPr>
              <a:t>and</a:t>
            </a:r>
            <a:r>
              <a:rPr lang="tr-TR" sz="2200" b="1" dirty="0">
                <a:solidFill>
                  <a:srgbClr val="0070C0"/>
                </a:solidFill>
              </a:rPr>
              <a:t> </a:t>
            </a:r>
            <a:r>
              <a:rPr lang="tr-TR" sz="2200" b="1" dirty="0" err="1">
                <a:solidFill>
                  <a:srgbClr val="0070C0"/>
                </a:solidFill>
              </a:rPr>
              <a:t>to</a:t>
            </a:r>
            <a:r>
              <a:rPr lang="tr-TR" sz="2200" b="1" dirty="0">
                <a:solidFill>
                  <a:srgbClr val="0070C0"/>
                </a:solidFill>
              </a:rPr>
              <a:t> </a:t>
            </a:r>
            <a:r>
              <a:rPr lang="tr-TR" sz="2200" b="1" dirty="0" err="1">
                <a:solidFill>
                  <a:srgbClr val="0070C0"/>
                </a:solidFill>
              </a:rPr>
              <a:t>make</a:t>
            </a:r>
            <a:r>
              <a:rPr lang="tr-TR" sz="2200" b="1" dirty="0">
                <a:solidFill>
                  <a:srgbClr val="0070C0"/>
                </a:solidFill>
              </a:rPr>
              <a:t> </a:t>
            </a:r>
            <a:r>
              <a:rPr lang="tr-TR" sz="2200" b="1" dirty="0" err="1">
                <a:solidFill>
                  <a:srgbClr val="0070C0"/>
                </a:solidFill>
              </a:rPr>
              <a:t>adjustments</a:t>
            </a:r>
            <a:r>
              <a:rPr lang="tr-TR" sz="2200" b="1" dirty="0">
                <a:solidFill>
                  <a:srgbClr val="0070C0"/>
                </a:solidFill>
              </a:rPr>
              <a:t> </a:t>
            </a:r>
            <a:r>
              <a:rPr lang="tr-TR" sz="2200" b="1" dirty="0" err="1">
                <a:solidFill>
                  <a:srgbClr val="0070C0"/>
                </a:solidFill>
              </a:rPr>
              <a:t>to</a:t>
            </a:r>
            <a:r>
              <a:rPr lang="tr-TR" sz="2200" b="1" dirty="0">
                <a:solidFill>
                  <a:srgbClr val="0070C0"/>
                </a:solidFill>
              </a:rPr>
              <a:t> </a:t>
            </a:r>
            <a:r>
              <a:rPr lang="tr-TR" sz="2200" b="1" dirty="0" err="1">
                <a:solidFill>
                  <a:srgbClr val="0070C0"/>
                </a:solidFill>
              </a:rPr>
              <a:t>their</a:t>
            </a:r>
            <a:r>
              <a:rPr lang="tr-TR" sz="2200" b="1" dirty="0">
                <a:solidFill>
                  <a:srgbClr val="0070C0"/>
                </a:solidFill>
              </a:rPr>
              <a:t> </a:t>
            </a:r>
            <a:r>
              <a:rPr lang="tr-TR" sz="2200" b="1" dirty="0" err="1">
                <a:solidFill>
                  <a:srgbClr val="0070C0"/>
                </a:solidFill>
              </a:rPr>
              <a:t>teaching</a:t>
            </a:r>
            <a:r>
              <a:rPr lang="tr-TR" sz="2200" b="1" dirty="0">
                <a:solidFill>
                  <a:srgbClr val="0070C0"/>
                </a:solidFill>
              </a:rPr>
              <a:t> </a:t>
            </a:r>
            <a:r>
              <a:rPr lang="tr-TR" sz="2200" b="1" dirty="0" err="1">
                <a:solidFill>
                  <a:srgbClr val="0070C0"/>
                </a:solidFill>
              </a:rPr>
              <a:t>to</a:t>
            </a:r>
            <a:r>
              <a:rPr lang="tr-TR" sz="2200" b="1" dirty="0">
                <a:solidFill>
                  <a:srgbClr val="0070C0"/>
                </a:solidFill>
              </a:rPr>
              <a:t> </a:t>
            </a:r>
            <a:r>
              <a:rPr lang="tr-TR" sz="2200" b="1" dirty="0" err="1">
                <a:solidFill>
                  <a:srgbClr val="0070C0"/>
                </a:solidFill>
              </a:rPr>
              <a:t>maximize</a:t>
            </a:r>
            <a:r>
              <a:rPr lang="tr-TR" sz="2200" b="1" dirty="0">
                <a:solidFill>
                  <a:srgbClr val="0070C0"/>
                </a:solidFill>
              </a:rPr>
              <a:t> </a:t>
            </a:r>
            <a:r>
              <a:rPr lang="tr-TR" sz="2200" b="1" dirty="0" err="1">
                <a:solidFill>
                  <a:srgbClr val="0070C0"/>
                </a:solidFill>
              </a:rPr>
              <a:t>learning</a:t>
            </a:r>
            <a:r>
              <a:rPr lang="tr-TR" sz="2200" b="1" dirty="0">
                <a:solidFill>
                  <a:srgbClr val="0070C0"/>
                </a:solidFill>
              </a:rPr>
              <a:t>.</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13286159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4793860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200" b="1" dirty="0">
                <a:solidFill>
                  <a:srgbClr val="0070C0"/>
                </a:solidFill>
              </a:rPr>
              <a:t>38а) </a:t>
            </a:r>
            <a:r>
              <a:rPr lang="tr-TR" sz="2200" b="1" dirty="0" err="1">
                <a:solidFill>
                  <a:srgbClr val="0070C0"/>
                </a:solidFill>
              </a:rPr>
              <a:t>Teachers</a:t>
            </a:r>
            <a:r>
              <a:rPr lang="tr-TR" sz="2200" b="1" dirty="0">
                <a:solidFill>
                  <a:srgbClr val="0070C0"/>
                </a:solidFill>
              </a:rPr>
              <a:t>; </a:t>
            </a:r>
            <a:r>
              <a:rPr lang="tr-TR" sz="2200" b="1" dirty="0" err="1">
                <a:solidFill>
                  <a:srgbClr val="0070C0"/>
                </a:solidFill>
              </a:rPr>
              <a:t>are</a:t>
            </a:r>
            <a:r>
              <a:rPr lang="tr-TR" sz="2200" b="1" dirty="0">
                <a:solidFill>
                  <a:srgbClr val="0070C0"/>
                </a:solidFill>
              </a:rPr>
              <a:t> </a:t>
            </a:r>
            <a:r>
              <a:rPr lang="tr-TR" sz="2200" b="1" dirty="0" err="1">
                <a:solidFill>
                  <a:srgbClr val="0070C0"/>
                </a:solidFill>
              </a:rPr>
              <a:t>more</a:t>
            </a:r>
            <a:r>
              <a:rPr lang="tr-TR" sz="2200" b="1" dirty="0">
                <a:solidFill>
                  <a:srgbClr val="0070C0"/>
                </a:solidFill>
              </a:rPr>
              <a:t> </a:t>
            </a:r>
            <a:r>
              <a:rPr lang="tr-TR" sz="2200" b="1" dirty="0" err="1">
                <a:solidFill>
                  <a:srgbClr val="0070C0"/>
                </a:solidFill>
              </a:rPr>
              <a:t>concerned</a:t>
            </a:r>
            <a:r>
              <a:rPr lang="tr-TR" sz="2200" b="1" dirty="0">
                <a:solidFill>
                  <a:srgbClr val="0070C0"/>
                </a:solidFill>
              </a:rPr>
              <a:t> </a:t>
            </a:r>
            <a:r>
              <a:rPr lang="tr-TR" sz="2200" b="1" dirty="0" err="1">
                <a:solidFill>
                  <a:srgbClr val="0070C0"/>
                </a:solidFill>
              </a:rPr>
              <a:t>with</a:t>
            </a:r>
            <a:r>
              <a:rPr lang="tr-TR" sz="2200" b="1" dirty="0">
                <a:solidFill>
                  <a:srgbClr val="0070C0"/>
                </a:solidFill>
              </a:rPr>
              <a:t> how </a:t>
            </a:r>
            <a:r>
              <a:rPr lang="tr-TR" sz="2200" b="1" dirty="0" err="1">
                <a:solidFill>
                  <a:srgbClr val="0070C0"/>
                </a:solidFill>
              </a:rPr>
              <a:t>students</a:t>
            </a:r>
            <a:r>
              <a:rPr lang="tr-TR" sz="2200" b="1" dirty="0">
                <a:solidFill>
                  <a:srgbClr val="0070C0"/>
                </a:solidFill>
              </a:rPr>
              <a:t> </a:t>
            </a:r>
            <a:r>
              <a:rPr lang="tr-TR" sz="2200" b="1" dirty="0" err="1">
                <a:solidFill>
                  <a:srgbClr val="0070C0"/>
                </a:solidFill>
              </a:rPr>
              <a:t>receive</a:t>
            </a:r>
            <a:r>
              <a:rPr lang="tr-TR" sz="2200" b="1" dirty="0">
                <a:solidFill>
                  <a:srgbClr val="0070C0"/>
                </a:solidFill>
              </a:rPr>
              <a:t> </a:t>
            </a:r>
            <a:r>
              <a:rPr lang="tr-TR" sz="2200" b="1" dirty="0" err="1">
                <a:solidFill>
                  <a:srgbClr val="0070C0"/>
                </a:solidFill>
              </a:rPr>
              <a:t>and</a:t>
            </a:r>
            <a:r>
              <a:rPr lang="tr-TR" sz="2200" b="1" dirty="0">
                <a:solidFill>
                  <a:srgbClr val="0070C0"/>
                </a:solidFill>
              </a:rPr>
              <a:t> </a:t>
            </a:r>
            <a:r>
              <a:rPr lang="tr-TR" sz="2200" b="1" dirty="0" err="1">
                <a:solidFill>
                  <a:srgbClr val="0070C0"/>
                </a:solidFill>
              </a:rPr>
              <a:t>interpret</a:t>
            </a:r>
            <a:r>
              <a:rPr lang="tr-TR" sz="2200" b="1" dirty="0">
                <a:solidFill>
                  <a:srgbClr val="0070C0"/>
                </a:solidFill>
              </a:rPr>
              <a:t> </a:t>
            </a:r>
            <a:r>
              <a:rPr lang="tr-TR" sz="2200" b="1" dirty="0" err="1">
                <a:solidFill>
                  <a:srgbClr val="0070C0"/>
                </a:solidFill>
              </a:rPr>
              <a:t>feedback</a:t>
            </a:r>
            <a:r>
              <a:rPr lang="tr-TR" sz="2200" b="1" dirty="0">
                <a:solidFill>
                  <a:srgbClr val="0070C0"/>
                </a:solidFill>
              </a:rPr>
              <a:t/>
            </a:r>
            <a:br>
              <a:rPr lang="tr-TR" sz="2200" b="1" dirty="0">
                <a:solidFill>
                  <a:srgbClr val="0070C0"/>
                </a:solidFill>
              </a:rPr>
            </a:br>
            <a:endParaRPr lang="tr-TR" sz="2200" b="1" dirty="0">
              <a:solidFill>
                <a:srgbClr val="0070C0"/>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23815343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87678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200" b="1" dirty="0">
                <a:solidFill>
                  <a:srgbClr val="0070C0"/>
                </a:solidFill>
              </a:rPr>
              <a:t>38b) </a:t>
            </a:r>
            <a:r>
              <a:rPr lang="tr-TR" sz="2200" b="1" dirty="0" err="1">
                <a:solidFill>
                  <a:srgbClr val="0070C0"/>
                </a:solidFill>
              </a:rPr>
              <a:t>Teachers</a:t>
            </a:r>
            <a:r>
              <a:rPr lang="tr-TR" sz="2200" b="1" dirty="0">
                <a:solidFill>
                  <a:srgbClr val="0070C0"/>
                </a:solidFill>
              </a:rPr>
              <a:t>; </a:t>
            </a:r>
            <a:r>
              <a:rPr lang="tr-TR" sz="2200" b="1" dirty="0" err="1">
                <a:solidFill>
                  <a:srgbClr val="0070C0"/>
                </a:solidFill>
              </a:rPr>
              <a:t>know</a:t>
            </a:r>
            <a:r>
              <a:rPr lang="tr-TR" sz="2200" b="1" dirty="0">
                <a:solidFill>
                  <a:srgbClr val="0070C0"/>
                </a:solidFill>
              </a:rPr>
              <a:t> </a:t>
            </a:r>
            <a:r>
              <a:rPr lang="tr-TR" sz="2200" b="1" dirty="0" err="1">
                <a:solidFill>
                  <a:srgbClr val="0070C0"/>
                </a:solidFill>
              </a:rPr>
              <a:t>that</a:t>
            </a:r>
            <a:r>
              <a:rPr lang="tr-TR" sz="2200" b="1" dirty="0">
                <a:solidFill>
                  <a:srgbClr val="0070C0"/>
                </a:solidFill>
              </a:rPr>
              <a:t> </a:t>
            </a:r>
            <a:r>
              <a:rPr lang="tr-TR" sz="2200" b="1" dirty="0" err="1">
                <a:solidFill>
                  <a:srgbClr val="0070C0"/>
                </a:solidFill>
              </a:rPr>
              <a:t>students</a:t>
            </a:r>
            <a:r>
              <a:rPr lang="tr-TR" sz="2200" b="1" dirty="0">
                <a:solidFill>
                  <a:srgbClr val="0070C0"/>
                </a:solidFill>
              </a:rPr>
              <a:t> </a:t>
            </a:r>
            <a:r>
              <a:rPr lang="tr-TR" sz="2200" b="1" dirty="0" err="1">
                <a:solidFill>
                  <a:srgbClr val="0070C0"/>
                </a:solidFill>
              </a:rPr>
              <a:t>prefer</a:t>
            </a:r>
            <a:r>
              <a:rPr lang="tr-TR" sz="2200" b="1" dirty="0">
                <a:solidFill>
                  <a:srgbClr val="0070C0"/>
                </a:solidFill>
              </a:rPr>
              <a:t> </a:t>
            </a:r>
            <a:r>
              <a:rPr lang="tr-TR" sz="2200" b="1" dirty="0" err="1">
                <a:solidFill>
                  <a:srgbClr val="0070C0"/>
                </a:solidFill>
              </a:rPr>
              <a:t>to</a:t>
            </a:r>
            <a:r>
              <a:rPr lang="tr-TR" sz="2200" b="1" dirty="0">
                <a:solidFill>
                  <a:srgbClr val="0070C0"/>
                </a:solidFill>
              </a:rPr>
              <a:t> </a:t>
            </a:r>
            <a:r>
              <a:rPr lang="tr-TR" sz="2200" b="1" dirty="0" err="1">
                <a:solidFill>
                  <a:srgbClr val="0070C0"/>
                </a:solidFill>
              </a:rPr>
              <a:t>have</a:t>
            </a:r>
            <a:r>
              <a:rPr lang="tr-TR" sz="2200" b="1" dirty="0">
                <a:solidFill>
                  <a:srgbClr val="0070C0"/>
                </a:solidFill>
              </a:rPr>
              <a:t> </a:t>
            </a:r>
            <a:r>
              <a:rPr lang="tr-TR" sz="2200" b="1" dirty="0" err="1">
                <a:solidFill>
                  <a:srgbClr val="0070C0"/>
                </a:solidFill>
              </a:rPr>
              <a:t>more</a:t>
            </a:r>
            <a:r>
              <a:rPr lang="tr-TR" sz="2200" b="1" dirty="0">
                <a:solidFill>
                  <a:srgbClr val="0070C0"/>
                </a:solidFill>
              </a:rPr>
              <a:t> </a:t>
            </a:r>
            <a:r>
              <a:rPr lang="tr-TR" sz="2200" b="1" dirty="0" err="1">
                <a:solidFill>
                  <a:srgbClr val="0070C0"/>
                </a:solidFill>
              </a:rPr>
              <a:t>progress</a:t>
            </a:r>
            <a:r>
              <a:rPr lang="tr-TR" sz="2200" b="1" dirty="0">
                <a:solidFill>
                  <a:srgbClr val="0070C0"/>
                </a:solidFill>
              </a:rPr>
              <a:t> </a:t>
            </a:r>
            <a:r>
              <a:rPr lang="tr-TR" sz="2200" b="1" dirty="0" err="1">
                <a:solidFill>
                  <a:srgbClr val="0070C0"/>
                </a:solidFill>
              </a:rPr>
              <a:t>than</a:t>
            </a:r>
            <a:r>
              <a:rPr lang="tr-TR" sz="2200" b="1" dirty="0">
                <a:solidFill>
                  <a:srgbClr val="0070C0"/>
                </a:solidFill>
              </a:rPr>
              <a:t> </a:t>
            </a:r>
            <a:r>
              <a:rPr lang="tr-TR" sz="2200" b="1" dirty="0" err="1">
                <a:solidFill>
                  <a:srgbClr val="0070C0"/>
                </a:solidFill>
              </a:rPr>
              <a:t>corrective</a:t>
            </a:r>
            <a:r>
              <a:rPr lang="tr-TR" sz="2200" b="1" dirty="0">
                <a:solidFill>
                  <a:srgbClr val="0070C0"/>
                </a:solidFill>
              </a:rPr>
              <a:t> </a:t>
            </a:r>
            <a:r>
              <a:rPr lang="tr-TR" sz="2200" b="1" dirty="0" err="1">
                <a:solidFill>
                  <a:srgbClr val="0070C0"/>
                </a:solidFill>
              </a:rPr>
              <a:t>feedback</a:t>
            </a:r>
            <a:r>
              <a:rPr lang="tr-TR" sz="2200" b="1" dirty="0">
                <a:solidFill>
                  <a:srgbClr val="0070C0"/>
                </a:solidFill>
              </a:rPr>
              <a:t/>
            </a:r>
            <a:br>
              <a:rPr lang="tr-TR" sz="2200" b="1" dirty="0">
                <a:solidFill>
                  <a:srgbClr val="0070C0"/>
                </a:solidFill>
              </a:rPr>
            </a:br>
            <a:endParaRPr lang="tr-TR" sz="2200" b="1" dirty="0">
              <a:solidFill>
                <a:srgbClr val="0070C0"/>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68316849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6205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1600" b="1" dirty="0">
                <a:solidFill>
                  <a:srgbClr val="0070C0"/>
                </a:solidFill>
              </a:rPr>
              <a:t>3а) </a:t>
            </a:r>
            <a:r>
              <a:rPr lang="tr-TR" sz="1600" b="1" dirty="0" err="1">
                <a:solidFill>
                  <a:srgbClr val="0070C0"/>
                </a:solidFill>
              </a:rPr>
              <a:t>enhances</a:t>
            </a:r>
            <a:r>
              <a:rPr lang="tr-TR" sz="1600" b="1" dirty="0">
                <a:solidFill>
                  <a:srgbClr val="0070C0"/>
                </a:solidFill>
              </a:rPr>
              <a:t> </a:t>
            </a:r>
            <a:r>
              <a:rPr lang="tr-TR" sz="1600" b="1" dirty="0" err="1">
                <a:solidFill>
                  <a:srgbClr val="0070C0"/>
                </a:solidFill>
              </a:rPr>
              <a:t>teachers</a:t>
            </a:r>
            <a:r>
              <a:rPr lang="tr-TR" sz="1600" b="1" dirty="0">
                <a:solidFill>
                  <a:srgbClr val="0070C0"/>
                </a:solidFill>
              </a:rPr>
              <a:t>’ </a:t>
            </a:r>
            <a:r>
              <a:rPr lang="tr-TR" sz="1600" b="1" dirty="0" err="1">
                <a:solidFill>
                  <a:srgbClr val="0070C0"/>
                </a:solidFill>
              </a:rPr>
              <a:t>deeper</a:t>
            </a:r>
            <a:r>
              <a:rPr lang="tr-TR" sz="1600" b="1" dirty="0">
                <a:solidFill>
                  <a:srgbClr val="0070C0"/>
                </a:solidFill>
              </a:rPr>
              <a:t> </a:t>
            </a:r>
            <a:r>
              <a:rPr lang="tr-TR" sz="1600" b="1" dirty="0" err="1">
                <a:solidFill>
                  <a:srgbClr val="0070C0"/>
                </a:solidFill>
              </a:rPr>
              <a:t>understandings</a:t>
            </a:r>
            <a:r>
              <a:rPr lang="tr-TR" sz="1600" b="1" dirty="0">
                <a:solidFill>
                  <a:srgbClr val="0070C0"/>
                </a:solidFill>
              </a:rPr>
              <a:t> of </a:t>
            </a:r>
            <a:r>
              <a:rPr lang="tr-TR" sz="1600" b="1" dirty="0" err="1">
                <a:solidFill>
                  <a:srgbClr val="0070C0"/>
                </a:solidFill>
              </a:rPr>
              <a:t>their</a:t>
            </a:r>
            <a:r>
              <a:rPr lang="tr-TR" sz="1600" b="1" dirty="0">
                <a:solidFill>
                  <a:srgbClr val="0070C0"/>
                </a:solidFill>
              </a:rPr>
              <a:t> </a:t>
            </a:r>
            <a:r>
              <a:rPr lang="tr-TR" sz="1600" b="1" dirty="0" err="1">
                <a:solidFill>
                  <a:srgbClr val="0070C0"/>
                </a:solidFill>
              </a:rPr>
              <a:t>subject</a:t>
            </a:r>
            <a:r>
              <a:rPr lang="tr-TR" sz="1600" b="1" dirty="0">
                <a:solidFill>
                  <a:srgbClr val="0070C0"/>
                </a:solidFill>
              </a:rPr>
              <a:t>(s)</a:t>
            </a:r>
            <a:br>
              <a:rPr lang="tr-TR" sz="1600" b="1" dirty="0">
                <a:solidFill>
                  <a:srgbClr val="0070C0"/>
                </a:solidFill>
              </a:rPr>
            </a:br>
            <a:endParaRPr lang="tr-TR" sz="1600" b="1" dirty="0">
              <a:solidFill>
                <a:srgbClr val="0070C0"/>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302365174"/>
              </p:ext>
            </p:extLst>
          </p:nvPr>
        </p:nvGraphicFramePr>
        <p:xfrm>
          <a:off x="457200" y="1340768"/>
          <a:ext cx="8229600" cy="478539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9027181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200" b="1" dirty="0">
                <a:solidFill>
                  <a:srgbClr val="0070C0"/>
                </a:solidFill>
              </a:rPr>
              <a:t>38c) </a:t>
            </a:r>
            <a:r>
              <a:rPr lang="tr-TR" sz="2200" b="1" dirty="0" err="1">
                <a:solidFill>
                  <a:srgbClr val="0070C0"/>
                </a:solidFill>
              </a:rPr>
              <a:t>Teachers;know</a:t>
            </a:r>
            <a:r>
              <a:rPr lang="tr-TR" sz="2200" b="1" dirty="0">
                <a:solidFill>
                  <a:srgbClr val="0070C0"/>
                </a:solidFill>
              </a:rPr>
              <a:t> </a:t>
            </a:r>
            <a:r>
              <a:rPr lang="tr-TR" sz="2200" b="1" dirty="0" err="1">
                <a:solidFill>
                  <a:srgbClr val="0070C0"/>
                </a:solidFill>
              </a:rPr>
              <a:t>that</a:t>
            </a:r>
            <a:r>
              <a:rPr lang="tr-TR" sz="2200" b="1" dirty="0">
                <a:solidFill>
                  <a:srgbClr val="0070C0"/>
                </a:solidFill>
              </a:rPr>
              <a:t> </a:t>
            </a:r>
            <a:r>
              <a:rPr lang="tr-TR" sz="2200" b="1" dirty="0" err="1">
                <a:solidFill>
                  <a:srgbClr val="0070C0"/>
                </a:solidFill>
              </a:rPr>
              <a:t>when</a:t>
            </a:r>
            <a:r>
              <a:rPr lang="tr-TR" sz="2200" b="1" dirty="0">
                <a:solidFill>
                  <a:srgbClr val="0070C0"/>
                </a:solidFill>
              </a:rPr>
              <a:t> </a:t>
            </a:r>
            <a:r>
              <a:rPr lang="tr-TR" sz="2200" b="1" dirty="0" err="1">
                <a:solidFill>
                  <a:srgbClr val="0070C0"/>
                </a:solidFill>
              </a:rPr>
              <a:t>students</a:t>
            </a:r>
            <a:r>
              <a:rPr lang="tr-TR" sz="2200" b="1" dirty="0">
                <a:solidFill>
                  <a:srgbClr val="0070C0"/>
                </a:solidFill>
              </a:rPr>
              <a:t> </a:t>
            </a:r>
            <a:r>
              <a:rPr lang="tr-TR" sz="2200" b="1" dirty="0" err="1">
                <a:solidFill>
                  <a:srgbClr val="0070C0"/>
                </a:solidFill>
              </a:rPr>
              <a:t>have</a:t>
            </a:r>
            <a:r>
              <a:rPr lang="tr-TR" sz="2200" b="1" dirty="0">
                <a:solidFill>
                  <a:srgbClr val="0070C0"/>
                </a:solidFill>
              </a:rPr>
              <a:t> </a:t>
            </a:r>
            <a:r>
              <a:rPr lang="tr-TR" sz="2200" b="1" dirty="0" err="1">
                <a:solidFill>
                  <a:srgbClr val="0070C0"/>
                </a:solidFill>
              </a:rPr>
              <a:t>more</a:t>
            </a:r>
            <a:r>
              <a:rPr lang="tr-TR" sz="2200" b="1" dirty="0">
                <a:solidFill>
                  <a:srgbClr val="0070C0"/>
                </a:solidFill>
              </a:rPr>
              <a:t> </a:t>
            </a:r>
            <a:r>
              <a:rPr lang="tr-TR" sz="2200" b="1" dirty="0" err="1">
                <a:solidFill>
                  <a:srgbClr val="0070C0"/>
                </a:solidFill>
              </a:rPr>
              <a:t>challenging</a:t>
            </a:r>
            <a:r>
              <a:rPr lang="tr-TR" sz="2200" b="1" dirty="0">
                <a:solidFill>
                  <a:srgbClr val="0070C0"/>
                </a:solidFill>
              </a:rPr>
              <a:t> </a:t>
            </a:r>
            <a:r>
              <a:rPr lang="tr-TR" sz="2200" b="1" dirty="0" err="1">
                <a:solidFill>
                  <a:srgbClr val="0070C0"/>
                </a:solidFill>
              </a:rPr>
              <a:t>targets</a:t>
            </a:r>
            <a:r>
              <a:rPr lang="tr-TR" sz="2200" b="1" dirty="0">
                <a:solidFill>
                  <a:srgbClr val="0070C0"/>
                </a:solidFill>
              </a:rPr>
              <a:t>, </a:t>
            </a:r>
            <a:r>
              <a:rPr lang="tr-TR" sz="2200" b="1" dirty="0" err="1">
                <a:solidFill>
                  <a:srgbClr val="0070C0"/>
                </a:solidFill>
              </a:rPr>
              <a:t>this</a:t>
            </a:r>
            <a:r>
              <a:rPr lang="tr-TR" sz="2200" b="1" dirty="0">
                <a:solidFill>
                  <a:srgbClr val="0070C0"/>
                </a:solidFill>
              </a:rPr>
              <a:t> </a:t>
            </a:r>
            <a:r>
              <a:rPr lang="tr-TR" sz="2200" b="1" dirty="0" err="1">
                <a:solidFill>
                  <a:srgbClr val="0070C0"/>
                </a:solidFill>
              </a:rPr>
              <a:t>leads</a:t>
            </a:r>
            <a:r>
              <a:rPr lang="tr-TR" sz="2200" b="1" dirty="0">
                <a:solidFill>
                  <a:srgbClr val="0070C0"/>
                </a:solidFill>
              </a:rPr>
              <a:t> </a:t>
            </a:r>
            <a:r>
              <a:rPr lang="tr-TR" sz="2200" b="1" dirty="0" err="1">
                <a:solidFill>
                  <a:srgbClr val="0070C0"/>
                </a:solidFill>
              </a:rPr>
              <a:t>to</a:t>
            </a:r>
            <a:r>
              <a:rPr lang="tr-TR" sz="2200" b="1" dirty="0">
                <a:solidFill>
                  <a:srgbClr val="0070C0"/>
                </a:solidFill>
              </a:rPr>
              <a:t> </a:t>
            </a:r>
            <a:r>
              <a:rPr lang="tr-TR" sz="2200" b="1" dirty="0" err="1">
                <a:solidFill>
                  <a:srgbClr val="0070C0"/>
                </a:solidFill>
              </a:rPr>
              <a:t>greater</a:t>
            </a:r>
            <a:r>
              <a:rPr lang="tr-TR" sz="2200" b="1" dirty="0">
                <a:solidFill>
                  <a:srgbClr val="0070C0"/>
                </a:solidFill>
              </a:rPr>
              <a:t> </a:t>
            </a:r>
            <a:r>
              <a:rPr lang="tr-TR" sz="2200" b="1" dirty="0" err="1">
                <a:solidFill>
                  <a:srgbClr val="0070C0"/>
                </a:solidFill>
              </a:rPr>
              <a:t>receptivity</a:t>
            </a:r>
            <a:r>
              <a:rPr lang="tr-TR" sz="2200" b="1" dirty="0">
                <a:solidFill>
                  <a:srgbClr val="0070C0"/>
                </a:solidFill>
              </a:rPr>
              <a:t> of </a:t>
            </a:r>
            <a:r>
              <a:rPr lang="tr-TR" sz="2200" b="1" dirty="0" err="1">
                <a:solidFill>
                  <a:srgbClr val="0070C0"/>
                </a:solidFill>
              </a:rPr>
              <a:t>feedback</a:t>
            </a:r>
            <a:r>
              <a:rPr lang="tr-TR" sz="2200" b="1" dirty="0">
                <a:solidFill>
                  <a:srgbClr val="0070C0"/>
                </a:solidFill>
              </a:rPr>
              <a:t/>
            </a:r>
            <a:br>
              <a:rPr lang="tr-TR" sz="2200" b="1" dirty="0">
                <a:solidFill>
                  <a:srgbClr val="0070C0"/>
                </a:solidFill>
              </a:rPr>
            </a:br>
            <a:endParaRPr lang="tr-TR" sz="2200" b="1" dirty="0">
              <a:solidFill>
                <a:srgbClr val="0070C0"/>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42834303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2286726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200" b="1" dirty="0">
                <a:solidFill>
                  <a:srgbClr val="0070C0"/>
                </a:solidFill>
              </a:rPr>
              <a:t>38d) </a:t>
            </a:r>
            <a:r>
              <a:rPr lang="tr-TR" sz="2200" b="1" dirty="0" err="1">
                <a:solidFill>
                  <a:srgbClr val="0070C0"/>
                </a:solidFill>
              </a:rPr>
              <a:t>Teachers;deliberately</a:t>
            </a:r>
            <a:r>
              <a:rPr lang="tr-TR" sz="2200" b="1" dirty="0">
                <a:solidFill>
                  <a:srgbClr val="0070C0"/>
                </a:solidFill>
              </a:rPr>
              <a:t> </a:t>
            </a:r>
            <a:r>
              <a:rPr lang="tr-TR" sz="2200" b="1" dirty="0" err="1">
                <a:solidFill>
                  <a:srgbClr val="0070C0"/>
                </a:solidFill>
              </a:rPr>
              <a:t>teach</a:t>
            </a:r>
            <a:r>
              <a:rPr lang="tr-TR" sz="2200" b="1" dirty="0">
                <a:solidFill>
                  <a:srgbClr val="0070C0"/>
                </a:solidFill>
              </a:rPr>
              <a:t> </a:t>
            </a:r>
            <a:r>
              <a:rPr lang="tr-TR" sz="2200" b="1" dirty="0" err="1">
                <a:solidFill>
                  <a:srgbClr val="0070C0"/>
                </a:solidFill>
              </a:rPr>
              <a:t>students</a:t>
            </a:r>
            <a:r>
              <a:rPr lang="tr-TR" sz="2200" b="1" dirty="0">
                <a:solidFill>
                  <a:srgbClr val="0070C0"/>
                </a:solidFill>
              </a:rPr>
              <a:t> how </a:t>
            </a:r>
            <a:r>
              <a:rPr lang="tr-TR" sz="2200" b="1" dirty="0" err="1">
                <a:solidFill>
                  <a:srgbClr val="0070C0"/>
                </a:solidFill>
              </a:rPr>
              <a:t>to</a:t>
            </a:r>
            <a:r>
              <a:rPr lang="tr-TR" sz="2200" b="1" dirty="0">
                <a:solidFill>
                  <a:srgbClr val="0070C0"/>
                </a:solidFill>
              </a:rPr>
              <a:t> ask </a:t>
            </a:r>
            <a:r>
              <a:rPr lang="tr-TR" sz="2200" b="1" dirty="0" err="1">
                <a:solidFill>
                  <a:srgbClr val="0070C0"/>
                </a:solidFill>
              </a:rPr>
              <a:t>for</a:t>
            </a:r>
            <a:r>
              <a:rPr lang="tr-TR" sz="2200" b="1" dirty="0">
                <a:solidFill>
                  <a:srgbClr val="0070C0"/>
                </a:solidFill>
              </a:rPr>
              <a:t>, </a:t>
            </a:r>
            <a:r>
              <a:rPr lang="tr-TR" sz="2200" b="1" dirty="0" err="1">
                <a:solidFill>
                  <a:srgbClr val="0070C0"/>
                </a:solidFill>
              </a:rPr>
              <a:t>understand</a:t>
            </a:r>
            <a:r>
              <a:rPr lang="tr-TR" sz="2200" b="1" dirty="0">
                <a:solidFill>
                  <a:srgbClr val="0070C0"/>
                </a:solidFill>
              </a:rPr>
              <a:t>, </a:t>
            </a:r>
            <a:r>
              <a:rPr lang="tr-TR" sz="2200" b="1" dirty="0" err="1">
                <a:solidFill>
                  <a:srgbClr val="0070C0"/>
                </a:solidFill>
              </a:rPr>
              <a:t>and</a:t>
            </a:r>
            <a:r>
              <a:rPr lang="tr-TR" sz="2200" b="1" dirty="0">
                <a:solidFill>
                  <a:srgbClr val="0070C0"/>
                </a:solidFill>
              </a:rPr>
              <a:t> </a:t>
            </a:r>
            <a:r>
              <a:rPr lang="tr-TR" sz="2200" b="1" dirty="0" err="1">
                <a:solidFill>
                  <a:srgbClr val="0070C0"/>
                </a:solidFill>
              </a:rPr>
              <a:t>use</a:t>
            </a:r>
            <a:r>
              <a:rPr lang="tr-TR" sz="2200" b="1" dirty="0">
                <a:solidFill>
                  <a:srgbClr val="0070C0"/>
                </a:solidFill>
              </a:rPr>
              <a:t> </a:t>
            </a:r>
            <a:r>
              <a:rPr lang="tr-TR" sz="2200" b="1" dirty="0" err="1">
                <a:solidFill>
                  <a:srgbClr val="0070C0"/>
                </a:solidFill>
              </a:rPr>
              <a:t>the</a:t>
            </a:r>
            <a:r>
              <a:rPr lang="tr-TR" sz="2200" b="1" dirty="0">
                <a:solidFill>
                  <a:srgbClr val="0070C0"/>
                </a:solidFill>
              </a:rPr>
              <a:t> </a:t>
            </a:r>
            <a:r>
              <a:rPr lang="tr-TR" sz="2200" b="1" dirty="0" err="1">
                <a:solidFill>
                  <a:srgbClr val="0070C0"/>
                </a:solidFill>
              </a:rPr>
              <a:t>feedback</a:t>
            </a:r>
            <a:r>
              <a:rPr lang="tr-TR" sz="2200" b="1" dirty="0">
                <a:solidFill>
                  <a:srgbClr val="0070C0"/>
                </a:solidFill>
              </a:rPr>
              <a:t> </a:t>
            </a:r>
            <a:r>
              <a:rPr lang="tr-TR" sz="2200" b="1" dirty="0" err="1">
                <a:solidFill>
                  <a:srgbClr val="0070C0"/>
                </a:solidFill>
              </a:rPr>
              <a:t>provided</a:t>
            </a:r>
            <a:r>
              <a:rPr lang="tr-TR" sz="2200" b="1" dirty="0">
                <a:solidFill>
                  <a:srgbClr val="0070C0"/>
                </a:solidFill>
              </a:rPr>
              <a:t/>
            </a:r>
            <a:br>
              <a:rPr lang="tr-TR" sz="2200" b="1" dirty="0">
                <a:solidFill>
                  <a:srgbClr val="0070C0"/>
                </a:solidFill>
              </a:rPr>
            </a:br>
            <a:endParaRPr lang="tr-TR" sz="2200" b="1" dirty="0">
              <a:solidFill>
                <a:srgbClr val="0070C0"/>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51080174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6265298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2400" b="1" dirty="0">
                <a:solidFill>
                  <a:srgbClr val="0070C0"/>
                </a:solidFill>
              </a:rPr>
              <a:t>38e) </a:t>
            </a:r>
            <a:r>
              <a:rPr lang="tr-TR" sz="2400" b="1" dirty="0" err="1">
                <a:solidFill>
                  <a:srgbClr val="0070C0"/>
                </a:solidFill>
              </a:rPr>
              <a:t>Teachers</a:t>
            </a:r>
            <a:r>
              <a:rPr lang="tr-TR" sz="2400" b="1" dirty="0">
                <a:solidFill>
                  <a:srgbClr val="0070C0"/>
                </a:solidFill>
              </a:rPr>
              <a:t>; </a:t>
            </a:r>
            <a:r>
              <a:rPr lang="tr-TR" sz="2400" b="1" dirty="0" err="1">
                <a:solidFill>
                  <a:srgbClr val="0070C0"/>
                </a:solidFill>
              </a:rPr>
              <a:t>recognize</a:t>
            </a:r>
            <a:r>
              <a:rPr lang="tr-TR" sz="2400" b="1" dirty="0">
                <a:solidFill>
                  <a:srgbClr val="0070C0"/>
                </a:solidFill>
              </a:rPr>
              <a:t> </a:t>
            </a:r>
            <a:r>
              <a:rPr lang="tr-TR" sz="2400" b="1" dirty="0" err="1">
                <a:solidFill>
                  <a:srgbClr val="0070C0"/>
                </a:solidFill>
              </a:rPr>
              <a:t>the</a:t>
            </a:r>
            <a:r>
              <a:rPr lang="tr-TR" sz="2400" b="1" dirty="0">
                <a:solidFill>
                  <a:srgbClr val="0070C0"/>
                </a:solidFill>
              </a:rPr>
              <a:t> </a:t>
            </a:r>
            <a:r>
              <a:rPr lang="tr-TR" sz="2400" b="1" dirty="0" err="1">
                <a:solidFill>
                  <a:srgbClr val="0070C0"/>
                </a:solidFill>
              </a:rPr>
              <a:t>value</a:t>
            </a:r>
            <a:r>
              <a:rPr lang="tr-TR" sz="2400" b="1" dirty="0">
                <a:solidFill>
                  <a:srgbClr val="0070C0"/>
                </a:solidFill>
              </a:rPr>
              <a:t> of </a:t>
            </a:r>
            <a:r>
              <a:rPr lang="tr-TR" sz="2400" b="1" dirty="0" err="1">
                <a:solidFill>
                  <a:srgbClr val="0070C0"/>
                </a:solidFill>
              </a:rPr>
              <a:t>peer</a:t>
            </a:r>
            <a:r>
              <a:rPr lang="tr-TR" sz="2400" b="1" dirty="0">
                <a:solidFill>
                  <a:srgbClr val="0070C0"/>
                </a:solidFill>
              </a:rPr>
              <a:t> </a:t>
            </a:r>
            <a:r>
              <a:rPr lang="tr-TR" sz="2400" b="1" dirty="0" err="1">
                <a:solidFill>
                  <a:srgbClr val="0070C0"/>
                </a:solidFill>
              </a:rPr>
              <a:t>feedback</a:t>
            </a:r>
            <a:r>
              <a:rPr lang="tr-TR" sz="2400" b="1" dirty="0">
                <a:solidFill>
                  <a:srgbClr val="0070C0"/>
                </a:solidFill>
              </a:rPr>
              <a:t>, </a:t>
            </a:r>
            <a:r>
              <a:rPr lang="tr-TR" sz="2400" b="1" dirty="0" err="1">
                <a:solidFill>
                  <a:srgbClr val="0070C0"/>
                </a:solidFill>
              </a:rPr>
              <a:t>and</a:t>
            </a:r>
            <a:r>
              <a:rPr lang="tr-TR" sz="2400" b="1" dirty="0">
                <a:solidFill>
                  <a:srgbClr val="0070C0"/>
                </a:solidFill>
              </a:rPr>
              <a:t> </a:t>
            </a:r>
            <a:r>
              <a:rPr lang="tr-TR" sz="2400" b="1" dirty="0" err="1">
                <a:solidFill>
                  <a:srgbClr val="0070C0"/>
                </a:solidFill>
              </a:rPr>
              <a:t>deliberately</a:t>
            </a:r>
            <a:r>
              <a:rPr lang="tr-TR" sz="2400" b="1" dirty="0">
                <a:solidFill>
                  <a:srgbClr val="0070C0"/>
                </a:solidFill>
              </a:rPr>
              <a:t> </a:t>
            </a:r>
            <a:r>
              <a:rPr lang="tr-TR" sz="2400" b="1" dirty="0" err="1">
                <a:solidFill>
                  <a:srgbClr val="0070C0"/>
                </a:solidFill>
              </a:rPr>
              <a:t>teach</a:t>
            </a:r>
            <a:r>
              <a:rPr lang="tr-TR" sz="2400" b="1" dirty="0">
                <a:solidFill>
                  <a:srgbClr val="0070C0"/>
                </a:solidFill>
              </a:rPr>
              <a:t> </a:t>
            </a:r>
            <a:r>
              <a:rPr lang="tr-TR" sz="2400" b="1" dirty="0" err="1">
                <a:solidFill>
                  <a:srgbClr val="0070C0"/>
                </a:solidFill>
              </a:rPr>
              <a:t>peers</a:t>
            </a:r>
            <a:r>
              <a:rPr lang="tr-TR" sz="2400" b="1" dirty="0">
                <a:solidFill>
                  <a:srgbClr val="0070C0"/>
                </a:solidFill>
              </a:rPr>
              <a:t> </a:t>
            </a:r>
            <a:r>
              <a:rPr lang="tr-TR" sz="2400" b="1" dirty="0" err="1">
                <a:solidFill>
                  <a:srgbClr val="0070C0"/>
                </a:solidFill>
              </a:rPr>
              <a:t>to</a:t>
            </a:r>
            <a:r>
              <a:rPr lang="tr-TR" sz="2400" b="1" dirty="0">
                <a:solidFill>
                  <a:srgbClr val="0070C0"/>
                </a:solidFill>
              </a:rPr>
              <a:t> </a:t>
            </a:r>
            <a:r>
              <a:rPr lang="tr-TR" sz="2400" b="1" dirty="0" err="1">
                <a:solidFill>
                  <a:srgbClr val="0070C0"/>
                </a:solidFill>
              </a:rPr>
              <a:t>give</a:t>
            </a:r>
            <a:r>
              <a:rPr lang="tr-TR" sz="2400" b="1" dirty="0">
                <a:solidFill>
                  <a:srgbClr val="0070C0"/>
                </a:solidFill>
              </a:rPr>
              <a:t> </a:t>
            </a:r>
            <a:r>
              <a:rPr lang="tr-TR" sz="2400" b="1" dirty="0" err="1">
                <a:solidFill>
                  <a:srgbClr val="0070C0"/>
                </a:solidFill>
              </a:rPr>
              <a:t>other</a:t>
            </a:r>
            <a:r>
              <a:rPr lang="tr-TR" sz="2400" b="1" dirty="0">
                <a:solidFill>
                  <a:srgbClr val="0070C0"/>
                </a:solidFill>
              </a:rPr>
              <a:t> </a:t>
            </a:r>
            <a:r>
              <a:rPr lang="tr-TR" sz="2400" b="1" dirty="0" err="1">
                <a:solidFill>
                  <a:srgbClr val="0070C0"/>
                </a:solidFill>
              </a:rPr>
              <a:t>students</a:t>
            </a:r>
            <a:r>
              <a:rPr lang="tr-TR" sz="2400" b="1" dirty="0">
                <a:solidFill>
                  <a:srgbClr val="0070C0"/>
                </a:solidFill>
              </a:rPr>
              <a:t> </a:t>
            </a:r>
            <a:r>
              <a:rPr lang="tr-TR" sz="2400" b="1" dirty="0" err="1">
                <a:solidFill>
                  <a:srgbClr val="0070C0"/>
                </a:solidFill>
              </a:rPr>
              <a:t>appropriate</a:t>
            </a:r>
            <a:r>
              <a:rPr lang="tr-TR" sz="2400" b="1" dirty="0">
                <a:solidFill>
                  <a:srgbClr val="0070C0"/>
                </a:solidFill>
              </a:rPr>
              <a:t> </a:t>
            </a:r>
            <a:r>
              <a:rPr lang="tr-TR" sz="2400" b="1" dirty="0" err="1">
                <a:solidFill>
                  <a:srgbClr val="0070C0"/>
                </a:solidFill>
              </a:rPr>
              <a:t>feedback</a:t>
            </a:r>
            <a:r>
              <a:rPr lang="tr-TR" dirty="0"/>
              <a:t/>
            </a:r>
            <a:br>
              <a:rPr lang="tr-TR" dirty="0"/>
            </a:b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71158768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6877396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2400" b="1" dirty="0" smtClean="0">
                <a:solidFill>
                  <a:srgbClr val="0070C0"/>
                </a:solidFill>
              </a:rPr>
              <a:t/>
            </a:r>
            <a:br>
              <a:rPr lang="tr-TR" sz="2400" b="1" dirty="0" smtClean="0">
                <a:solidFill>
                  <a:srgbClr val="0070C0"/>
                </a:solidFill>
              </a:rPr>
            </a:br>
            <a:r>
              <a:rPr lang="tr-TR" sz="2400" b="1" dirty="0">
                <a:solidFill>
                  <a:srgbClr val="0070C0"/>
                </a:solidFill>
              </a:rPr>
              <a:t/>
            </a:r>
            <a:br>
              <a:rPr lang="tr-TR" sz="2400" b="1" dirty="0">
                <a:solidFill>
                  <a:srgbClr val="0070C0"/>
                </a:solidFill>
              </a:rPr>
            </a:br>
            <a:r>
              <a:rPr lang="tr-TR" sz="2400" b="1" dirty="0" smtClean="0">
                <a:solidFill>
                  <a:srgbClr val="0070C0"/>
                </a:solidFill>
              </a:rPr>
              <a:t/>
            </a:r>
            <a:br>
              <a:rPr lang="tr-TR" sz="2400" b="1" dirty="0" smtClean="0">
                <a:solidFill>
                  <a:srgbClr val="0070C0"/>
                </a:solidFill>
              </a:rPr>
            </a:br>
            <a:r>
              <a:rPr lang="tr-TR" sz="2400" b="1" dirty="0" smtClean="0">
                <a:solidFill>
                  <a:srgbClr val="0070C0"/>
                </a:solidFill>
              </a:rPr>
              <a:t>39</a:t>
            </a:r>
            <a:r>
              <a:rPr lang="tr-TR" sz="2400" b="1" dirty="0">
                <a:solidFill>
                  <a:srgbClr val="0070C0"/>
                </a:solidFill>
              </a:rPr>
              <a:t>. </a:t>
            </a:r>
            <a:r>
              <a:rPr lang="tr-TR" sz="2400" b="1" dirty="0" err="1">
                <a:solidFill>
                  <a:srgbClr val="0070C0"/>
                </a:solidFill>
              </a:rPr>
              <a:t>Teachers</a:t>
            </a:r>
            <a:r>
              <a:rPr lang="tr-TR" sz="2400" b="1" dirty="0">
                <a:solidFill>
                  <a:srgbClr val="0070C0"/>
                </a:solidFill>
              </a:rPr>
              <a:t> </a:t>
            </a:r>
            <a:r>
              <a:rPr lang="tr-TR" sz="2400" b="1" dirty="0" err="1">
                <a:solidFill>
                  <a:srgbClr val="0070C0"/>
                </a:solidFill>
              </a:rPr>
              <a:t>provide</a:t>
            </a:r>
            <a:r>
              <a:rPr lang="tr-TR" sz="2400" b="1" dirty="0">
                <a:solidFill>
                  <a:srgbClr val="0070C0"/>
                </a:solidFill>
              </a:rPr>
              <a:t> </a:t>
            </a:r>
            <a:r>
              <a:rPr lang="tr-TR" sz="2400" b="1" dirty="0" err="1">
                <a:solidFill>
                  <a:srgbClr val="0070C0"/>
                </a:solidFill>
              </a:rPr>
              <a:t>evidence</a:t>
            </a:r>
            <a:r>
              <a:rPr lang="tr-TR" sz="2400" b="1" dirty="0">
                <a:solidFill>
                  <a:srgbClr val="0070C0"/>
                </a:solidFill>
              </a:rPr>
              <a:t> </a:t>
            </a:r>
            <a:r>
              <a:rPr lang="tr-TR" sz="2400" b="1" dirty="0" err="1">
                <a:solidFill>
                  <a:srgbClr val="0070C0"/>
                </a:solidFill>
              </a:rPr>
              <a:t>that</a:t>
            </a:r>
            <a:r>
              <a:rPr lang="tr-TR" sz="2400" b="1" dirty="0">
                <a:solidFill>
                  <a:srgbClr val="0070C0"/>
                </a:solidFill>
              </a:rPr>
              <a:t> </a:t>
            </a:r>
            <a:r>
              <a:rPr lang="tr-TR" sz="2400" b="1" dirty="0" err="1">
                <a:solidFill>
                  <a:srgbClr val="0070C0"/>
                </a:solidFill>
              </a:rPr>
              <a:t>all</a:t>
            </a:r>
            <a:r>
              <a:rPr lang="tr-TR" sz="2400" b="1" dirty="0">
                <a:solidFill>
                  <a:srgbClr val="0070C0"/>
                </a:solidFill>
              </a:rPr>
              <a:t> </a:t>
            </a:r>
            <a:r>
              <a:rPr lang="tr-TR" sz="2400" b="1" dirty="0" err="1">
                <a:solidFill>
                  <a:srgbClr val="0070C0"/>
                </a:solidFill>
              </a:rPr>
              <a:t>students</a:t>
            </a:r>
            <a:r>
              <a:rPr lang="tr-TR" sz="2400" b="1" dirty="0">
                <a:solidFill>
                  <a:srgbClr val="0070C0"/>
                </a:solidFill>
              </a:rPr>
              <a:t> </a:t>
            </a:r>
            <a:r>
              <a:rPr lang="tr-TR" sz="2400" b="1" dirty="0" err="1">
                <a:solidFill>
                  <a:srgbClr val="0070C0"/>
                </a:solidFill>
              </a:rPr>
              <a:t>feel</a:t>
            </a:r>
            <a:r>
              <a:rPr lang="tr-TR" sz="2400" b="1" dirty="0">
                <a:solidFill>
                  <a:srgbClr val="0070C0"/>
                </a:solidFill>
              </a:rPr>
              <a:t> as </a:t>
            </a:r>
            <a:r>
              <a:rPr lang="tr-TR" sz="2400" b="1" dirty="0" err="1">
                <a:solidFill>
                  <a:srgbClr val="0070C0"/>
                </a:solidFill>
              </a:rPr>
              <a:t>though</a:t>
            </a:r>
            <a:r>
              <a:rPr lang="tr-TR" sz="2400" b="1" dirty="0">
                <a:solidFill>
                  <a:srgbClr val="0070C0"/>
                </a:solidFill>
              </a:rPr>
              <a:t> </a:t>
            </a:r>
            <a:r>
              <a:rPr lang="tr-TR" sz="2400" b="1" dirty="0" err="1">
                <a:solidFill>
                  <a:srgbClr val="0070C0"/>
                </a:solidFill>
              </a:rPr>
              <a:t>they</a:t>
            </a:r>
            <a:r>
              <a:rPr lang="tr-TR" sz="2400" b="1" dirty="0">
                <a:solidFill>
                  <a:srgbClr val="0070C0"/>
                </a:solidFill>
              </a:rPr>
              <a:t> </a:t>
            </a:r>
            <a:r>
              <a:rPr lang="tr-TR" sz="2400" b="1" dirty="0" err="1">
                <a:solidFill>
                  <a:srgbClr val="0070C0"/>
                </a:solidFill>
              </a:rPr>
              <a:t>have</a:t>
            </a:r>
            <a:r>
              <a:rPr lang="tr-TR" sz="2400" b="1" dirty="0">
                <a:solidFill>
                  <a:srgbClr val="0070C0"/>
                </a:solidFill>
              </a:rPr>
              <a:t> </a:t>
            </a:r>
            <a:r>
              <a:rPr lang="tr-TR" sz="2400" b="1" dirty="0" err="1">
                <a:solidFill>
                  <a:srgbClr val="0070C0"/>
                </a:solidFill>
              </a:rPr>
              <a:t>been</a:t>
            </a:r>
            <a:r>
              <a:rPr lang="tr-TR" sz="2400" b="1" dirty="0">
                <a:solidFill>
                  <a:srgbClr val="0070C0"/>
                </a:solidFill>
              </a:rPr>
              <a:t> </a:t>
            </a:r>
            <a:r>
              <a:rPr lang="tr-TR" sz="2400" b="1" dirty="0" err="1">
                <a:solidFill>
                  <a:srgbClr val="0070C0"/>
                </a:solidFill>
              </a:rPr>
              <a:t>invited</a:t>
            </a:r>
            <a:r>
              <a:rPr lang="tr-TR" sz="2400" b="1" dirty="0">
                <a:solidFill>
                  <a:srgbClr val="0070C0"/>
                </a:solidFill>
              </a:rPr>
              <a:t> </a:t>
            </a:r>
            <a:r>
              <a:rPr lang="tr-TR" sz="2400" b="1" dirty="0" err="1">
                <a:solidFill>
                  <a:srgbClr val="0070C0"/>
                </a:solidFill>
              </a:rPr>
              <a:t>into</a:t>
            </a:r>
            <a:r>
              <a:rPr lang="tr-TR" sz="2400" b="1" dirty="0">
                <a:solidFill>
                  <a:srgbClr val="0070C0"/>
                </a:solidFill>
              </a:rPr>
              <a:t> </a:t>
            </a:r>
            <a:r>
              <a:rPr lang="tr-TR" sz="2400" b="1" dirty="0" err="1">
                <a:solidFill>
                  <a:srgbClr val="0070C0"/>
                </a:solidFill>
              </a:rPr>
              <a:t>their</a:t>
            </a:r>
            <a:r>
              <a:rPr lang="tr-TR" sz="2400" b="1" dirty="0">
                <a:solidFill>
                  <a:srgbClr val="0070C0"/>
                </a:solidFill>
              </a:rPr>
              <a:t> </a:t>
            </a:r>
            <a:r>
              <a:rPr lang="tr-TR" sz="2400" b="1" dirty="0" err="1">
                <a:solidFill>
                  <a:srgbClr val="0070C0"/>
                </a:solidFill>
              </a:rPr>
              <a:t>class</a:t>
            </a:r>
            <a:r>
              <a:rPr lang="tr-TR" sz="2400" b="1" dirty="0">
                <a:solidFill>
                  <a:srgbClr val="0070C0"/>
                </a:solidFill>
              </a:rPr>
              <a:t> </a:t>
            </a:r>
            <a:r>
              <a:rPr lang="tr-TR" sz="2400" b="1" dirty="0" err="1">
                <a:solidFill>
                  <a:srgbClr val="0070C0"/>
                </a:solidFill>
              </a:rPr>
              <a:t>to</a:t>
            </a:r>
            <a:r>
              <a:rPr lang="tr-TR" sz="2400" b="1" dirty="0">
                <a:solidFill>
                  <a:srgbClr val="0070C0"/>
                </a:solidFill>
              </a:rPr>
              <a:t> </a:t>
            </a:r>
            <a:r>
              <a:rPr lang="tr-TR" sz="2400" b="1" dirty="0" err="1">
                <a:solidFill>
                  <a:srgbClr val="0070C0"/>
                </a:solidFill>
              </a:rPr>
              <a:t>learn</a:t>
            </a:r>
            <a:r>
              <a:rPr lang="tr-TR" sz="2400" b="1" dirty="0">
                <a:solidFill>
                  <a:srgbClr val="0070C0"/>
                </a:solidFill>
              </a:rPr>
              <a:t> </a:t>
            </a:r>
            <a:r>
              <a:rPr lang="tr-TR" sz="2400" b="1" dirty="0" err="1">
                <a:solidFill>
                  <a:srgbClr val="0070C0"/>
                </a:solidFill>
              </a:rPr>
              <a:t>effectively</a:t>
            </a:r>
            <a:r>
              <a:rPr lang="tr-TR" sz="2400" b="1" dirty="0">
                <a:solidFill>
                  <a:srgbClr val="0070C0"/>
                </a:solidFill>
              </a:rPr>
              <a:t>. </a:t>
            </a:r>
            <a:r>
              <a:rPr lang="tr-TR" sz="2400" b="1" dirty="0" err="1">
                <a:solidFill>
                  <a:srgbClr val="0070C0"/>
                </a:solidFill>
              </a:rPr>
              <a:t>This</a:t>
            </a:r>
            <a:r>
              <a:rPr lang="tr-TR" sz="2400" b="1" dirty="0">
                <a:solidFill>
                  <a:srgbClr val="0070C0"/>
                </a:solidFill>
              </a:rPr>
              <a:t> </a:t>
            </a:r>
            <a:r>
              <a:rPr lang="tr-TR" sz="2400" b="1" dirty="0" err="1">
                <a:solidFill>
                  <a:srgbClr val="0070C0"/>
                </a:solidFill>
              </a:rPr>
              <a:t>invitation</a:t>
            </a:r>
            <a:r>
              <a:rPr lang="tr-TR" sz="2400" b="1" dirty="0">
                <a:solidFill>
                  <a:srgbClr val="0070C0"/>
                </a:solidFill>
              </a:rPr>
              <a:t> </a:t>
            </a:r>
            <a:r>
              <a:rPr lang="tr-TR" sz="2400" b="1" dirty="0" err="1">
                <a:solidFill>
                  <a:srgbClr val="0070C0"/>
                </a:solidFill>
              </a:rPr>
              <a:t>involves</a:t>
            </a:r>
            <a:r>
              <a:rPr lang="tr-TR" sz="2400" b="1" dirty="0">
                <a:solidFill>
                  <a:srgbClr val="0070C0"/>
                </a:solidFill>
              </a:rPr>
              <a:t> </a:t>
            </a:r>
            <a:r>
              <a:rPr lang="tr-TR" sz="2400" b="1" dirty="0" err="1">
                <a:solidFill>
                  <a:srgbClr val="0070C0"/>
                </a:solidFill>
              </a:rPr>
              <a:t>feelings</a:t>
            </a:r>
            <a:r>
              <a:rPr lang="tr-TR" sz="2400" b="1" dirty="0">
                <a:solidFill>
                  <a:srgbClr val="0070C0"/>
                </a:solidFill>
              </a:rPr>
              <a:t> of </a:t>
            </a:r>
            <a:r>
              <a:rPr lang="tr-TR" sz="2400" b="1" dirty="0" err="1">
                <a:solidFill>
                  <a:srgbClr val="0070C0"/>
                </a:solidFill>
              </a:rPr>
              <a:t>respect</a:t>
            </a:r>
            <a:r>
              <a:rPr lang="tr-TR" sz="2400" b="1" dirty="0">
                <a:solidFill>
                  <a:srgbClr val="0070C0"/>
                </a:solidFill>
              </a:rPr>
              <a:t>, </a:t>
            </a:r>
            <a:r>
              <a:rPr lang="tr-TR" sz="2400" b="1" dirty="0" err="1">
                <a:solidFill>
                  <a:srgbClr val="0070C0"/>
                </a:solidFill>
              </a:rPr>
              <a:t>trust</a:t>
            </a:r>
            <a:r>
              <a:rPr lang="tr-TR" sz="2400" b="1" dirty="0">
                <a:solidFill>
                  <a:srgbClr val="0070C0"/>
                </a:solidFill>
              </a:rPr>
              <a:t>, </a:t>
            </a:r>
            <a:r>
              <a:rPr lang="tr-TR" sz="2400" b="1" dirty="0" err="1">
                <a:solidFill>
                  <a:srgbClr val="0070C0"/>
                </a:solidFill>
              </a:rPr>
              <a:t>optimism</a:t>
            </a:r>
            <a:r>
              <a:rPr lang="tr-TR" sz="2400" b="1" dirty="0">
                <a:solidFill>
                  <a:srgbClr val="0070C0"/>
                </a:solidFill>
              </a:rPr>
              <a:t>, </a:t>
            </a:r>
            <a:r>
              <a:rPr lang="tr-TR" sz="2400" b="1" dirty="0" err="1">
                <a:solidFill>
                  <a:srgbClr val="0070C0"/>
                </a:solidFill>
              </a:rPr>
              <a:t>and</a:t>
            </a:r>
            <a:r>
              <a:rPr lang="tr-TR" sz="2400" b="1" dirty="0">
                <a:solidFill>
                  <a:srgbClr val="0070C0"/>
                </a:solidFill>
              </a:rPr>
              <a:t> </a:t>
            </a:r>
            <a:r>
              <a:rPr lang="tr-TR" sz="2400" b="1" dirty="0" err="1">
                <a:solidFill>
                  <a:srgbClr val="0070C0"/>
                </a:solidFill>
              </a:rPr>
              <a:t>intention</a:t>
            </a:r>
            <a:r>
              <a:rPr lang="tr-TR" sz="2400" b="1" dirty="0">
                <a:solidFill>
                  <a:srgbClr val="0070C0"/>
                </a:solidFill>
              </a:rPr>
              <a:t> </a:t>
            </a:r>
            <a:r>
              <a:rPr lang="tr-TR" sz="2400" b="1" dirty="0" err="1">
                <a:solidFill>
                  <a:srgbClr val="0070C0"/>
                </a:solidFill>
              </a:rPr>
              <a:t>to</a:t>
            </a:r>
            <a:r>
              <a:rPr lang="tr-TR" sz="2400" b="1" dirty="0">
                <a:solidFill>
                  <a:srgbClr val="0070C0"/>
                </a:solidFill>
              </a:rPr>
              <a:t> </a:t>
            </a:r>
            <a:r>
              <a:rPr lang="tr-TR" sz="2400" b="1" dirty="0" err="1">
                <a:solidFill>
                  <a:srgbClr val="0070C0"/>
                </a:solidFill>
              </a:rPr>
              <a:t>learn</a:t>
            </a:r>
            <a:r>
              <a:rPr lang="tr-TR" sz="2400" b="1" dirty="0">
                <a:solidFill>
                  <a:srgbClr val="0070C0"/>
                </a:solidFill>
              </a:rPr>
              <a:t>.</a:t>
            </a:r>
            <a:br>
              <a:rPr lang="tr-TR" sz="2400" b="1" dirty="0">
                <a:solidFill>
                  <a:srgbClr val="0070C0"/>
                </a:solidFill>
              </a:rPr>
            </a:br>
            <a:r>
              <a:rPr lang="tr-TR" dirty="0"/>
              <a:t> </a:t>
            </a:r>
            <a:br>
              <a:rPr lang="tr-TR" dirty="0"/>
            </a:b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204827392"/>
              </p:ext>
            </p:extLst>
          </p:nvPr>
        </p:nvGraphicFramePr>
        <p:xfrm>
          <a:off x="467544" y="1556792"/>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9886654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200" b="1" dirty="0">
                <a:solidFill>
                  <a:srgbClr val="0070C0"/>
                </a:solidFill>
              </a:rPr>
              <a:t>40. </a:t>
            </a:r>
            <a:r>
              <a:rPr lang="tr-TR" sz="2200" b="1" dirty="0" err="1">
                <a:solidFill>
                  <a:srgbClr val="0070C0"/>
                </a:solidFill>
              </a:rPr>
              <a:t>Teachers</a:t>
            </a:r>
            <a:r>
              <a:rPr lang="tr-TR" sz="2200" b="1" dirty="0">
                <a:solidFill>
                  <a:srgbClr val="0070C0"/>
                </a:solidFill>
              </a:rPr>
              <a:t> </a:t>
            </a:r>
            <a:r>
              <a:rPr lang="tr-TR" sz="2200" b="1" dirty="0" err="1">
                <a:solidFill>
                  <a:srgbClr val="0070C0"/>
                </a:solidFill>
              </a:rPr>
              <a:t>collect</a:t>
            </a:r>
            <a:r>
              <a:rPr lang="tr-TR" sz="2200" b="1" dirty="0">
                <a:solidFill>
                  <a:srgbClr val="0070C0"/>
                </a:solidFill>
              </a:rPr>
              <a:t> </a:t>
            </a:r>
            <a:r>
              <a:rPr lang="tr-TR" sz="2200" b="1" dirty="0" err="1">
                <a:solidFill>
                  <a:srgbClr val="0070C0"/>
                </a:solidFill>
              </a:rPr>
              <a:t>evidence</a:t>
            </a:r>
            <a:r>
              <a:rPr lang="tr-TR" sz="2200" b="1" dirty="0">
                <a:solidFill>
                  <a:srgbClr val="0070C0"/>
                </a:solidFill>
              </a:rPr>
              <a:t> of </a:t>
            </a:r>
            <a:r>
              <a:rPr lang="tr-TR" sz="2200" b="1" dirty="0" err="1">
                <a:solidFill>
                  <a:srgbClr val="0070C0"/>
                </a:solidFill>
              </a:rPr>
              <a:t>the</a:t>
            </a:r>
            <a:r>
              <a:rPr lang="tr-TR" sz="2200" b="1" dirty="0">
                <a:solidFill>
                  <a:srgbClr val="0070C0"/>
                </a:solidFill>
              </a:rPr>
              <a:t> </a:t>
            </a:r>
            <a:r>
              <a:rPr lang="tr-TR" sz="2200" b="1" dirty="0" err="1">
                <a:solidFill>
                  <a:srgbClr val="0070C0"/>
                </a:solidFill>
              </a:rPr>
              <a:t>student</a:t>
            </a:r>
            <a:r>
              <a:rPr lang="tr-TR" sz="2200" b="1" dirty="0">
                <a:solidFill>
                  <a:srgbClr val="0070C0"/>
                </a:solidFill>
              </a:rPr>
              <a:t> </a:t>
            </a:r>
            <a:r>
              <a:rPr lang="tr-TR" sz="2200" b="1" dirty="0" err="1">
                <a:solidFill>
                  <a:srgbClr val="0070C0"/>
                </a:solidFill>
              </a:rPr>
              <a:t>experience</a:t>
            </a:r>
            <a:r>
              <a:rPr lang="tr-TR" sz="2200" b="1" dirty="0">
                <a:solidFill>
                  <a:srgbClr val="0070C0"/>
                </a:solidFill>
              </a:rPr>
              <a:t> in </a:t>
            </a:r>
            <a:r>
              <a:rPr lang="tr-TR" sz="2200" b="1" dirty="0" err="1">
                <a:solidFill>
                  <a:srgbClr val="0070C0"/>
                </a:solidFill>
              </a:rPr>
              <a:t>their</a:t>
            </a:r>
            <a:r>
              <a:rPr lang="tr-TR" sz="2200" b="1" dirty="0">
                <a:solidFill>
                  <a:srgbClr val="0070C0"/>
                </a:solidFill>
              </a:rPr>
              <a:t> </a:t>
            </a:r>
            <a:r>
              <a:rPr lang="tr-TR" sz="2200" b="1" dirty="0" err="1">
                <a:solidFill>
                  <a:srgbClr val="0070C0"/>
                </a:solidFill>
              </a:rPr>
              <a:t>classes</a:t>
            </a:r>
            <a:r>
              <a:rPr lang="tr-TR" sz="2200" b="1" dirty="0">
                <a:solidFill>
                  <a:srgbClr val="0070C0"/>
                </a:solidFill>
              </a:rPr>
              <a:t> </a:t>
            </a:r>
            <a:r>
              <a:rPr lang="tr-TR" sz="2200" b="1" dirty="0" err="1">
                <a:solidFill>
                  <a:srgbClr val="0070C0"/>
                </a:solidFill>
              </a:rPr>
              <a:t>about</a:t>
            </a:r>
            <a:r>
              <a:rPr lang="tr-TR" sz="2200" b="1" dirty="0">
                <a:solidFill>
                  <a:srgbClr val="0070C0"/>
                </a:solidFill>
              </a:rPr>
              <a:t> </a:t>
            </a:r>
            <a:r>
              <a:rPr lang="tr-TR" sz="2200" b="1" dirty="0" err="1">
                <a:solidFill>
                  <a:srgbClr val="0070C0"/>
                </a:solidFill>
              </a:rPr>
              <a:t>their</a:t>
            </a:r>
            <a:r>
              <a:rPr lang="tr-TR" sz="2200" b="1" dirty="0">
                <a:solidFill>
                  <a:srgbClr val="0070C0"/>
                </a:solidFill>
              </a:rPr>
              <a:t> </a:t>
            </a:r>
            <a:r>
              <a:rPr lang="tr-TR" sz="2200" b="1" dirty="0" err="1">
                <a:solidFill>
                  <a:srgbClr val="0070C0"/>
                </a:solidFill>
              </a:rPr>
              <a:t>success</a:t>
            </a:r>
            <a:r>
              <a:rPr lang="tr-TR" sz="2200" b="1" dirty="0">
                <a:solidFill>
                  <a:srgbClr val="0070C0"/>
                </a:solidFill>
              </a:rPr>
              <a:t> as </a:t>
            </a:r>
            <a:r>
              <a:rPr lang="tr-TR" sz="2200" b="1" dirty="0" err="1">
                <a:solidFill>
                  <a:srgbClr val="0070C0"/>
                </a:solidFill>
              </a:rPr>
              <a:t>change</a:t>
            </a:r>
            <a:r>
              <a:rPr lang="tr-TR" sz="2200" b="1" dirty="0">
                <a:solidFill>
                  <a:srgbClr val="0070C0"/>
                </a:solidFill>
              </a:rPr>
              <a:t> </a:t>
            </a:r>
            <a:r>
              <a:rPr lang="tr-TR" sz="2200" b="1" dirty="0" err="1">
                <a:solidFill>
                  <a:srgbClr val="0070C0"/>
                </a:solidFill>
              </a:rPr>
              <a:t>agents</a:t>
            </a:r>
            <a:r>
              <a:rPr lang="tr-TR" sz="2200" b="1" dirty="0">
                <a:solidFill>
                  <a:srgbClr val="0070C0"/>
                </a:solidFill>
              </a:rPr>
              <a:t>, </a:t>
            </a:r>
            <a:r>
              <a:rPr lang="tr-TR" sz="2200" b="1" dirty="0" err="1">
                <a:solidFill>
                  <a:srgbClr val="0070C0"/>
                </a:solidFill>
              </a:rPr>
              <a:t>about</a:t>
            </a:r>
            <a:r>
              <a:rPr lang="tr-TR" sz="2200" b="1" dirty="0">
                <a:solidFill>
                  <a:srgbClr val="0070C0"/>
                </a:solidFill>
              </a:rPr>
              <a:t> </a:t>
            </a:r>
            <a:r>
              <a:rPr lang="tr-TR" sz="2200" b="1" dirty="0" err="1">
                <a:solidFill>
                  <a:srgbClr val="0070C0"/>
                </a:solidFill>
              </a:rPr>
              <a:t>their</a:t>
            </a:r>
            <a:r>
              <a:rPr lang="tr-TR" sz="2200" b="1" dirty="0">
                <a:solidFill>
                  <a:srgbClr val="0070C0"/>
                </a:solidFill>
              </a:rPr>
              <a:t> </a:t>
            </a:r>
            <a:r>
              <a:rPr lang="tr-TR" sz="2200" b="1" dirty="0" err="1">
                <a:solidFill>
                  <a:srgbClr val="0070C0"/>
                </a:solidFill>
              </a:rPr>
              <a:t>levels</a:t>
            </a:r>
            <a:r>
              <a:rPr lang="tr-TR" sz="2200" b="1" dirty="0">
                <a:solidFill>
                  <a:srgbClr val="0070C0"/>
                </a:solidFill>
              </a:rPr>
              <a:t> of </a:t>
            </a:r>
            <a:r>
              <a:rPr lang="tr-TR" sz="2200" b="1" dirty="0" err="1">
                <a:solidFill>
                  <a:srgbClr val="0070C0"/>
                </a:solidFill>
              </a:rPr>
              <a:t>inspiration</a:t>
            </a:r>
            <a:r>
              <a:rPr lang="tr-TR" sz="2200" b="1" dirty="0">
                <a:solidFill>
                  <a:srgbClr val="0070C0"/>
                </a:solidFill>
              </a:rPr>
              <a:t>, </a:t>
            </a:r>
            <a:r>
              <a:rPr lang="tr-TR" sz="2200" b="1" dirty="0" err="1">
                <a:solidFill>
                  <a:srgbClr val="0070C0"/>
                </a:solidFill>
              </a:rPr>
              <a:t>and</a:t>
            </a:r>
            <a:r>
              <a:rPr lang="tr-TR" sz="2200" b="1" dirty="0">
                <a:solidFill>
                  <a:srgbClr val="0070C0"/>
                </a:solidFill>
              </a:rPr>
              <a:t> </a:t>
            </a:r>
            <a:r>
              <a:rPr lang="tr-TR" sz="2200" b="1" dirty="0" err="1">
                <a:solidFill>
                  <a:srgbClr val="0070C0"/>
                </a:solidFill>
              </a:rPr>
              <a:t>about</a:t>
            </a:r>
            <a:r>
              <a:rPr lang="tr-TR" sz="2200" b="1" dirty="0">
                <a:solidFill>
                  <a:srgbClr val="0070C0"/>
                </a:solidFill>
              </a:rPr>
              <a:t> </a:t>
            </a:r>
            <a:r>
              <a:rPr lang="tr-TR" sz="2200" b="1" dirty="0" err="1">
                <a:solidFill>
                  <a:srgbClr val="0070C0"/>
                </a:solidFill>
              </a:rPr>
              <a:t>sharing</a:t>
            </a:r>
            <a:r>
              <a:rPr lang="tr-TR" sz="2200" b="1" dirty="0">
                <a:solidFill>
                  <a:srgbClr val="0070C0"/>
                </a:solidFill>
              </a:rPr>
              <a:t> </a:t>
            </a:r>
            <a:r>
              <a:rPr lang="tr-TR" sz="2200" b="1" dirty="0" err="1">
                <a:solidFill>
                  <a:srgbClr val="0070C0"/>
                </a:solidFill>
              </a:rPr>
              <a:t>their</a:t>
            </a:r>
            <a:r>
              <a:rPr lang="tr-TR" sz="2200" b="1" dirty="0">
                <a:solidFill>
                  <a:srgbClr val="0070C0"/>
                </a:solidFill>
              </a:rPr>
              <a:t> </a:t>
            </a:r>
            <a:r>
              <a:rPr lang="tr-TR" sz="2200" b="1" dirty="0" err="1">
                <a:solidFill>
                  <a:srgbClr val="0070C0"/>
                </a:solidFill>
              </a:rPr>
              <a:t>passion</a:t>
            </a:r>
            <a:r>
              <a:rPr lang="tr-TR" sz="2200" b="1" dirty="0">
                <a:solidFill>
                  <a:srgbClr val="0070C0"/>
                </a:solidFill>
              </a:rPr>
              <a:t> </a:t>
            </a:r>
            <a:r>
              <a:rPr lang="tr-TR" sz="2200" b="1" dirty="0" err="1">
                <a:solidFill>
                  <a:srgbClr val="0070C0"/>
                </a:solidFill>
              </a:rPr>
              <a:t>with</a:t>
            </a:r>
            <a:r>
              <a:rPr lang="tr-TR" sz="2200" b="1" dirty="0">
                <a:solidFill>
                  <a:srgbClr val="0070C0"/>
                </a:solidFill>
              </a:rPr>
              <a:t> </a:t>
            </a:r>
            <a:r>
              <a:rPr lang="tr-TR" sz="2200" b="1" dirty="0" err="1">
                <a:solidFill>
                  <a:srgbClr val="0070C0"/>
                </a:solidFill>
              </a:rPr>
              <a:t>students</a:t>
            </a:r>
            <a:r>
              <a:rPr lang="tr-TR" sz="2200" b="1" dirty="0">
                <a:solidFill>
                  <a:srgbClr val="0070C0"/>
                </a:solidFill>
              </a:rPr>
              <a:t>.</a:t>
            </a:r>
            <a:br>
              <a:rPr lang="tr-TR" sz="2200" b="1" dirty="0">
                <a:solidFill>
                  <a:srgbClr val="0070C0"/>
                </a:solidFill>
              </a:rPr>
            </a:br>
            <a:endParaRPr lang="tr-TR" sz="2200" b="1" dirty="0">
              <a:solidFill>
                <a:srgbClr val="0070C0"/>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38390204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1563739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274638"/>
            <a:ext cx="8892480" cy="1143000"/>
          </a:xfrm>
        </p:spPr>
        <p:txBody>
          <a:bodyPr>
            <a:normAutofit/>
          </a:bodyPr>
          <a:lstStyle/>
          <a:p>
            <a:r>
              <a:rPr lang="tr-TR" sz="2200" b="1" dirty="0">
                <a:solidFill>
                  <a:srgbClr val="0070C0"/>
                </a:solidFill>
              </a:rPr>
              <a:t>41 a) </a:t>
            </a:r>
            <a:r>
              <a:rPr lang="tr-TR" sz="2200" b="1" dirty="0" err="1">
                <a:solidFill>
                  <a:srgbClr val="0070C0"/>
                </a:solidFill>
              </a:rPr>
              <a:t>students</a:t>
            </a:r>
            <a:r>
              <a:rPr lang="tr-TR" sz="2200" b="1" dirty="0">
                <a:solidFill>
                  <a:srgbClr val="0070C0"/>
                </a:solidFill>
              </a:rPr>
              <a:t> can </a:t>
            </a:r>
            <a:r>
              <a:rPr lang="tr-TR" sz="2200" b="1" dirty="0" err="1">
                <a:solidFill>
                  <a:srgbClr val="0070C0"/>
                </a:solidFill>
              </a:rPr>
              <a:t>articulate</a:t>
            </a:r>
            <a:r>
              <a:rPr lang="tr-TR" sz="2200" b="1" dirty="0">
                <a:solidFill>
                  <a:srgbClr val="0070C0"/>
                </a:solidFill>
              </a:rPr>
              <a:t> </a:t>
            </a:r>
            <a:r>
              <a:rPr lang="tr-TR" sz="2200" b="1" dirty="0" err="1">
                <a:solidFill>
                  <a:srgbClr val="0070C0"/>
                </a:solidFill>
              </a:rPr>
              <a:t>the</a:t>
            </a:r>
            <a:r>
              <a:rPr lang="tr-TR" sz="2200" b="1" dirty="0">
                <a:solidFill>
                  <a:srgbClr val="0070C0"/>
                </a:solidFill>
              </a:rPr>
              <a:t> </a:t>
            </a:r>
            <a:r>
              <a:rPr lang="tr-TR" sz="2200" b="1" dirty="0" err="1">
                <a:solidFill>
                  <a:srgbClr val="0070C0"/>
                </a:solidFill>
              </a:rPr>
              <a:t>learning</a:t>
            </a:r>
            <a:r>
              <a:rPr lang="tr-TR" sz="2200" b="1" dirty="0">
                <a:solidFill>
                  <a:srgbClr val="0070C0"/>
                </a:solidFill>
              </a:rPr>
              <a:t> </a:t>
            </a:r>
            <a:r>
              <a:rPr lang="tr-TR" sz="2200" b="1" dirty="0" err="1">
                <a:solidFill>
                  <a:srgbClr val="0070C0"/>
                </a:solidFill>
              </a:rPr>
              <a:t>intentions</a:t>
            </a:r>
            <a:r>
              <a:rPr lang="tr-TR" sz="2200" b="1" dirty="0">
                <a:solidFill>
                  <a:srgbClr val="0070C0"/>
                </a:solidFill>
              </a:rPr>
              <a:t> </a:t>
            </a:r>
            <a:r>
              <a:rPr lang="tr-TR" sz="2200" b="1" dirty="0" err="1">
                <a:solidFill>
                  <a:srgbClr val="0070C0"/>
                </a:solidFill>
              </a:rPr>
              <a:t>and</a:t>
            </a:r>
            <a:r>
              <a:rPr lang="tr-TR" sz="2200" b="1" dirty="0">
                <a:solidFill>
                  <a:srgbClr val="0070C0"/>
                </a:solidFill>
              </a:rPr>
              <a:t> </a:t>
            </a:r>
            <a:r>
              <a:rPr lang="tr-TR" sz="2200" b="1" dirty="0" err="1">
                <a:solidFill>
                  <a:srgbClr val="0070C0"/>
                </a:solidFill>
              </a:rPr>
              <a:t>success</a:t>
            </a:r>
            <a:r>
              <a:rPr lang="tr-TR" sz="2200" b="1" dirty="0">
                <a:solidFill>
                  <a:srgbClr val="0070C0"/>
                </a:solidFill>
              </a:rPr>
              <a:t> </a:t>
            </a:r>
            <a:r>
              <a:rPr lang="tr-TR" sz="2200" b="1" dirty="0" err="1">
                <a:solidFill>
                  <a:srgbClr val="0070C0"/>
                </a:solidFill>
              </a:rPr>
              <a:t>criteria</a:t>
            </a:r>
            <a:r>
              <a:rPr lang="tr-TR" sz="2200" b="1" dirty="0">
                <a:solidFill>
                  <a:srgbClr val="0070C0"/>
                </a:solidFill>
              </a:rPr>
              <a:t> in a </a:t>
            </a:r>
            <a:r>
              <a:rPr lang="tr-TR" sz="2200" b="1" dirty="0" err="1">
                <a:solidFill>
                  <a:srgbClr val="0070C0"/>
                </a:solidFill>
              </a:rPr>
              <a:t>way</a:t>
            </a:r>
            <a:r>
              <a:rPr lang="tr-TR" sz="2200" b="1" dirty="0">
                <a:solidFill>
                  <a:srgbClr val="0070C0"/>
                </a:solidFill>
              </a:rPr>
              <a:t> </a:t>
            </a:r>
            <a:r>
              <a:rPr lang="tr-TR" sz="2200" b="1" dirty="0" err="1">
                <a:solidFill>
                  <a:srgbClr val="0070C0"/>
                </a:solidFill>
              </a:rPr>
              <a:t>that</a:t>
            </a:r>
            <a:r>
              <a:rPr lang="tr-TR" sz="2200" b="1" dirty="0">
                <a:solidFill>
                  <a:srgbClr val="0070C0"/>
                </a:solidFill>
              </a:rPr>
              <a:t> </a:t>
            </a:r>
            <a:r>
              <a:rPr lang="tr-TR" sz="2200" b="1" dirty="0" err="1">
                <a:solidFill>
                  <a:srgbClr val="0070C0"/>
                </a:solidFill>
              </a:rPr>
              <a:t>shows</a:t>
            </a:r>
            <a:r>
              <a:rPr lang="tr-TR" sz="2200" b="1" dirty="0">
                <a:solidFill>
                  <a:srgbClr val="0070C0"/>
                </a:solidFill>
              </a:rPr>
              <a:t> </a:t>
            </a:r>
            <a:r>
              <a:rPr lang="tr-TR" sz="2200" b="1" dirty="0" err="1">
                <a:solidFill>
                  <a:srgbClr val="0070C0"/>
                </a:solidFill>
              </a:rPr>
              <a:t>that</a:t>
            </a:r>
            <a:r>
              <a:rPr lang="tr-TR" sz="2200" b="1" dirty="0">
                <a:solidFill>
                  <a:srgbClr val="0070C0"/>
                </a:solidFill>
              </a:rPr>
              <a:t> </a:t>
            </a:r>
            <a:r>
              <a:rPr lang="tr-TR" sz="2200" b="1" dirty="0" err="1">
                <a:solidFill>
                  <a:srgbClr val="0070C0"/>
                </a:solidFill>
              </a:rPr>
              <a:t>they</a:t>
            </a:r>
            <a:r>
              <a:rPr lang="tr-TR" sz="2200" b="1" dirty="0">
                <a:solidFill>
                  <a:srgbClr val="0070C0"/>
                </a:solidFill>
              </a:rPr>
              <a:t> </a:t>
            </a:r>
            <a:r>
              <a:rPr lang="tr-TR" sz="2200" b="1" dirty="0" err="1">
                <a:solidFill>
                  <a:srgbClr val="0070C0"/>
                </a:solidFill>
              </a:rPr>
              <a:t>understand</a:t>
            </a:r>
            <a:r>
              <a:rPr lang="tr-TR" sz="2200" b="1" dirty="0">
                <a:solidFill>
                  <a:srgbClr val="0070C0"/>
                </a:solidFill>
              </a:rPr>
              <a:t> </a:t>
            </a:r>
            <a:r>
              <a:rPr lang="tr-TR" sz="2200" b="1" dirty="0" err="1">
                <a:solidFill>
                  <a:srgbClr val="0070C0"/>
                </a:solidFill>
              </a:rPr>
              <a:t>them</a:t>
            </a:r>
            <a:endParaRPr lang="tr-TR" sz="2200" b="1" dirty="0">
              <a:solidFill>
                <a:srgbClr val="0070C0"/>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79856215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325545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200" b="1" dirty="0">
                <a:solidFill>
                  <a:srgbClr val="0070C0"/>
                </a:solidFill>
              </a:rPr>
              <a:t>41b) </a:t>
            </a:r>
            <a:r>
              <a:rPr lang="tr-TR" sz="2200" b="1" dirty="0" err="1">
                <a:solidFill>
                  <a:srgbClr val="0070C0"/>
                </a:solidFill>
              </a:rPr>
              <a:t>students</a:t>
            </a:r>
            <a:r>
              <a:rPr lang="tr-TR" sz="2200" b="1" dirty="0">
                <a:solidFill>
                  <a:srgbClr val="0070C0"/>
                </a:solidFill>
              </a:rPr>
              <a:t> </a:t>
            </a:r>
            <a:r>
              <a:rPr lang="tr-TR" sz="2200" b="1" dirty="0" err="1">
                <a:solidFill>
                  <a:srgbClr val="0070C0"/>
                </a:solidFill>
              </a:rPr>
              <a:t>attain</a:t>
            </a:r>
            <a:r>
              <a:rPr lang="tr-TR" sz="2200" b="1" dirty="0">
                <a:solidFill>
                  <a:srgbClr val="0070C0"/>
                </a:solidFill>
              </a:rPr>
              <a:t> </a:t>
            </a:r>
            <a:r>
              <a:rPr lang="tr-TR" sz="2200" b="1" dirty="0" err="1">
                <a:solidFill>
                  <a:srgbClr val="0070C0"/>
                </a:solidFill>
              </a:rPr>
              <a:t>the</a:t>
            </a:r>
            <a:r>
              <a:rPr lang="tr-TR" sz="2200" b="1" dirty="0">
                <a:solidFill>
                  <a:srgbClr val="0070C0"/>
                </a:solidFill>
              </a:rPr>
              <a:t> </a:t>
            </a:r>
            <a:r>
              <a:rPr lang="tr-TR" sz="2200" b="1" dirty="0" err="1">
                <a:solidFill>
                  <a:srgbClr val="0070C0"/>
                </a:solidFill>
              </a:rPr>
              <a:t>success</a:t>
            </a:r>
            <a:r>
              <a:rPr lang="tr-TR" sz="2200" b="1" dirty="0">
                <a:solidFill>
                  <a:srgbClr val="0070C0"/>
                </a:solidFill>
              </a:rPr>
              <a:t> </a:t>
            </a:r>
            <a:r>
              <a:rPr lang="tr-TR" sz="2200" b="1" dirty="0" err="1">
                <a:solidFill>
                  <a:srgbClr val="0070C0"/>
                </a:solidFill>
              </a:rPr>
              <a:t>criteria</a:t>
            </a:r>
            <a:r>
              <a:rPr lang="tr-TR" sz="2200" b="1" dirty="0">
                <a:solidFill>
                  <a:srgbClr val="0070C0"/>
                </a:solidFill>
              </a:rPr>
              <a:t/>
            </a:r>
            <a:br>
              <a:rPr lang="tr-TR" sz="2200" b="1" dirty="0">
                <a:solidFill>
                  <a:srgbClr val="0070C0"/>
                </a:solidFill>
              </a:rPr>
            </a:br>
            <a:endParaRPr lang="tr-TR" sz="2200" b="1" dirty="0">
              <a:solidFill>
                <a:srgbClr val="0070C0"/>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53801519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9444308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2400" b="1" dirty="0">
                <a:solidFill>
                  <a:srgbClr val="0070C0"/>
                </a:solidFill>
              </a:rPr>
              <a:t>41c) </a:t>
            </a:r>
            <a:r>
              <a:rPr lang="tr-TR" sz="2400" b="1" dirty="0" err="1">
                <a:solidFill>
                  <a:srgbClr val="0070C0"/>
                </a:solidFill>
              </a:rPr>
              <a:t>students</a:t>
            </a:r>
            <a:r>
              <a:rPr lang="tr-TR" sz="2400" b="1" dirty="0">
                <a:solidFill>
                  <a:srgbClr val="0070C0"/>
                </a:solidFill>
              </a:rPr>
              <a:t> </a:t>
            </a:r>
            <a:r>
              <a:rPr lang="tr-TR" sz="2400" b="1" dirty="0" err="1">
                <a:solidFill>
                  <a:srgbClr val="0070C0"/>
                </a:solidFill>
              </a:rPr>
              <a:t>see</a:t>
            </a:r>
            <a:r>
              <a:rPr lang="tr-TR" sz="2400" b="1" dirty="0">
                <a:solidFill>
                  <a:srgbClr val="0070C0"/>
                </a:solidFill>
              </a:rPr>
              <a:t> </a:t>
            </a:r>
            <a:r>
              <a:rPr lang="tr-TR" sz="2400" b="1" dirty="0" err="1">
                <a:solidFill>
                  <a:srgbClr val="0070C0"/>
                </a:solidFill>
              </a:rPr>
              <a:t>the</a:t>
            </a:r>
            <a:r>
              <a:rPr lang="tr-TR" sz="2400" b="1" dirty="0">
                <a:solidFill>
                  <a:srgbClr val="0070C0"/>
                </a:solidFill>
              </a:rPr>
              <a:t> </a:t>
            </a:r>
            <a:r>
              <a:rPr lang="tr-TR" sz="2400" b="1" dirty="0" err="1">
                <a:solidFill>
                  <a:srgbClr val="0070C0"/>
                </a:solidFill>
              </a:rPr>
              <a:t>success</a:t>
            </a:r>
            <a:r>
              <a:rPr lang="tr-TR" sz="2400" b="1" dirty="0">
                <a:solidFill>
                  <a:srgbClr val="0070C0"/>
                </a:solidFill>
              </a:rPr>
              <a:t> </a:t>
            </a:r>
            <a:r>
              <a:rPr lang="tr-TR" sz="2400" b="1" dirty="0" err="1">
                <a:solidFill>
                  <a:srgbClr val="0070C0"/>
                </a:solidFill>
              </a:rPr>
              <a:t>criteria</a:t>
            </a:r>
            <a:r>
              <a:rPr lang="tr-TR" sz="2400" b="1" dirty="0">
                <a:solidFill>
                  <a:srgbClr val="0070C0"/>
                </a:solidFill>
              </a:rPr>
              <a:t> as </a:t>
            </a:r>
            <a:r>
              <a:rPr lang="tr-TR" sz="2400" b="1" dirty="0" err="1">
                <a:solidFill>
                  <a:srgbClr val="0070C0"/>
                </a:solidFill>
              </a:rPr>
              <a:t>appropriately</a:t>
            </a:r>
            <a:r>
              <a:rPr lang="tr-TR" sz="2400" b="1" dirty="0">
                <a:solidFill>
                  <a:srgbClr val="0070C0"/>
                </a:solidFill>
              </a:rPr>
              <a:t> </a:t>
            </a:r>
            <a:r>
              <a:rPr lang="tr-TR" sz="2400" b="1" dirty="0" err="1">
                <a:solidFill>
                  <a:srgbClr val="0070C0"/>
                </a:solidFill>
              </a:rPr>
              <a:t>challenging</a:t>
            </a:r>
            <a:r>
              <a:rPr lang="tr-TR" dirty="0"/>
              <a:t/>
            </a:r>
            <a:br>
              <a:rPr lang="tr-TR" dirty="0"/>
            </a:b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5845625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9742582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200" b="1" dirty="0">
                <a:solidFill>
                  <a:srgbClr val="0070C0"/>
                </a:solidFill>
              </a:rPr>
              <a:t>41d) </a:t>
            </a:r>
            <a:r>
              <a:rPr lang="tr-TR" sz="2200" b="1" dirty="0" err="1">
                <a:solidFill>
                  <a:srgbClr val="0070C0"/>
                </a:solidFill>
              </a:rPr>
              <a:t>teachers</a:t>
            </a:r>
            <a:r>
              <a:rPr lang="tr-TR" sz="2200" b="1" dirty="0">
                <a:solidFill>
                  <a:srgbClr val="0070C0"/>
                </a:solidFill>
              </a:rPr>
              <a:t> </a:t>
            </a:r>
            <a:r>
              <a:rPr lang="tr-TR" sz="2200" b="1" dirty="0" err="1">
                <a:solidFill>
                  <a:srgbClr val="0070C0"/>
                </a:solidFill>
              </a:rPr>
              <a:t>use</a:t>
            </a:r>
            <a:r>
              <a:rPr lang="tr-TR" sz="2200" b="1" dirty="0">
                <a:solidFill>
                  <a:srgbClr val="0070C0"/>
                </a:solidFill>
              </a:rPr>
              <a:t> </a:t>
            </a:r>
            <a:r>
              <a:rPr lang="tr-TR" sz="2200" b="1" dirty="0" err="1">
                <a:solidFill>
                  <a:srgbClr val="0070C0"/>
                </a:solidFill>
              </a:rPr>
              <a:t>this</a:t>
            </a:r>
            <a:r>
              <a:rPr lang="tr-TR" sz="2200" b="1" dirty="0">
                <a:solidFill>
                  <a:srgbClr val="0070C0"/>
                </a:solidFill>
              </a:rPr>
              <a:t> </a:t>
            </a:r>
            <a:r>
              <a:rPr lang="tr-TR" sz="2200" b="1" dirty="0" err="1">
                <a:solidFill>
                  <a:srgbClr val="0070C0"/>
                </a:solidFill>
              </a:rPr>
              <a:t>information</a:t>
            </a:r>
            <a:r>
              <a:rPr lang="tr-TR" sz="2200" b="1" dirty="0">
                <a:solidFill>
                  <a:srgbClr val="0070C0"/>
                </a:solidFill>
              </a:rPr>
              <a:t> </a:t>
            </a:r>
            <a:r>
              <a:rPr lang="tr-TR" sz="2200" b="1" dirty="0" err="1">
                <a:solidFill>
                  <a:srgbClr val="0070C0"/>
                </a:solidFill>
              </a:rPr>
              <a:t>when</a:t>
            </a:r>
            <a:r>
              <a:rPr lang="tr-TR" sz="2200" b="1" dirty="0">
                <a:solidFill>
                  <a:srgbClr val="0070C0"/>
                </a:solidFill>
              </a:rPr>
              <a:t> </a:t>
            </a:r>
            <a:r>
              <a:rPr lang="tr-TR" sz="2200" b="1" dirty="0" err="1">
                <a:solidFill>
                  <a:srgbClr val="0070C0"/>
                </a:solidFill>
              </a:rPr>
              <a:t>planning</a:t>
            </a:r>
            <a:r>
              <a:rPr lang="tr-TR" sz="2200" b="1" dirty="0">
                <a:solidFill>
                  <a:srgbClr val="0070C0"/>
                </a:solidFill>
              </a:rPr>
              <a:t> </a:t>
            </a:r>
            <a:r>
              <a:rPr lang="tr-TR" sz="2200" b="1" dirty="0" err="1">
                <a:solidFill>
                  <a:srgbClr val="0070C0"/>
                </a:solidFill>
              </a:rPr>
              <a:t>their</a:t>
            </a:r>
            <a:r>
              <a:rPr lang="tr-TR" sz="2200" b="1" dirty="0">
                <a:solidFill>
                  <a:srgbClr val="0070C0"/>
                </a:solidFill>
              </a:rPr>
              <a:t> </a:t>
            </a:r>
            <a:r>
              <a:rPr lang="tr-TR" sz="2200" b="1" dirty="0" err="1">
                <a:solidFill>
                  <a:srgbClr val="0070C0"/>
                </a:solidFill>
              </a:rPr>
              <a:t>next</a:t>
            </a:r>
            <a:r>
              <a:rPr lang="tr-TR" sz="2200" b="1" dirty="0">
                <a:solidFill>
                  <a:srgbClr val="0070C0"/>
                </a:solidFill>
              </a:rPr>
              <a:t> set of </a:t>
            </a:r>
            <a:r>
              <a:rPr lang="tr-TR" sz="2200" b="1" dirty="0" err="1">
                <a:solidFill>
                  <a:srgbClr val="0070C0"/>
                </a:solidFill>
              </a:rPr>
              <a:t>lessons</a:t>
            </a:r>
            <a:r>
              <a:rPr lang="tr-TR" sz="2200" b="1" dirty="0">
                <a:solidFill>
                  <a:srgbClr val="0070C0"/>
                </a:solidFill>
              </a:rPr>
              <a:t>/ </a:t>
            </a:r>
            <a:r>
              <a:rPr lang="tr-TR" sz="2200" b="1" dirty="0" err="1">
                <a:solidFill>
                  <a:srgbClr val="0070C0"/>
                </a:solidFill>
              </a:rPr>
              <a:t>learning</a:t>
            </a:r>
            <a:r>
              <a:rPr lang="tr-TR" sz="2200" b="1" dirty="0">
                <a:solidFill>
                  <a:srgbClr val="0070C0"/>
                </a:solidFill>
              </a:rPr>
              <a:t>.</a:t>
            </a:r>
            <a:br>
              <a:rPr lang="tr-TR" sz="2200" b="1" dirty="0">
                <a:solidFill>
                  <a:srgbClr val="0070C0"/>
                </a:solidFill>
              </a:rPr>
            </a:br>
            <a:endParaRPr lang="tr-TR" sz="2200" b="1" dirty="0">
              <a:solidFill>
                <a:srgbClr val="0070C0"/>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81867451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8758366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200" b="1" dirty="0">
                <a:solidFill>
                  <a:srgbClr val="0070C0"/>
                </a:solidFill>
              </a:rPr>
              <a:t>42.Teachers </a:t>
            </a:r>
            <a:r>
              <a:rPr lang="tr-TR" sz="2200" b="1" dirty="0" err="1">
                <a:solidFill>
                  <a:srgbClr val="0070C0"/>
                </a:solidFill>
              </a:rPr>
              <a:t>create</a:t>
            </a:r>
            <a:r>
              <a:rPr lang="tr-TR" sz="2200" b="1" dirty="0">
                <a:solidFill>
                  <a:srgbClr val="0070C0"/>
                </a:solidFill>
              </a:rPr>
              <a:t> </a:t>
            </a:r>
            <a:r>
              <a:rPr lang="tr-TR" sz="2200" b="1" dirty="0" err="1">
                <a:solidFill>
                  <a:srgbClr val="0070C0"/>
                </a:solidFill>
              </a:rPr>
              <a:t>opportunities</a:t>
            </a:r>
            <a:r>
              <a:rPr lang="tr-TR" sz="2200" b="1" dirty="0">
                <a:solidFill>
                  <a:srgbClr val="0070C0"/>
                </a:solidFill>
              </a:rPr>
              <a:t> </a:t>
            </a:r>
            <a:r>
              <a:rPr lang="tr-TR" sz="2200" b="1" dirty="0" err="1">
                <a:solidFill>
                  <a:srgbClr val="0070C0"/>
                </a:solidFill>
              </a:rPr>
              <a:t>for</a:t>
            </a:r>
            <a:r>
              <a:rPr lang="tr-TR" sz="2200" b="1" dirty="0">
                <a:solidFill>
                  <a:srgbClr val="0070C0"/>
                </a:solidFill>
              </a:rPr>
              <a:t> </a:t>
            </a:r>
            <a:r>
              <a:rPr lang="tr-TR" sz="2200" b="1" dirty="0" err="1">
                <a:solidFill>
                  <a:srgbClr val="0070C0"/>
                </a:solidFill>
              </a:rPr>
              <a:t>both</a:t>
            </a:r>
            <a:r>
              <a:rPr lang="tr-TR" sz="2200" b="1" dirty="0">
                <a:solidFill>
                  <a:srgbClr val="0070C0"/>
                </a:solidFill>
              </a:rPr>
              <a:t> </a:t>
            </a:r>
            <a:r>
              <a:rPr lang="tr-TR" sz="2200" b="1" dirty="0" err="1">
                <a:solidFill>
                  <a:srgbClr val="0070C0"/>
                </a:solidFill>
              </a:rPr>
              <a:t>formative</a:t>
            </a:r>
            <a:r>
              <a:rPr lang="tr-TR" sz="2200" b="1" dirty="0">
                <a:solidFill>
                  <a:srgbClr val="0070C0"/>
                </a:solidFill>
              </a:rPr>
              <a:t> </a:t>
            </a:r>
            <a:r>
              <a:rPr lang="tr-TR" sz="2200" b="1" dirty="0" err="1">
                <a:solidFill>
                  <a:srgbClr val="0070C0"/>
                </a:solidFill>
              </a:rPr>
              <a:t>and</a:t>
            </a:r>
            <a:r>
              <a:rPr lang="tr-TR" sz="2200" b="1" dirty="0">
                <a:solidFill>
                  <a:srgbClr val="0070C0"/>
                </a:solidFill>
              </a:rPr>
              <a:t> </a:t>
            </a:r>
            <a:r>
              <a:rPr lang="tr-TR" sz="2200" b="1" dirty="0" err="1">
                <a:solidFill>
                  <a:srgbClr val="0070C0"/>
                </a:solidFill>
              </a:rPr>
              <a:t>summative</a:t>
            </a:r>
            <a:r>
              <a:rPr lang="tr-TR" sz="2200" b="1" dirty="0">
                <a:solidFill>
                  <a:srgbClr val="0070C0"/>
                </a:solidFill>
              </a:rPr>
              <a:t> </a:t>
            </a:r>
            <a:r>
              <a:rPr lang="tr-TR" sz="2200" b="1" dirty="0" err="1">
                <a:solidFill>
                  <a:srgbClr val="0070C0"/>
                </a:solidFill>
              </a:rPr>
              <a:t>interpretations</a:t>
            </a:r>
            <a:r>
              <a:rPr lang="tr-TR" sz="2200" b="1" dirty="0">
                <a:solidFill>
                  <a:srgbClr val="0070C0"/>
                </a:solidFill>
              </a:rPr>
              <a:t> of </a:t>
            </a:r>
            <a:r>
              <a:rPr lang="tr-TR" sz="2200" b="1" dirty="0" err="1">
                <a:solidFill>
                  <a:srgbClr val="0070C0"/>
                </a:solidFill>
              </a:rPr>
              <a:t>student</a:t>
            </a:r>
            <a:r>
              <a:rPr lang="tr-TR" sz="2200" b="1" dirty="0">
                <a:solidFill>
                  <a:srgbClr val="0070C0"/>
                </a:solidFill>
              </a:rPr>
              <a:t> </a:t>
            </a:r>
            <a:r>
              <a:rPr lang="tr-TR" sz="2200" b="1" dirty="0" err="1">
                <a:solidFill>
                  <a:srgbClr val="0070C0"/>
                </a:solidFill>
              </a:rPr>
              <a:t>learning</a:t>
            </a:r>
            <a:r>
              <a:rPr lang="tr-TR" sz="2200" b="1" dirty="0">
                <a:solidFill>
                  <a:srgbClr val="0070C0"/>
                </a:solidFill>
              </a:rPr>
              <a:t>, </a:t>
            </a:r>
            <a:r>
              <a:rPr lang="tr-TR" sz="2200" b="1" dirty="0" err="1">
                <a:solidFill>
                  <a:srgbClr val="0070C0"/>
                </a:solidFill>
              </a:rPr>
              <a:t>and</a:t>
            </a:r>
            <a:r>
              <a:rPr lang="tr-TR" sz="2200" b="1" dirty="0">
                <a:solidFill>
                  <a:srgbClr val="0070C0"/>
                </a:solidFill>
              </a:rPr>
              <a:t> </a:t>
            </a:r>
            <a:r>
              <a:rPr lang="tr-TR" sz="2200" b="1" dirty="0" err="1">
                <a:solidFill>
                  <a:srgbClr val="0070C0"/>
                </a:solidFill>
              </a:rPr>
              <a:t>use</a:t>
            </a:r>
            <a:r>
              <a:rPr lang="tr-TR" sz="2200" b="1" dirty="0">
                <a:solidFill>
                  <a:srgbClr val="0070C0"/>
                </a:solidFill>
              </a:rPr>
              <a:t> </a:t>
            </a:r>
            <a:r>
              <a:rPr lang="tr-TR" sz="2200" b="1" dirty="0" err="1">
                <a:solidFill>
                  <a:srgbClr val="0070C0"/>
                </a:solidFill>
              </a:rPr>
              <a:t>these</a:t>
            </a:r>
            <a:r>
              <a:rPr lang="tr-TR" sz="2200" b="1" dirty="0">
                <a:solidFill>
                  <a:srgbClr val="0070C0"/>
                </a:solidFill>
              </a:rPr>
              <a:t> </a:t>
            </a:r>
            <a:r>
              <a:rPr lang="tr-TR" sz="2200" b="1" dirty="0" err="1">
                <a:solidFill>
                  <a:srgbClr val="0070C0"/>
                </a:solidFill>
              </a:rPr>
              <a:t>interpretations</a:t>
            </a:r>
            <a:r>
              <a:rPr lang="tr-TR" sz="2200" b="1" dirty="0">
                <a:solidFill>
                  <a:srgbClr val="0070C0"/>
                </a:solidFill>
              </a:rPr>
              <a:t> </a:t>
            </a:r>
            <a:r>
              <a:rPr lang="tr-TR" sz="2200" b="1" dirty="0" err="1">
                <a:solidFill>
                  <a:srgbClr val="0070C0"/>
                </a:solidFill>
              </a:rPr>
              <a:t>to</a:t>
            </a:r>
            <a:r>
              <a:rPr lang="tr-TR" sz="2200" b="1" dirty="0">
                <a:solidFill>
                  <a:srgbClr val="0070C0"/>
                </a:solidFill>
              </a:rPr>
              <a:t> </a:t>
            </a:r>
            <a:r>
              <a:rPr lang="tr-TR" sz="2200" b="1" dirty="0" err="1">
                <a:solidFill>
                  <a:srgbClr val="0070C0"/>
                </a:solidFill>
              </a:rPr>
              <a:t>inform</a:t>
            </a:r>
            <a:r>
              <a:rPr lang="tr-TR" sz="2200" b="1" dirty="0">
                <a:solidFill>
                  <a:srgbClr val="0070C0"/>
                </a:solidFill>
              </a:rPr>
              <a:t> </a:t>
            </a:r>
            <a:r>
              <a:rPr lang="tr-TR" sz="2200" b="1" dirty="0" err="1">
                <a:solidFill>
                  <a:srgbClr val="0070C0"/>
                </a:solidFill>
              </a:rPr>
              <a:t>future</a:t>
            </a:r>
            <a:r>
              <a:rPr lang="tr-TR" sz="2200" b="1" dirty="0">
                <a:solidFill>
                  <a:srgbClr val="0070C0"/>
                </a:solidFill>
              </a:rPr>
              <a:t> </a:t>
            </a:r>
            <a:r>
              <a:rPr lang="tr-TR" sz="2200" b="1" dirty="0" err="1">
                <a:solidFill>
                  <a:srgbClr val="0070C0"/>
                </a:solidFill>
              </a:rPr>
              <a:t>decisions</a:t>
            </a:r>
            <a:r>
              <a:rPr lang="tr-TR" sz="2200" b="1" dirty="0">
                <a:solidFill>
                  <a:srgbClr val="0070C0"/>
                </a:solidFill>
              </a:rPr>
              <a:t> </a:t>
            </a:r>
            <a:r>
              <a:rPr lang="tr-TR" sz="2200" b="1" dirty="0" err="1">
                <a:solidFill>
                  <a:srgbClr val="0070C0"/>
                </a:solidFill>
              </a:rPr>
              <a:t>about</a:t>
            </a:r>
            <a:r>
              <a:rPr lang="tr-TR" sz="2200" b="1" dirty="0">
                <a:solidFill>
                  <a:srgbClr val="0070C0"/>
                </a:solidFill>
              </a:rPr>
              <a:t> </a:t>
            </a:r>
            <a:r>
              <a:rPr lang="tr-TR" sz="2200" b="1" dirty="0" err="1">
                <a:solidFill>
                  <a:srgbClr val="0070C0"/>
                </a:solidFill>
              </a:rPr>
              <a:t>their</a:t>
            </a:r>
            <a:r>
              <a:rPr lang="tr-TR" sz="2200" b="1" dirty="0">
                <a:solidFill>
                  <a:srgbClr val="0070C0"/>
                </a:solidFill>
              </a:rPr>
              <a:t> </a:t>
            </a:r>
            <a:r>
              <a:rPr lang="tr-TR" sz="2200" b="1" dirty="0" err="1">
                <a:solidFill>
                  <a:srgbClr val="0070C0"/>
                </a:solidFill>
              </a:rPr>
              <a:t>teaching</a:t>
            </a:r>
            <a:r>
              <a:rPr lang="tr-TR" sz="2200" b="1" dirty="0">
                <a:solidFill>
                  <a:srgbClr val="0070C0"/>
                </a:solidFill>
              </a:rPr>
              <a:t>.</a:t>
            </a:r>
            <a:br>
              <a:rPr lang="tr-TR" sz="2200" b="1" dirty="0">
                <a:solidFill>
                  <a:srgbClr val="0070C0"/>
                </a:solidFill>
              </a:rPr>
            </a:br>
            <a:endParaRPr lang="tr-TR" sz="2200" b="1" dirty="0">
              <a:solidFill>
                <a:srgbClr val="0070C0"/>
              </a:solidFill>
            </a:endParaRPr>
          </a:p>
        </p:txBody>
      </p:sp>
      <p:graphicFrame>
        <p:nvGraphicFramePr>
          <p:cNvPr id="4" name="İçerik Yer Tutucusu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14333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1600" b="1" dirty="0">
                <a:solidFill>
                  <a:srgbClr val="0070C0"/>
                </a:solidFill>
              </a:rPr>
              <a:t>3b) </a:t>
            </a:r>
            <a:r>
              <a:rPr lang="tr-TR" sz="1600" b="1" dirty="0" err="1">
                <a:solidFill>
                  <a:srgbClr val="0070C0"/>
                </a:solidFill>
              </a:rPr>
              <a:t>supports</a:t>
            </a:r>
            <a:r>
              <a:rPr lang="tr-TR" sz="1600" b="1" dirty="0">
                <a:solidFill>
                  <a:srgbClr val="0070C0"/>
                </a:solidFill>
              </a:rPr>
              <a:t> </a:t>
            </a:r>
            <a:r>
              <a:rPr lang="tr-TR" sz="1600" b="1" dirty="0" err="1">
                <a:solidFill>
                  <a:srgbClr val="0070C0"/>
                </a:solidFill>
              </a:rPr>
              <a:t>learning</a:t>
            </a:r>
            <a:r>
              <a:rPr lang="tr-TR" sz="1600" b="1" dirty="0">
                <a:solidFill>
                  <a:srgbClr val="0070C0"/>
                </a:solidFill>
              </a:rPr>
              <a:t> </a:t>
            </a:r>
            <a:r>
              <a:rPr lang="tr-TR" sz="1600" b="1" dirty="0" err="1">
                <a:solidFill>
                  <a:srgbClr val="0070C0"/>
                </a:solidFill>
              </a:rPr>
              <a:t>through</a:t>
            </a:r>
            <a:r>
              <a:rPr lang="tr-TR" sz="1600" b="1" dirty="0">
                <a:solidFill>
                  <a:srgbClr val="0070C0"/>
                </a:solidFill>
              </a:rPr>
              <a:t> </a:t>
            </a:r>
            <a:r>
              <a:rPr lang="tr-TR" sz="1600" b="1" dirty="0" err="1">
                <a:solidFill>
                  <a:srgbClr val="0070C0"/>
                </a:solidFill>
              </a:rPr>
              <a:t>analyses</a:t>
            </a:r>
            <a:r>
              <a:rPr lang="tr-TR" sz="1600" b="1" dirty="0">
                <a:solidFill>
                  <a:srgbClr val="0070C0"/>
                </a:solidFill>
              </a:rPr>
              <a:t> of </a:t>
            </a:r>
            <a:r>
              <a:rPr lang="tr-TR" sz="1600" b="1" dirty="0" err="1">
                <a:solidFill>
                  <a:srgbClr val="0070C0"/>
                </a:solidFill>
              </a:rPr>
              <a:t>the</a:t>
            </a:r>
            <a:r>
              <a:rPr lang="tr-TR" sz="1600" b="1" dirty="0">
                <a:solidFill>
                  <a:srgbClr val="0070C0"/>
                </a:solidFill>
              </a:rPr>
              <a:t> </a:t>
            </a:r>
            <a:r>
              <a:rPr lang="tr-TR" sz="1600" b="1" dirty="0" err="1">
                <a:solidFill>
                  <a:srgbClr val="0070C0"/>
                </a:solidFill>
              </a:rPr>
              <a:t>teachers</a:t>
            </a:r>
            <a:r>
              <a:rPr lang="tr-TR" sz="1600" b="1" dirty="0">
                <a:solidFill>
                  <a:srgbClr val="0070C0"/>
                </a:solidFill>
              </a:rPr>
              <a:t>’ </a:t>
            </a:r>
            <a:r>
              <a:rPr lang="tr-TR" sz="1600" b="1" dirty="0" err="1">
                <a:solidFill>
                  <a:srgbClr val="0070C0"/>
                </a:solidFill>
              </a:rPr>
              <a:t>classroom</a:t>
            </a:r>
            <a:r>
              <a:rPr lang="tr-TR" sz="1600" b="1" dirty="0">
                <a:solidFill>
                  <a:srgbClr val="0070C0"/>
                </a:solidFill>
              </a:rPr>
              <a:t> </a:t>
            </a:r>
            <a:r>
              <a:rPr lang="tr-TR" sz="1600" b="1" dirty="0" err="1">
                <a:solidFill>
                  <a:srgbClr val="0070C0"/>
                </a:solidFill>
              </a:rPr>
              <a:t>interactions</a:t>
            </a:r>
            <a:r>
              <a:rPr lang="tr-TR" sz="1600" b="1" dirty="0">
                <a:solidFill>
                  <a:srgbClr val="0070C0"/>
                </a:solidFill>
              </a:rPr>
              <a:t> </a:t>
            </a:r>
            <a:r>
              <a:rPr lang="tr-TR" sz="1600" b="1" dirty="0" err="1">
                <a:solidFill>
                  <a:srgbClr val="0070C0"/>
                </a:solidFill>
              </a:rPr>
              <a:t>with</a:t>
            </a:r>
            <a:r>
              <a:rPr lang="tr-TR" sz="1600" b="1" dirty="0">
                <a:solidFill>
                  <a:srgbClr val="0070C0"/>
                </a:solidFill>
              </a:rPr>
              <a:t> </a:t>
            </a:r>
            <a:r>
              <a:rPr lang="tr-TR" sz="1600" b="1" dirty="0" err="1">
                <a:solidFill>
                  <a:srgbClr val="0070C0"/>
                </a:solidFill>
              </a:rPr>
              <a:t>students</a:t>
            </a:r>
            <a:endParaRPr lang="tr-TR" sz="1600" b="1" dirty="0">
              <a:solidFill>
                <a:srgbClr val="0070C0"/>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192729396"/>
              </p:ext>
            </p:extLst>
          </p:nvPr>
        </p:nvGraphicFramePr>
        <p:xfrm>
          <a:off x="457200" y="1600200"/>
          <a:ext cx="8229600" cy="49971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8444707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200" b="1" dirty="0">
                <a:solidFill>
                  <a:srgbClr val="0070C0"/>
                </a:solidFill>
              </a:rPr>
              <a:t>43a) </a:t>
            </a:r>
            <a:r>
              <a:rPr lang="tr-TR" sz="2200" b="1" dirty="0" err="1">
                <a:solidFill>
                  <a:srgbClr val="0070C0"/>
                </a:solidFill>
              </a:rPr>
              <a:t>believe</a:t>
            </a:r>
            <a:r>
              <a:rPr lang="tr-TR" sz="2200" b="1" dirty="0">
                <a:solidFill>
                  <a:srgbClr val="0070C0"/>
                </a:solidFill>
              </a:rPr>
              <a:t> </a:t>
            </a:r>
            <a:r>
              <a:rPr lang="tr-TR" sz="2200" b="1" dirty="0" err="1">
                <a:solidFill>
                  <a:srgbClr val="0070C0"/>
                </a:solidFill>
              </a:rPr>
              <a:t>that</a:t>
            </a:r>
            <a:r>
              <a:rPr lang="tr-TR" sz="2200" b="1" dirty="0">
                <a:solidFill>
                  <a:srgbClr val="0070C0"/>
                </a:solidFill>
              </a:rPr>
              <a:t> </a:t>
            </a:r>
            <a:r>
              <a:rPr lang="tr-TR" sz="2200" b="1" dirty="0" err="1">
                <a:solidFill>
                  <a:srgbClr val="0070C0"/>
                </a:solidFill>
              </a:rPr>
              <a:t>their</a:t>
            </a:r>
            <a:r>
              <a:rPr lang="tr-TR" sz="2200" b="1" dirty="0">
                <a:solidFill>
                  <a:srgbClr val="0070C0"/>
                </a:solidFill>
              </a:rPr>
              <a:t> </a:t>
            </a:r>
            <a:r>
              <a:rPr lang="tr-TR" sz="2200" b="1" dirty="0" err="1">
                <a:solidFill>
                  <a:srgbClr val="0070C0"/>
                </a:solidFill>
              </a:rPr>
              <a:t>fundamental</a:t>
            </a:r>
            <a:r>
              <a:rPr lang="tr-TR" sz="2200" b="1" dirty="0">
                <a:solidFill>
                  <a:srgbClr val="0070C0"/>
                </a:solidFill>
              </a:rPr>
              <a:t> </a:t>
            </a:r>
            <a:r>
              <a:rPr lang="tr-TR" sz="2200" b="1" dirty="0" err="1">
                <a:solidFill>
                  <a:srgbClr val="0070C0"/>
                </a:solidFill>
              </a:rPr>
              <a:t>task</a:t>
            </a:r>
            <a:r>
              <a:rPr lang="tr-TR" sz="2200" b="1" dirty="0">
                <a:solidFill>
                  <a:srgbClr val="0070C0"/>
                </a:solidFill>
              </a:rPr>
              <a:t> is </a:t>
            </a:r>
            <a:r>
              <a:rPr lang="tr-TR" sz="2200" b="1" dirty="0" err="1">
                <a:solidFill>
                  <a:srgbClr val="0070C0"/>
                </a:solidFill>
              </a:rPr>
              <a:t>to</a:t>
            </a:r>
            <a:r>
              <a:rPr lang="tr-TR" sz="2200" b="1" dirty="0">
                <a:solidFill>
                  <a:srgbClr val="0070C0"/>
                </a:solidFill>
              </a:rPr>
              <a:t> </a:t>
            </a:r>
            <a:r>
              <a:rPr lang="tr-TR" sz="2200" b="1" dirty="0" err="1">
                <a:solidFill>
                  <a:srgbClr val="0070C0"/>
                </a:solidFill>
              </a:rPr>
              <a:t>evaluate</a:t>
            </a:r>
            <a:r>
              <a:rPr lang="tr-TR" sz="2200" b="1" dirty="0">
                <a:solidFill>
                  <a:srgbClr val="0070C0"/>
                </a:solidFill>
              </a:rPr>
              <a:t> </a:t>
            </a:r>
            <a:r>
              <a:rPr lang="tr-TR" sz="2200" b="1" dirty="0" err="1">
                <a:solidFill>
                  <a:srgbClr val="0070C0"/>
                </a:solidFill>
              </a:rPr>
              <a:t>the</a:t>
            </a:r>
            <a:r>
              <a:rPr lang="tr-TR" sz="2200" b="1" dirty="0">
                <a:solidFill>
                  <a:srgbClr val="0070C0"/>
                </a:solidFill>
              </a:rPr>
              <a:t> </a:t>
            </a:r>
            <a:r>
              <a:rPr lang="tr-TR" sz="2200" b="1" dirty="0" err="1">
                <a:solidFill>
                  <a:srgbClr val="0070C0"/>
                </a:solidFill>
              </a:rPr>
              <a:t>effect</a:t>
            </a:r>
            <a:r>
              <a:rPr lang="tr-TR" sz="2200" b="1" dirty="0">
                <a:solidFill>
                  <a:srgbClr val="0070C0"/>
                </a:solidFill>
              </a:rPr>
              <a:t> of </a:t>
            </a:r>
            <a:r>
              <a:rPr lang="tr-TR" sz="2200" b="1" dirty="0" err="1">
                <a:solidFill>
                  <a:srgbClr val="0070C0"/>
                </a:solidFill>
              </a:rPr>
              <a:t>their</a:t>
            </a:r>
            <a:r>
              <a:rPr lang="tr-TR" sz="2200" b="1" dirty="0">
                <a:solidFill>
                  <a:srgbClr val="0070C0"/>
                </a:solidFill>
              </a:rPr>
              <a:t> </a:t>
            </a:r>
            <a:r>
              <a:rPr lang="tr-TR" sz="2200" b="1" dirty="0" err="1">
                <a:solidFill>
                  <a:srgbClr val="0070C0"/>
                </a:solidFill>
              </a:rPr>
              <a:t>teaching</a:t>
            </a:r>
            <a:r>
              <a:rPr lang="tr-TR" sz="2200" b="1" dirty="0">
                <a:solidFill>
                  <a:srgbClr val="0070C0"/>
                </a:solidFill>
              </a:rPr>
              <a:t> on </a:t>
            </a:r>
            <a:r>
              <a:rPr lang="tr-TR" sz="2200" b="1" dirty="0" err="1">
                <a:solidFill>
                  <a:srgbClr val="0070C0"/>
                </a:solidFill>
              </a:rPr>
              <a:t>students</a:t>
            </a:r>
            <a:r>
              <a:rPr lang="tr-TR" sz="2200" b="1" dirty="0">
                <a:solidFill>
                  <a:srgbClr val="0070C0"/>
                </a:solidFill>
              </a:rPr>
              <a:t>’ </a:t>
            </a:r>
            <a:r>
              <a:rPr lang="tr-TR" sz="2200" b="1" dirty="0" err="1">
                <a:solidFill>
                  <a:srgbClr val="0070C0"/>
                </a:solidFill>
              </a:rPr>
              <a:t>learning</a:t>
            </a:r>
            <a:r>
              <a:rPr lang="tr-TR" sz="2200" b="1" dirty="0">
                <a:solidFill>
                  <a:srgbClr val="0070C0"/>
                </a:solidFill>
              </a:rPr>
              <a:t> </a:t>
            </a:r>
            <a:r>
              <a:rPr lang="tr-TR" sz="2200" b="1" dirty="0" err="1">
                <a:solidFill>
                  <a:srgbClr val="0070C0"/>
                </a:solidFill>
              </a:rPr>
              <a:t>and</a:t>
            </a:r>
            <a:r>
              <a:rPr lang="tr-TR" sz="2200" b="1" dirty="0">
                <a:solidFill>
                  <a:srgbClr val="0070C0"/>
                </a:solidFill>
              </a:rPr>
              <a:t> </a:t>
            </a:r>
            <a:r>
              <a:rPr lang="tr-TR" sz="2200" b="1" dirty="0" err="1">
                <a:solidFill>
                  <a:srgbClr val="0070C0"/>
                </a:solidFill>
              </a:rPr>
              <a:t>achievement</a:t>
            </a:r>
            <a:endParaRPr lang="tr-TR" sz="2200" b="1" dirty="0">
              <a:solidFill>
                <a:srgbClr val="0070C0"/>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05370255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6212612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200" b="1" dirty="0">
                <a:solidFill>
                  <a:srgbClr val="0070C0"/>
                </a:solidFill>
              </a:rPr>
              <a:t>43b) </a:t>
            </a:r>
            <a:r>
              <a:rPr lang="tr-TR" sz="2200" b="1" dirty="0" err="1">
                <a:solidFill>
                  <a:srgbClr val="0070C0"/>
                </a:solidFill>
              </a:rPr>
              <a:t>believe</a:t>
            </a:r>
            <a:r>
              <a:rPr lang="tr-TR" sz="2200" b="1" dirty="0">
                <a:solidFill>
                  <a:srgbClr val="0070C0"/>
                </a:solidFill>
              </a:rPr>
              <a:t> </a:t>
            </a:r>
            <a:r>
              <a:rPr lang="tr-TR" sz="2200" b="1" dirty="0" err="1">
                <a:solidFill>
                  <a:srgbClr val="0070C0"/>
                </a:solidFill>
              </a:rPr>
              <a:t>that</a:t>
            </a:r>
            <a:r>
              <a:rPr lang="tr-TR" sz="2200" b="1" dirty="0">
                <a:solidFill>
                  <a:srgbClr val="0070C0"/>
                </a:solidFill>
              </a:rPr>
              <a:t> </a:t>
            </a:r>
            <a:r>
              <a:rPr lang="tr-TR" sz="2200" b="1" dirty="0" err="1">
                <a:solidFill>
                  <a:srgbClr val="0070C0"/>
                </a:solidFill>
              </a:rPr>
              <a:t>success</a:t>
            </a:r>
            <a:r>
              <a:rPr lang="tr-TR" sz="2200" b="1" dirty="0">
                <a:solidFill>
                  <a:srgbClr val="0070C0"/>
                </a:solidFill>
              </a:rPr>
              <a:t> </a:t>
            </a:r>
            <a:r>
              <a:rPr lang="tr-TR" sz="2200" b="1" dirty="0" err="1">
                <a:solidFill>
                  <a:srgbClr val="0070C0"/>
                </a:solidFill>
              </a:rPr>
              <a:t>and</a:t>
            </a:r>
            <a:r>
              <a:rPr lang="tr-TR" sz="2200" b="1" dirty="0">
                <a:solidFill>
                  <a:srgbClr val="0070C0"/>
                </a:solidFill>
              </a:rPr>
              <a:t> </a:t>
            </a:r>
            <a:r>
              <a:rPr lang="tr-TR" sz="2200" b="1" dirty="0" err="1">
                <a:solidFill>
                  <a:srgbClr val="0070C0"/>
                </a:solidFill>
              </a:rPr>
              <a:t>failure</a:t>
            </a:r>
            <a:r>
              <a:rPr lang="tr-TR" sz="2200" b="1" dirty="0">
                <a:solidFill>
                  <a:srgbClr val="0070C0"/>
                </a:solidFill>
              </a:rPr>
              <a:t> in </a:t>
            </a:r>
            <a:r>
              <a:rPr lang="tr-TR" sz="2200" b="1" dirty="0" err="1">
                <a:solidFill>
                  <a:srgbClr val="0070C0"/>
                </a:solidFill>
              </a:rPr>
              <a:t>student</a:t>
            </a:r>
            <a:r>
              <a:rPr lang="tr-TR" sz="2200" b="1" dirty="0">
                <a:solidFill>
                  <a:srgbClr val="0070C0"/>
                </a:solidFill>
              </a:rPr>
              <a:t> </a:t>
            </a:r>
            <a:r>
              <a:rPr lang="tr-TR" sz="2200" b="1" dirty="0" err="1">
                <a:solidFill>
                  <a:srgbClr val="0070C0"/>
                </a:solidFill>
              </a:rPr>
              <a:t>learning</a:t>
            </a:r>
            <a:r>
              <a:rPr lang="tr-TR" sz="2200" b="1" dirty="0">
                <a:solidFill>
                  <a:srgbClr val="0070C0"/>
                </a:solidFill>
              </a:rPr>
              <a:t> is </a:t>
            </a:r>
            <a:r>
              <a:rPr lang="tr-TR" sz="2200" b="1" dirty="0" err="1">
                <a:solidFill>
                  <a:srgbClr val="0070C0"/>
                </a:solidFill>
              </a:rPr>
              <a:t>about</a:t>
            </a:r>
            <a:r>
              <a:rPr lang="tr-TR" sz="2200" b="1" dirty="0">
                <a:solidFill>
                  <a:srgbClr val="0070C0"/>
                </a:solidFill>
              </a:rPr>
              <a:t> </a:t>
            </a:r>
            <a:r>
              <a:rPr lang="tr-TR" sz="2200" b="1" dirty="0" err="1">
                <a:solidFill>
                  <a:srgbClr val="0070C0"/>
                </a:solidFill>
              </a:rPr>
              <a:t>what</a:t>
            </a:r>
            <a:r>
              <a:rPr lang="tr-TR" sz="2200" b="1" dirty="0">
                <a:solidFill>
                  <a:srgbClr val="0070C0"/>
                </a:solidFill>
              </a:rPr>
              <a:t> </a:t>
            </a:r>
            <a:r>
              <a:rPr lang="tr-TR" sz="2200" b="1" dirty="0" err="1">
                <a:solidFill>
                  <a:srgbClr val="0070C0"/>
                </a:solidFill>
              </a:rPr>
              <a:t>they</a:t>
            </a:r>
            <a:r>
              <a:rPr lang="tr-TR" sz="2200" b="1" dirty="0">
                <a:solidFill>
                  <a:srgbClr val="0070C0"/>
                </a:solidFill>
              </a:rPr>
              <a:t>, as </a:t>
            </a:r>
            <a:r>
              <a:rPr lang="tr-TR" sz="2200" b="1" dirty="0" err="1">
                <a:solidFill>
                  <a:srgbClr val="0070C0"/>
                </a:solidFill>
              </a:rPr>
              <a:t>teachers</a:t>
            </a:r>
            <a:r>
              <a:rPr lang="tr-TR" sz="2200" b="1" dirty="0">
                <a:solidFill>
                  <a:srgbClr val="0070C0"/>
                </a:solidFill>
              </a:rPr>
              <a:t> </a:t>
            </a:r>
            <a:r>
              <a:rPr lang="tr-TR" sz="2200" b="1" dirty="0" err="1">
                <a:solidFill>
                  <a:srgbClr val="0070C0"/>
                </a:solidFill>
              </a:rPr>
              <a:t>or</a:t>
            </a:r>
            <a:r>
              <a:rPr lang="tr-TR" sz="2200" b="1" dirty="0">
                <a:solidFill>
                  <a:srgbClr val="0070C0"/>
                </a:solidFill>
              </a:rPr>
              <a:t> </a:t>
            </a:r>
            <a:r>
              <a:rPr lang="tr-TR" sz="2200" b="1" dirty="0" err="1">
                <a:solidFill>
                  <a:srgbClr val="0070C0"/>
                </a:solidFill>
              </a:rPr>
              <a:t>leaders</a:t>
            </a:r>
            <a:r>
              <a:rPr lang="tr-TR" sz="2200" b="1" dirty="0">
                <a:solidFill>
                  <a:srgbClr val="0070C0"/>
                </a:solidFill>
              </a:rPr>
              <a:t>, </a:t>
            </a:r>
            <a:r>
              <a:rPr lang="tr-TR" sz="2200" b="1" dirty="0" err="1">
                <a:solidFill>
                  <a:srgbClr val="0070C0"/>
                </a:solidFill>
              </a:rPr>
              <a:t>did</a:t>
            </a:r>
            <a:r>
              <a:rPr lang="tr-TR" sz="2200" b="1" dirty="0">
                <a:solidFill>
                  <a:srgbClr val="0070C0"/>
                </a:solidFill>
              </a:rPr>
              <a:t> </a:t>
            </a:r>
            <a:r>
              <a:rPr lang="tr-TR" sz="2200" b="1" dirty="0" err="1">
                <a:solidFill>
                  <a:srgbClr val="0070C0"/>
                </a:solidFill>
              </a:rPr>
              <a:t>or</a:t>
            </a:r>
            <a:r>
              <a:rPr lang="tr-TR" sz="2200" b="1" dirty="0">
                <a:solidFill>
                  <a:srgbClr val="0070C0"/>
                </a:solidFill>
              </a:rPr>
              <a:t> </a:t>
            </a:r>
            <a:r>
              <a:rPr lang="tr-TR" sz="2200" b="1" dirty="0" err="1">
                <a:solidFill>
                  <a:srgbClr val="0070C0"/>
                </a:solidFill>
              </a:rPr>
              <a:t>did</a:t>
            </a:r>
            <a:r>
              <a:rPr lang="tr-TR" sz="2200" b="1" dirty="0">
                <a:solidFill>
                  <a:srgbClr val="0070C0"/>
                </a:solidFill>
              </a:rPr>
              <a:t> not do ... </a:t>
            </a:r>
            <a:r>
              <a:rPr lang="tr-TR" sz="2200" b="1" dirty="0" err="1">
                <a:solidFill>
                  <a:srgbClr val="0070C0"/>
                </a:solidFill>
              </a:rPr>
              <a:t>We</a:t>
            </a:r>
            <a:r>
              <a:rPr lang="tr-TR" sz="2200" b="1" dirty="0">
                <a:solidFill>
                  <a:srgbClr val="0070C0"/>
                </a:solidFill>
              </a:rPr>
              <a:t> </a:t>
            </a:r>
            <a:r>
              <a:rPr lang="tr-TR" sz="2200" b="1" dirty="0" err="1">
                <a:solidFill>
                  <a:srgbClr val="0070C0"/>
                </a:solidFill>
              </a:rPr>
              <a:t>are</a:t>
            </a:r>
            <a:r>
              <a:rPr lang="tr-TR" sz="2200" b="1" dirty="0">
                <a:solidFill>
                  <a:srgbClr val="0070C0"/>
                </a:solidFill>
              </a:rPr>
              <a:t> </a:t>
            </a:r>
            <a:r>
              <a:rPr lang="tr-TR" sz="2200" b="1" dirty="0" err="1">
                <a:solidFill>
                  <a:srgbClr val="0070C0"/>
                </a:solidFill>
              </a:rPr>
              <a:t>change</a:t>
            </a:r>
            <a:r>
              <a:rPr lang="tr-TR" sz="2200" b="1" dirty="0">
                <a:solidFill>
                  <a:srgbClr val="0070C0"/>
                </a:solidFill>
              </a:rPr>
              <a:t> </a:t>
            </a:r>
            <a:r>
              <a:rPr lang="tr-TR" sz="2200" b="1" dirty="0" err="1">
                <a:solidFill>
                  <a:srgbClr val="0070C0"/>
                </a:solidFill>
              </a:rPr>
              <a:t>agents</a:t>
            </a:r>
            <a:endParaRPr lang="tr-TR" sz="2200" b="1" dirty="0">
              <a:solidFill>
                <a:srgbClr val="0070C0"/>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51568682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8323698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200" b="1" dirty="0">
                <a:solidFill>
                  <a:srgbClr val="0070C0"/>
                </a:solidFill>
              </a:rPr>
              <a:t>43c) </a:t>
            </a:r>
            <a:r>
              <a:rPr lang="tr-TR" sz="2200" b="1" dirty="0" err="1">
                <a:solidFill>
                  <a:srgbClr val="0070C0"/>
                </a:solidFill>
              </a:rPr>
              <a:t>want</a:t>
            </a:r>
            <a:r>
              <a:rPr lang="tr-TR" sz="2200" b="1" dirty="0">
                <a:solidFill>
                  <a:srgbClr val="0070C0"/>
                </a:solidFill>
              </a:rPr>
              <a:t> </a:t>
            </a:r>
            <a:r>
              <a:rPr lang="tr-TR" sz="2200" b="1" dirty="0" err="1">
                <a:solidFill>
                  <a:srgbClr val="0070C0"/>
                </a:solidFill>
              </a:rPr>
              <a:t>to</a:t>
            </a:r>
            <a:r>
              <a:rPr lang="tr-TR" sz="2200" b="1" dirty="0">
                <a:solidFill>
                  <a:srgbClr val="0070C0"/>
                </a:solidFill>
              </a:rPr>
              <a:t> talk </a:t>
            </a:r>
            <a:r>
              <a:rPr lang="tr-TR" sz="2200" b="1" dirty="0" err="1">
                <a:solidFill>
                  <a:srgbClr val="0070C0"/>
                </a:solidFill>
              </a:rPr>
              <a:t>more</a:t>
            </a:r>
            <a:r>
              <a:rPr lang="tr-TR" sz="2200" b="1" dirty="0">
                <a:solidFill>
                  <a:srgbClr val="0070C0"/>
                </a:solidFill>
              </a:rPr>
              <a:t> </a:t>
            </a:r>
            <a:r>
              <a:rPr lang="tr-TR" sz="2200" b="1" dirty="0" err="1">
                <a:solidFill>
                  <a:srgbClr val="0070C0"/>
                </a:solidFill>
              </a:rPr>
              <a:t>about</a:t>
            </a:r>
            <a:r>
              <a:rPr lang="tr-TR" sz="2200" b="1" dirty="0">
                <a:solidFill>
                  <a:srgbClr val="0070C0"/>
                </a:solidFill>
              </a:rPr>
              <a:t> </a:t>
            </a:r>
            <a:r>
              <a:rPr lang="tr-TR" sz="2200" b="1" dirty="0" err="1">
                <a:solidFill>
                  <a:srgbClr val="0070C0"/>
                </a:solidFill>
              </a:rPr>
              <a:t>the</a:t>
            </a:r>
            <a:r>
              <a:rPr lang="tr-TR" sz="2200" b="1" dirty="0">
                <a:solidFill>
                  <a:srgbClr val="0070C0"/>
                </a:solidFill>
              </a:rPr>
              <a:t> </a:t>
            </a:r>
            <a:r>
              <a:rPr lang="tr-TR" sz="2200" b="1" dirty="0" err="1">
                <a:solidFill>
                  <a:srgbClr val="0070C0"/>
                </a:solidFill>
              </a:rPr>
              <a:t>learning</a:t>
            </a:r>
            <a:r>
              <a:rPr lang="tr-TR" sz="2200" b="1" dirty="0">
                <a:solidFill>
                  <a:srgbClr val="0070C0"/>
                </a:solidFill>
              </a:rPr>
              <a:t> </a:t>
            </a:r>
            <a:r>
              <a:rPr lang="tr-TR" sz="2200" b="1" dirty="0" err="1">
                <a:solidFill>
                  <a:srgbClr val="0070C0"/>
                </a:solidFill>
              </a:rPr>
              <a:t>than</a:t>
            </a:r>
            <a:r>
              <a:rPr lang="tr-TR" sz="2200" b="1" dirty="0">
                <a:solidFill>
                  <a:srgbClr val="0070C0"/>
                </a:solidFill>
              </a:rPr>
              <a:t> </a:t>
            </a:r>
            <a:r>
              <a:rPr lang="tr-TR" sz="2200" b="1" dirty="0" err="1">
                <a:solidFill>
                  <a:srgbClr val="0070C0"/>
                </a:solidFill>
              </a:rPr>
              <a:t>the</a:t>
            </a:r>
            <a:r>
              <a:rPr lang="tr-TR" sz="2200" b="1" dirty="0">
                <a:solidFill>
                  <a:srgbClr val="0070C0"/>
                </a:solidFill>
              </a:rPr>
              <a:t> </a:t>
            </a:r>
            <a:r>
              <a:rPr lang="tr-TR" sz="2200" b="1" dirty="0" err="1">
                <a:solidFill>
                  <a:srgbClr val="0070C0"/>
                </a:solidFill>
              </a:rPr>
              <a:t>teaching</a:t>
            </a:r>
            <a:r>
              <a:rPr lang="tr-TR" sz="2200" b="1" dirty="0">
                <a:solidFill>
                  <a:srgbClr val="0070C0"/>
                </a:solidFill>
              </a:rPr>
              <a:t/>
            </a:r>
            <a:br>
              <a:rPr lang="tr-TR" sz="2200" b="1" dirty="0">
                <a:solidFill>
                  <a:srgbClr val="0070C0"/>
                </a:solidFill>
              </a:rPr>
            </a:br>
            <a:endParaRPr lang="tr-TR" sz="2200" b="1" dirty="0">
              <a:solidFill>
                <a:srgbClr val="0070C0"/>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66122091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0485034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200" b="1" dirty="0">
                <a:solidFill>
                  <a:srgbClr val="0070C0"/>
                </a:solidFill>
              </a:rPr>
              <a:t>43d) </a:t>
            </a:r>
            <a:r>
              <a:rPr lang="tr-TR" sz="2200" b="1" dirty="0" err="1">
                <a:solidFill>
                  <a:srgbClr val="0070C0"/>
                </a:solidFill>
              </a:rPr>
              <a:t>see</a:t>
            </a:r>
            <a:r>
              <a:rPr lang="tr-TR" sz="2200" b="1" dirty="0">
                <a:solidFill>
                  <a:srgbClr val="0070C0"/>
                </a:solidFill>
              </a:rPr>
              <a:t> </a:t>
            </a:r>
            <a:r>
              <a:rPr lang="tr-TR" sz="2200" b="1" dirty="0" err="1">
                <a:solidFill>
                  <a:srgbClr val="0070C0"/>
                </a:solidFill>
              </a:rPr>
              <a:t>assessment</a:t>
            </a:r>
            <a:r>
              <a:rPr lang="tr-TR" sz="2200" b="1" dirty="0">
                <a:solidFill>
                  <a:srgbClr val="0070C0"/>
                </a:solidFill>
              </a:rPr>
              <a:t> as </a:t>
            </a:r>
            <a:r>
              <a:rPr lang="tr-TR" sz="2200" b="1" dirty="0" err="1">
                <a:solidFill>
                  <a:srgbClr val="0070C0"/>
                </a:solidFill>
              </a:rPr>
              <a:t>feedback</a:t>
            </a:r>
            <a:r>
              <a:rPr lang="tr-TR" sz="2200" b="1" dirty="0">
                <a:solidFill>
                  <a:srgbClr val="0070C0"/>
                </a:solidFill>
              </a:rPr>
              <a:t> </a:t>
            </a:r>
            <a:r>
              <a:rPr lang="tr-TR" sz="2200" b="1" dirty="0" err="1">
                <a:solidFill>
                  <a:srgbClr val="0070C0"/>
                </a:solidFill>
              </a:rPr>
              <a:t>about</a:t>
            </a:r>
            <a:r>
              <a:rPr lang="tr-TR" sz="2200" b="1" dirty="0">
                <a:solidFill>
                  <a:srgbClr val="0070C0"/>
                </a:solidFill>
              </a:rPr>
              <a:t> </a:t>
            </a:r>
            <a:r>
              <a:rPr lang="tr-TR" sz="2200" b="1" dirty="0" err="1">
                <a:solidFill>
                  <a:srgbClr val="0070C0"/>
                </a:solidFill>
              </a:rPr>
              <a:t>their</a:t>
            </a:r>
            <a:r>
              <a:rPr lang="tr-TR" sz="2200" b="1" dirty="0">
                <a:solidFill>
                  <a:srgbClr val="0070C0"/>
                </a:solidFill>
              </a:rPr>
              <a:t> </a:t>
            </a:r>
            <a:r>
              <a:rPr lang="tr-TR" sz="2200" b="1" dirty="0" err="1">
                <a:solidFill>
                  <a:srgbClr val="0070C0"/>
                </a:solidFill>
              </a:rPr>
              <a:t>impact</a:t>
            </a:r>
            <a:r>
              <a:rPr lang="tr-TR" sz="2200" b="1" dirty="0">
                <a:solidFill>
                  <a:srgbClr val="0070C0"/>
                </a:solidFill>
              </a:rPr>
              <a:t/>
            </a:r>
            <a:br>
              <a:rPr lang="tr-TR" sz="2200" b="1" dirty="0">
                <a:solidFill>
                  <a:srgbClr val="0070C0"/>
                </a:solidFill>
              </a:rPr>
            </a:br>
            <a:endParaRPr lang="tr-TR" sz="2200" b="1" dirty="0">
              <a:solidFill>
                <a:srgbClr val="0070C0"/>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98934495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36044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200" b="1" dirty="0">
                <a:solidFill>
                  <a:srgbClr val="0070C0"/>
                </a:solidFill>
              </a:rPr>
              <a:t>43e) </a:t>
            </a:r>
            <a:r>
              <a:rPr lang="tr-TR" sz="2200" b="1" dirty="0" err="1">
                <a:solidFill>
                  <a:srgbClr val="0070C0"/>
                </a:solidFill>
              </a:rPr>
              <a:t>engage</a:t>
            </a:r>
            <a:r>
              <a:rPr lang="tr-TR" sz="2200" b="1" dirty="0">
                <a:solidFill>
                  <a:srgbClr val="0070C0"/>
                </a:solidFill>
              </a:rPr>
              <a:t> in </a:t>
            </a:r>
            <a:r>
              <a:rPr lang="tr-TR" sz="2200" b="1" dirty="0" err="1">
                <a:solidFill>
                  <a:srgbClr val="0070C0"/>
                </a:solidFill>
              </a:rPr>
              <a:t>dialogue</a:t>
            </a:r>
            <a:r>
              <a:rPr lang="tr-TR" sz="2200" b="1" dirty="0">
                <a:solidFill>
                  <a:srgbClr val="0070C0"/>
                </a:solidFill>
              </a:rPr>
              <a:t> not </a:t>
            </a:r>
            <a:r>
              <a:rPr lang="tr-TR" sz="2200" b="1" dirty="0" err="1">
                <a:solidFill>
                  <a:srgbClr val="0070C0"/>
                </a:solidFill>
              </a:rPr>
              <a:t>monologue</a:t>
            </a:r>
            <a:r>
              <a:rPr lang="tr-TR" sz="2200" b="1" dirty="0">
                <a:solidFill>
                  <a:srgbClr val="0070C0"/>
                </a:solidFill>
              </a:rPr>
              <a:t/>
            </a:r>
            <a:br>
              <a:rPr lang="tr-TR" sz="2200" b="1" dirty="0">
                <a:solidFill>
                  <a:srgbClr val="0070C0"/>
                </a:solidFill>
              </a:rPr>
            </a:br>
            <a:endParaRPr lang="tr-TR" sz="2200" b="1" dirty="0">
              <a:solidFill>
                <a:srgbClr val="0070C0"/>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79641732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6166751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507288" cy="1143000"/>
          </a:xfrm>
        </p:spPr>
        <p:txBody>
          <a:bodyPr>
            <a:normAutofit/>
          </a:bodyPr>
          <a:lstStyle/>
          <a:p>
            <a:r>
              <a:rPr lang="tr-TR" sz="2200" b="1" dirty="0">
                <a:solidFill>
                  <a:srgbClr val="0070C0"/>
                </a:solidFill>
              </a:rPr>
              <a:t>43f) </a:t>
            </a:r>
            <a:r>
              <a:rPr lang="tr-TR" sz="2200" b="1" dirty="0" err="1">
                <a:solidFill>
                  <a:srgbClr val="0070C0"/>
                </a:solidFill>
              </a:rPr>
              <a:t>enjoy</a:t>
            </a:r>
            <a:r>
              <a:rPr lang="tr-TR" sz="2200" b="1" dirty="0">
                <a:solidFill>
                  <a:srgbClr val="0070C0"/>
                </a:solidFill>
              </a:rPr>
              <a:t> </a:t>
            </a:r>
            <a:r>
              <a:rPr lang="tr-TR" sz="2200" b="1" dirty="0" err="1">
                <a:solidFill>
                  <a:srgbClr val="0070C0"/>
                </a:solidFill>
              </a:rPr>
              <a:t>the</a:t>
            </a:r>
            <a:r>
              <a:rPr lang="tr-TR" sz="2200" b="1" dirty="0">
                <a:solidFill>
                  <a:srgbClr val="0070C0"/>
                </a:solidFill>
              </a:rPr>
              <a:t> </a:t>
            </a:r>
            <a:r>
              <a:rPr lang="tr-TR" sz="2200" b="1" dirty="0" err="1">
                <a:solidFill>
                  <a:srgbClr val="0070C0"/>
                </a:solidFill>
              </a:rPr>
              <a:t>challenge</a:t>
            </a:r>
            <a:r>
              <a:rPr lang="tr-TR" sz="2200" b="1" dirty="0">
                <a:solidFill>
                  <a:srgbClr val="0070C0"/>
                </a:solidFill>
              </a:rPr>
              <a:t> </a:t>
            </a:r>
            <a:r>
              <a:rPr lang="tr-TR" sz="2200" b="1" dirty="0" err="1">
                <a:solidFill>
                  <a:srgbClr val="0070C0"/>
                </a:solidFill>
              </a:rPr>
              <a:t>and</a:t>
            </a:r>
            <a:r>
              <a:rPr lang="tr-TR" sz="2200" b="1" dirty="0">
                <a:solidFill>
                  <a:srgbClr val="0070C0"/>
                </a:solidFill>
              </a:rPr>
              <a:t> </a:t>
            </a:r>
            <a:r>
              <a:rPr lang="tr-TR" sz="2200" b="1" dirty="0" err="1">
                <a:solidFill>
                  <a:srgbClr val="0070C0"/>
                </a:solidFill>
              </a:rPr>
              <a:t>never</a:t>
            </a:r>
            <a:r>
              <a:rPr lang="tr-TR" sz="2200" b="1" dirty="0">
                <a:solidFill>
                  <a:srgbClr val="0070C0"/>
                </a:solidFill>
              </a:rPr>
              <a:t> </a:t>
            </a:r>
            <a:r>
              <a:rPr lang="tr-TR" sz="2200" b="1" dirty="0" err="1">
                <a:solidFill>
                  <a:srgbClr val="0070C0"/>
                </a:solidFill>
              </a:rPr>
              <a:t>retreat</a:t>
            </a:r>
            <a:r>
              <a:rPr lang="tr-TR" sz="2200" b="1" dirty="0">
                <a:solidFill>
                  <a:srgbClr val="0070C0"/>
                </a:solidFill>
              </a:rPr>
              <a:t> </a:t>
            </a:r>
            <a:r>
              <a:rPr lang="tr-TR" sz="2200" b="1" dirty="0" err="1">
                <a:solidFill>
                  <a:srgbClr val="0070C0"/>
                </a:solidFill>
              </a:rPr>
              <a:t>to</a:t>
            </a:r>
            <a:r>
              <a:rPr lang="tr-TR" sz="2200" b="1" dirty="0">
                <a:solidFill>
                  <a:srgbClr val="0070C0"/>
                </a:solidFill>
              </a:rPr>
              <a:t> ‘</a:t>
            </a:r>
            <a:r>
              <a:rPr lang="tr-TR" sz="2200" b="1" dirty="0" err="1">
                <a:solidFill>
                  <a:srgbClr val="0070C0"/>
                </a:solidFill>
              </a:rPr>
              <a:t>doing</a:t>
            </a:r>
            <a:r>
              <a:rPr lang="tr-TR" sz="2200" b="1" dirty="0">
                <a:solidFill>
                  <a:srgbClr val="0070C0"/>
                </a:solidFill>
              </a:rPr>
              <a:t> </a:t>
            </a:r>
            <a:r>
              <a:rPr lang="tr-TR" sz="2200" b="1" dirty="0" err="1">
                <a:solidFill>
                  <a:srgbClr val="0070C0"/>
                </a:solidFill>
              </a:rPr>
              <a:t>their</a:t>
            </a:r>
            <a:r>
              <a:rPr lang="tr-TR" sz="2200" b="1" dirty="0">
                <a:solidFill>
                  <a:srgbClr val="0070C0"/>
                </a:solidFill>
              </a:rPr>
              <a:t> </a:t>
            </a:r>
            <a:r>
              <a:rPr lang="tr-TR" sz="2200" b="1" dirty="0" err="1">
                <a:solidFill>
                  <a:srgbClr val="0070C0"/>
                </a:solidFill>
              </a:rPr>
              <a:t>best</a:t>
            </a:r>
            <a:r>
              <a:rPr lang="tr-TR" sz="2200" b="1" dirty="0">
                <a:solidFill>
                  <a:srgbClr val="0070C0"/>
                </a:solidFill>
              </a:rPr>
              <a:t>’</a:t>
            </a:r>
            <a:br>
              <a:rPr lang="tr-TR" sz="2200" b="1" dirty="0">
                <a:solidFill>
                  <a:srgbClr val="0070C0"/>
                </a:solidFill>
              </a:rPr>
            </a:br>
            <a:endParaRPr lang="tr-TR" sz="2200" b="1" dirty="0">
              <a:solidFill>
                <a:srgbClr val="0070C0"/>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43224541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7458460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200" b="1" dirty="0">
                <a:solidFill>
                  <a:srgbClr val="0070C0"/>
                </a:solidFill>
              </a:rPr>
              <a:t>43 g) </a:t>
            </a:r>
            <a:r>
              <a:rPr lang="tr-TR" sz="2200" b="1" dirty="0" err="1">
                <a:solidFill>
                  <a:srgbClr val="0070C0"/>
                </a:solidFill>
              </a:rPr>
              <a:t>believe</a:t>
            </a:r>
            <a:r>
              <a:rPr lang="tr-TR" sz="2200" b="1" dirty="0">
                <a:solidFill>
                  <a:srgbClr val="0070C0"/>
                </a:solidFill>
              </a:rPr>
              <a:t> </a:t>
            </a:r>
            <a:r>
              <a:rPr lang="tr-TR" sz="2200" b="1" dirty="0" err="1">
                <a:solidFill>
                  <a:srgbClr val="0070C0"/>
                </a:solidFill>
              </a:rPr>
              <a:t>that</a:t>
            </a:r>
            <a:r>
              <a:rPr lang="tr-TR" sz="2200" b="1" dirty="0">
                <a:solidFill>
                  <a:srgbClr val="0070C0"/>
                </a:solidFill>
              </a:rPr>
              <a:t> it is </a:t>
            </a:r>
            <a:r>
              <a:rPr lang="tr-TR" sz="2200" b="1" dirty="0" err="1">
                <a:solidFill>
                  <a:srgbClr val="0070C0"/>
                </a:solidFill>
              </a:rPr>
              <a:t>their</a:t>
            </a:r>
            <a:r>
              <a:rPr lang="tr-TR" sz="2200" b="1" dirty="0">
                <a:solidFill>
                  <a:srgbClr val="0070C0"/>
                </a:solidFill>
              </a:rPr>
              <a:t> role </a:t>
            </a:r>
            <a:r>
              <a:rPr lang="tr-TR" sz="2200" b="1" dirty="0" err="1">
                <a:solidFill>
                  <a:srgbClr val="0070C0"/>
                </a:solidFill>
              </a:rPr>
              <a:t>to</a:t>
            </a:r>
            <a:r>
              <a:rPr lang="tr-TR" sz="2200" b="1" dirty="0">
                <a:solidFill>
                  <a:srgbClr val="0070C0"/>
                </a:solidFill>
              </a:rPr>
              <a:t> </a:t>
            </a:r>
            <a:r>
              <a:rPr lang="tr-TR" sz="2200" b="1" dirty="0" err="1">
                <a:solidFill>
                  <a:srgbClr val="0070C0"/>
                </a:solidFill>
              </a:rPr>
              <a:t>develop</a:t>
            </a:r>
            <a:r>
              <a:rPr lang="tr-TR" sz="2200" b="1" dirty="0">
                <a:solidFill>
                  <a:srgbClr val="0070C0"/>
                </a:solidFill>
              </a:rPr>
              <a:t> </a:t>
            </a:r>
            <a:r>
              <a:rPr lang="tr-TR" sz="2200" b="1" dirty="0" err="1">
                <a:solidFill>
                  <a:srgbClr val="0070C0"/>
                </a:solidFill>
              </a:rPr>
              <a:t>positive</a:t>
            </a:r>
            <a:r>
              <a:rPr lang="tr-TR" sz="2200" b="1" dirty="0">
                <a:solidFill>
                  <a:srgbClr val="0070C0"/>
                </a:solidFill>
              </a:rPr>
              <a:t> </a:t>
            </a:r>
            <a:r>
              <a:rPr lang="tr-TR" sz="2200" b="1" dirty="0" err="1">
                <a:solidFill>
                  <a:srgbClr val="0070C0"/>
                </a:solidFill>
              </a:rPr>
              <a:t>relationships</a:t>
            </a:r>
            <a:r>
              <a:rPr lang="tr-TR" sz="2200" b="1" dirty="0">
                <a:solidFill>
                  <a:srgbClr val="0070C0"/>
                </a:solidFill>
              </a:rPr>
              <a:t> in </a:t>
            </a:r>
            <a:r>
              <a:rPr lang="tr-TR" sz="2200" b="1" dirty="0" err="1">
                <a:solidFill>
                  <a:srgbClr val="0070C0"/>
                </a:solidFill>
              </a:rPr>
              <a:t>classrooms</a:t>
            </a:r>
            <a:r>
              <a:rPr lang="tr-TR" sz="2200" b="1" dirty="0">
                <a:solidFill>
                  <a:srgbClr val="0070C0"/>
                </a:solidFill>
              </a:rPr>
              <a:t>/</a:t>
            </a:r>
            <a:r>
              <a:rPr lang="tr-TR" sz="2200" b="1" dirty="0" err="1">
                <a:solidFill>
                  <a:srgbClr val="0070C0"/>
                </a:solidFill>
              </a:rPr>
              <a:t>staffrooms</a:t>
            </a:r>
            <a:r>
              <a:rPr lang="tr-TR" sz="2200" b="1" dirty="0">
                <a:solidFill>
                  <a:srgbClr val="0070C0"/>
                </a:solidFill>
              </a:rPr>
              <a:t/>
            </a:r>
            <a:br>
              <a:rPr lang="tr-TR" sz="2200" b="1" dirty="0">
                <a:solidFill>
                  <a:srgbClr val="0070C0"/>
                </a:solidFill>
              </a:rPr>
            </a:br>
            <a:endParaRPr lang="tr-TR" sz="2200" b="1" dirty="0">
              <a:solidFill>
                <a:srgbClr val="0070C0"/>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28050173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2852872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200" b="1" dirty="0">
                <a:solidFill>
                  <a:srgbClr val="0070C0"/>
                </a:solidFill>
              </a:rPr>
              <a:t>43h) </a:t>
            </a:r>
            <a:r>
              <a:rPr lang="tr-TR" sz="2200" b="1" dirty="0" err="1">
                <a:solidFill>
                  <a:srgbClr val="0070C0"/>
                </a:solidFill>
              </a:rPr>
              <a:t>inform</a:t>
            </a:r>
            <a:r>
              <a:rPr lang="tr-TR" sz="2200" b="1" dirty="0">
                <a:solidFill>
                  <a:srgbClr val="0070C0"/>
                </a:solidFill>
              </a:rPr>
              <a:t> </a:t>
            </a:r>
            <a:r>
              <a:rPr lang="tr-TR" sz="2200" b="1" dirty="0" err="1">
                <a:solidFill>
                  <a:srgbClr val="0070C0"/>
                </a:solidFill>
              </a:rPr>
              <a:t>all</a:t>
            </a:r>
            <a:r>
              <a:rPr lang="tr-TR" sz="2200" b="1" dirty="0">
                <a:solidFill>
                  <a:srgbClr val="0070C0"/>
                </a:solidFill>
              </a:rPr>
              <a:t> </a:t>
            </a:r>
            <a:r>
              <a:rPr lang="tr-TR" sz="2200" b="1" dirty="0" err="1">
                <a:solidFill>
                  <a:srgbClr val="0070C0"/>
                </a:solidFill>
              </a:rPr>
              <a:t>about</a:t>
            </a:r>
            <a:r>
              <a:rPr lang="tr-TR" sz="2200" b="1" dirty="0">
                <a:solidFill>
                  <a:srgbClr val="0070C0"/>
                </a:solidFill>
              </a:rPr>
              <a:t> </a:t>
            </a:r>
            <a:r>
              <a:rPr lang="tr-TR" sz="2200" b="1" dirty="0" err="1">
                <a:solidFill>
                  <a:srgbClr val="0070C0"/>
                </a:solidFill>
              </a:rPr>
              <a:t>the</a:t>
            </a:r>
            <a:r>
              <a:rPr lang="tr-TR" sz="2200" b="1" dirty="0">
                <a:solidFill>
                  <a:srgbClr val="0070C0"/>
                </a:solidFill>
              </a:rPr>
              <a:t> </a:t>
            </a:r>
            <a:r>
              <a:rPr lang="tr-TR" sz="2200" b="1" dirty="0" err="1">
                <a:solidFill>
                  <a:srgbClr val="0070C0"/>
                </a:solidFill>
              </a:rPr>
              <a:t>language</a:t>
            </a:r>
            <a:r>
              <a:rPr lang="tr-TR" sz="2200" b="1" dirty="0">
                <a:solidFill>
                  <a:srgbClr val="0070C0"/>
                </a:solidFill>
              </a:rPr>
              <a:t> of </a:t>
            </a:r>
            <a:r>
              <a:rPr lang="tr-TR" sz="2200" b="1" dirty="0" err="1">
                <a:solidFill>
                  <a:srgbClr val="0070C0"/>
                </a:solidFill>
              </a:rPr>
              <a:t>learning</a:t>
            </a:r>
            <a:r>
              <a:rPr lang="tr-TR" sz="2200" b="1" dirty="0">
                <a:solidFill>
                  <a:srgbClr val="0070C0"/>
                </a:solidFill>
              </a:rPr>
              <a:t>.</a:t>
            </a:r>
            <a:br>
              <a:rPr lang="tr-TR" sz="2200" b="1" dirty="0">
                <a:solidFill>
                  <a:srgbClr val="0070C0"/>
                </a:solidFill>
              </a:rPr>
            </a:br>
            <a:endParaRPr lang="tr-TR" sz="2200" b="1" dirty="0">
              <a:solidFill>
                <a:srgbClr val="0070C0"/>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92594061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275018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nvPr>
        </p:nvGraphicFramePr>
        <p:xfrm>
          <a:off x="457200" y="3473608"/>
          <a:ext cx="8229600" cy="779147"/>
        </p:xfrm>
        <a:graphic>
          <a:graphicData uri="http://schemas.openxmlformats.org/drawingml/2006/table">
            <a:tbl>
              <a:tblPr firstRow="1" firstCol="1" bandRow="1">
                <a:tableStyleId>{5C22544A-7EE6-4342-B048-85BDC9FD1C3A}</a:tableStyleId>
              </a:tblPr>
              <a:tblGrid>
                <a:gridCol w="8229600"/>
              </a:tblGrid>
              <a:tr h="779147">
                <a:tc>
                  <a:txBody>
                    <a:bodyPr/>
                    <a:lstStyle/>
                    <a:p>
                      <a:pPr>
                        <a:lnSpc>
                          <a:spcPct val="115000"/>
                        </a:lnSpc>
                        <a:spcAft>
                          <a:spcPts val="0"/>
                        </a:spcAft>
                      </a:pPr>
                      <a:r>
                        <a:rPr lang="tr-TR" sz="3600" dirty="0" err="1">
                          <a:effectLst/>
                        </a:rPr>
                        <a:t>Thank</a:t>
                      </a:r>
                      <a:r>
                        <a:rPr lang="tr-TR" sz="3600" dirty="0">
                          <a:effectLst/>
                        </a:rPr>
                        <a:t> </a:t>
                      </a:r>
                      <a:r>
                        <a:rPr lang="tr-TR" sz="3600" dirty="0" err="1">
                          <a:effectLst/>
                        </a:rPr>
                        <a:t>you</a:t>
                      </a:r>
                      <a:r>
                        <a:rPr lang="tr-TR" sz="3600" dirty="0">
                          <a:effectLst/>
                        </a:rPr>
                        <a:t> </a:t>
                      </a:r>
                      <a:r>
                        <a:rPr lang="tr-TR" sz="3600" dirty="0" err="1">
                          <a:effectLst/>
                        </a:rPr>
                        <a:t>for</a:t>
                      </a:r>
                      <a:r>
                        <a:rPr lang="tr-TR" sz="3600" dirty="0">
                          <a:effectLst/>
                        </a:rPr>
                        <a:t> </a:t>
                      </a:r>
                      <a:r>
                        <a:rPr lang="tr-TR" sz="3600" dirty="0" err="1">
                          <a:effectLst/>
                        </a:rPr>
                        <a:t>the</a:t>
                      </a:r>
                      <a:r>
                        <a:rPr lang="tr-TR" sz="3600" dirty="0">
                          <a:effectLst/>
                        </a:rPr>
                        <a:t> </a:t>
                      </a:r>
                      <a:r>
                        <a:rPr lang="tr-TR" sz="3600" dirty="0" err="1">
                          <a:effectLst/>
                        </a:rPr>
                        <a:t>attention</a:t>
                      </a:r>
                      <a:r>
                        <a:rPr lang="tr-TR" sz="3600" dirty="0">
                          <a:effectLst/>
                        </a:rPr>
                        <a:t>!</a:t>
                      </a:r>
                      <a:endParaRPr lang="tr-TR" sz="1000" dirty="0">
                        <a:effectLst/>
                        <a:latin typeface="Calibri"/>
                        <a:ea typeface="Calibri"/>
                        <a:cs typeface="Times New Roman"/>
                      </a:endParaRPr>
                    </a:p>
                  </a:txBody>
                  <a:tcPr marL="39522" marR="39522" marT="0" marB="0"/>
                </a:tc>
              </a:tr>
            </a:tbl>
          </a:graphicData>
        </a:graphic>
      </p:graphicFrame>
      <p:sp>
        <p:nvSpPr>
          <p:cNvPr id="2" name="Başlık 1"/>
          <p:cNvSpPr>
            <a:spLocks noGrp="1"/>
          </p:cNvSpPr>
          <p:nvPr>
            <p:ph type="title"/>
          </p:nvPr>
        </p:nvSpPr>
        <p:spPr/>
        <p:txBody>
          <a:bodyPr/>
          <a:lstStyle/>
          <a:p>
            <a:endParaRPr lang="tr-TR" dirty="0"/>
          </a:p>
        </p:txBody>
      </p:sp>
      <p:sp>
        <p:nvSpPr>
          <p:cNvPr id="3" name="Dikdörtgen 2"/>
          <p:cNvSpPr/>
          <p:nvPr/>
        </p:nvSpPr>
        <p:spPr>
          <a:xfrm>
            <a:off x="395536" y="4978042"/>
            <a:ext cx="6624736" cy="646331"/>
          </a:xfrm>
          <a:prstGeom prst="rect">
            <a:avLst/>
          </a:prstGeom>
        </p:spPr>
        <p:txBody>
          <a:bodyPr wrap="square">
            <a:spAutoFit/>
          </a:bodyPr>
          <a:lstStyle/>
          <a:p>
            <a:r>
              <a:rPr lang="tr-TR" dirty="0"/>
              <a:t>Elazığ Mesleki ve Teknik Anadolu Lisesi     </a:t>
            </a:r>
            <a:r>
              <a:rPr lang="tr-TR" dirty="0" smtClean="0"/>
              <a:t>     </a:t>
            </a:r>
            <a:r>
              <a:rPr lang="tr-TR" dirty="0"/>
              <a:t>TURKEY       </a:t>
            </a:r>
          </a:p>
          <a:p>
            <a:endParaRPr lang="tr-TR" dirty="0"/>
          </a:p>
        </p:txBody>
      </p:sp>
      <p:pic>
        <p:nvPicPr>
          <p:cNvPr id="5" name="Picture 2" descr="türk bayrağı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6522" y="4972794"/>
            <a:ext cx="2809875" cy="1628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5587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06090"/>
          </a:xfrm>
        </p:spPr>
        <p:txBody>
          <a:bodyPr>
            <a:normAutofit/>
          </a:bodyPr>
          <a:lstStyle/>
          <a:p>
            <a:r>
              <a:rPr lang="tr-TR" sz="1600" b="1" dirty="0">
                <a:solidFill>
                  <a:srgbClr val="0070C0"/>
                </a:solidFill>
              </a:rPr>
              <a:t>3c) </a:t>
            </a:r>
            <a:r>
              <a:rPr lang="tr-TR" sz="1600" b="1" dirty="0" err="1">
                <a:solidFill>
                  <a:srgbClr val="0070C0"/>
                </a:solidFill>
              </a:rPr>
              <a:t>helps</a:t>
            </a:r>
            <a:r>
              <a:rPr lang="tr-TR" sz="1600" b="1" dirty="0">
                <a:solidFill>
                  <a:srgbClr val="0070C0"/>
                </a:solidFill>
              </a:rPr>
              <a:t> </a:t>
            </a:r>
            <a:r>
              <a:rPr lang="tr-TR" sz="1600" b="1" dirty="0" err="1">
                <a:solidFill>
                  <a:srgbClr val="0070C0"/>
                </a:solidFill>
              </a:rPr>
              <a:t>teachers</a:t>
            </a:r>
            <a:r>
              <a:rPr lang="tr-TR" sz="1600" b="1" dirty="0">
                <a:solidFill>
                  <a:srgbClr val="0070C0"/>
                </a:solidFill>
              </a:rPr>
              <a:t> </a:t>
            </a:r>
            <a:r>
              <a:rPr lang="tr-TR" sz="1600" b="1" dirty="0" err="1">
                <a:solidFill>
                  <a:srgbClr val="0070C0"/>
                </a:solidFill>
              </a:rPr>
              <a:t>to</a:t>
            </a:r>
            <a:r>
              <a:rPr lang="tr-TR" sz="1600" b="1" dirty="0">
                <a:solidFill>
                  <a:srgbClr val="0070C0"/>
                </a:solidFill>
              </a:rPr>
              <a:t> </a:t>
            </a:r>
            <a:r>
              <a:rPr lang="tr-TR" sz="1600" b="1" dirty="0" err="1">
                <a:solidFill>
                  <a:srgbClr val="0070C0"/>
                </a:solidFill>
              </a:rPr>
              <a:t>know</a:t>
            </a:r>
            <a:r>
              <a:rPr lang="tr-TR" sz="1600" b="1" dirty="0">
                <a:solidFill>
                  <a:srgbClr val="0070C0"/>
                </a:solidFill>
              </a:rPr>
              <a:t> how </a:t>
            </a:r>
            <a:r>
              <a:rPr lang="tr-TR" sz="1600" b="1" dirty="0" err="1">
                <a:solidFill>
                  <a:srgbClr val="0070C0"/>
                </a:solidFill>
              </a:rPr>
              <a:t>to</a:t>
            </a:r>
            <a:r>
              <a:rPr lang="tr-TR" sz="1600" b="1" dirty="0">
                <a:solidFill>
                  <a:srgbClr val="0070C0"/>
                </a:solidFill>
              </a:rPr>
              <a:t> </a:t>
            </a:r>
            <a:r>
              <a:rPr lang="tr-TR" sz="1600" b="1" dirty="0" err="1">
                <a:solidFill>
                  <a:srgbClr val="0070C0"/>
                </a:solidFill>
              </a:rPr>
              <a:t>provide</a:t>
            </a:r>
            <a:r>
              <a:rPr lang="tr-TR" sz="1600" b="1" dirty="0">
                <a:solidFill>
                  <a:srgbClr val="0070C0"/>
                </a:solidFill>
              </a:rPr>
              <a:t> </a:t>
            </a:r>
            <a:r>
              <a:rPr lang="tr-TR" sz="1600" b="1" dirty="0" err="1">
                <a:solidFill>
                  <a:srgbClr val="0070C0"/>
                </a:solidFill>
              </a:rPr>
              <a:t>effective</a:t>
            </a:r>
            <a:r>
              <a:rPr lang="tr-TR" sz="1600" b="1" dirty="0">
                <a:solidFill>
                  <a:srgbClr val="0070C0"/>
                </a:solidFill>
              </a:rPr>
              <a:t> </a:t>
            </a:r>
            <a:r>
              <a:rPr lang="tr-TR" sz="1600" b="1" dirty="0" err="1">
                <a:solidFill>
                  <a:srgbClr val="0070C0"/>
                </a:solidFill>
              </a:rPr>
              <a:t>feedback</a:t>
            </a:r>
            <a:endParaRPr lang="tr-TR" sz="1600" b="1" dirty="0">
              <a:solidFill>
                <a:srgbClr val="0070C0"/>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549171710"/>
              </p:ext>
            </p:extLst>
          </p:nvPr>
        </p:nvGraphicFramePr>
        <p:xfrm>
          <a:off x="457200" y="980728"/>
          <a:ext cx="8229600" cy="55446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78673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normAutofit/>
          </a:bodyPr>
          <a:lstStyle/>
          <a:p>
            <a:r>
              <a:rPr lang="tr-TR" sz="1600" b="1" dirty="0">
                <a:solidFill>
                  <a:srgbClr val="0070C0"/>
                </a:solidFill>
              </a:rPr>
              <a:t>3d) </a:t>
            </a:r>
            <a:r>
              <a:rPr lang="tr-TR" sz="1600" b="1" dirty="0" err="1">
                <a:solidFill>
                  <a:srgbClr val="0070C0"/>
                </a:solidFill>
              </a:rPr>
              <a:t>attends</a:t>
            </a:r>
            <a:r>
              <a:rPr lang="tr-TR" sz="1600" b="1" dirty="0">
                <a:solidFill>
                  <a:srgbClr val="0070C0"/>
                </a:solidFill>
              </a:rPr>
              <a:t> </a:t>
            </a:r>
            <a:r>
              <a:rPr lang="tr-TR" sz="1600" b="1" dirty="0" err="1">
                <a:solidFill>
                  <a:srgbClr val="0070C0"/>
                </a:solidFill>
              </a:rPr>
              <a:t>to</a:t>
            </a:r>
            <a:r>
              <a:rPr lang="tr-TR" sz="1600" b="1" dirty="0">
                <a:solidFill>
                  <a:srgbClr val="0070C0"/>
                </a:solidFill>
              </a:rPr>
              <a:t> </a:t>
            </a:r>
            <a:r>
              <a:rPr lang="tr-TR" sz="1600" b="1" dirty="0" err="1">
                <a:solidFill>
                  <a:srgbClr val="0070C0"/>
                </a:solidFill>
              </a:rPr>
              <a:t>students</a:t>
            </a:r>
            <a:r>
              <a:rPr lang="tr-TR" sz="1600" b="1" dirty="0">
                <a:solidFill>
                  <a:srgbClr val="0070C0"/>
                </a:solidFill>
              </a:rPr>
              <a:t>’ </a:t>
            </a:r>
            <a:r>
              <a:rPr lang="tr-TR" sz="1600" b="1" dirty="0" err="1">
                <a:solidFill>
                  <a:srgbClr val="0070C0"/>
                </a:solidFill>
              </a:rPr>
              <a:t>affective</a:t>
            </a:r>
            <a:r>
              <a:rPr lang="tr-TR" sz="1600" b="1" dirty="0">
                <a:solidFill>
                  <a:srgbClr val="0070C0"/>
                </a:solidFill>
              </a:rPr>
              <a:t> </a:t>
            </a:r>
            <a:r>
              <a:rPr lang="tr-TR" sz="1600" b="1" dirty="0" err="1">
                <a:solidFill>
                  <a:srgbClr val="0070C0"/>
                </a:solidFill>
              </a:rPr>
              <a:t>attributes</a:t>
            </a:r>
            <a:r>
              <a:rPr lang="tr-TR" sz="1600" b="1" dirty="0">
                <a:solidFill>
                  <a:srgbClr val="0070C0"/>
                </a:solidFill>
              </a:rPr>
              <a:t/>
            </a:r>
            <a:br>
              <a:rPr lang="tr-TR" sz="1600" b="1" dirty="0">
                <a:solidFill>
                  <a:srgbClr val="0070C0"/>
                </a:solidFill>
              </a:rPr>
            </a:br>
            <a:endParaRPr lang="tr-TR" sz="1600" b="1" dirty="0">
              <a:solidFill>
                <a:srgbClr val="0070C0"/>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857273264"/>
              </p:ext>
            </p:extLst>
          </p:nvPr>
        </p:nvGraphicFramePr>
        <p:xfrm>
          <a:off x="457200" y="908720"/>
          <a:ext cx="8229600" cy="521744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46425695"/>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3.xml><?xml version="1.0" encoding="utf-8"?>
<a:theme xmlns:a="http://schemas.openxmlformats.org/drawingml/2006/main" name="Cilt">
  <a:themeElements>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191</TotalTime>
  <Words>1288</Words>
  <Application>Microsoft Office PowerPoint</Application>
  <PresentationFormat>Ekran Gösterisi (4:3)</PresentationFormat>
  <Paragraphs>86</Paragraphs>
  <Slides>78</Slides>
  <Notes>0</Notes>
  <HiddenSlides>0</HiddenSlides>
  <MMClips>0</MMClips>
  <ScaleCrop>false</ScaleCrop>
  <HeadingPairs>
    <vt:vector size="4" baseType="variant">
      <vt:variant>
        <vt:lpstr>Tema</vt:lpstr>
      </vt:variant>
      <vt:variant>
        <vt:i4>3</vt:i4>
      </vt:variant>
      <vt:variant>
        <vt:lpstr>Slayt Başlıkları</vt:lpstr>
      </vt:variant>
      <vt:variant>
        <vt:i4>78</vt:i4>
      </vt:variant>
    </vt:vector>
  </HeadingPairs>
  <TitlesOfParts>
    <vt:vector size="81" baseType="lpstr">
      <vt:lpstr>Ofis Teması</vt:lpstr>
      <vt:lpstr>Dalga Biçimi</vt:lpstr>
      <vt:lpstr>Cilt</vt:lpstr>
      <vt:lpstr> Erasmus + Strategic Partnerships </vt:lpstr>
      <vt:lpstr>1a) There is variation among teachers in their impact on student learning and achievement. </vt:lpstr>
      <vt:lpstr>b) all (school leaders, teachers, parents, students) place high value on having major positive effects on all students </vt:lpstr>
      <vt:lpstr>c) all are vigilant about building expertise to create positive effects on achievement for all students.</vt:lpstr>
      <vt:lpstr>2.This school has convincing evidence that all of its teachers are passionate and inspired  and this should be the major promotion attribute of this school </vt:lpstr>
      <vt:lpstr>3а) enhances teachers’ deeper understandings of their subject(s) </vt:lpstr>
      <vt:lpstr>3b) supports learning through analyses of the teachers’ classroom interactions with students</vt:lpstr>
      <vt:lpstr>3c) helps teachers to know how to provide effective feedback</vt:lpstr>
      <vt:lpstr>3d) attends to students’ affective attributes </vt:lpstr>
      <vt:lpstr>3e) develops the teacher’s ability to influence students’ surface and deep learning </vt:lpstr>
      <vt:lpstr>4а) solving instructional problems</vt:lpstr>
      <vt:lpstr>4b) interpreting events in progress</vt:lpstr>
      <vt:lpstr>4c) being sensitive to context </vt:lpstr>
      <vt:lpstr>4d) monitoring learning</vt:lpstr>
      <vt:lpstr>4e) testing hypotheses</vt:lpstr>
      <vt:lpstr>4f) demonstrating respect for all in the school</vt:lpstr>
      <vt:lpstr>4g) showing passion for teaching and learning </vt:lpstr>
      <vt:lpstr>4h) helping students to understand complexity </vt:lpstr>
      <vt:lpstr>5. Professionalism is this school is achieved by teachers and school leaders working collaboratively to achieve ‘visible learning inside’ </vt:lpstr>
      <vt:lpstr>  6 The school has, and teachers use, defensible methods for: a) monitoring, recording, and making available on a ‘just-in-time’ basis, interpretations about prior, present, and targeted student achievement </vt:lpstr>
      <vt:lpstr>   6b) monitoring the progress of students regularly throughout and across years, and this information is used in planning and evaluating lessons   </vt:lpstr>
      <vt:lpstr>6c) creating targets relating to the effects that teachers are expected to have on all students’ learning </vt:lpstr>
      <vt:lpstr>7. Teachers understand the attitudes and dispositions that students bring to the lesson, and aim to enhance these so that they are a positive part of learning.</vt:lpstr>
      <vt:lpstr>8.Teachers within the school jointly plan series of lessons, with learning intentions and success criteria related to worthwhile curricular specifications. </vt:lpstr>
      <vt:lpstr>9.There is evidence that these planned lessons: a) invoke appropriate challenges that engage the students' commitment to invest in learning </vt:lpstr>
      <vt:lpstr>9b) capitalize on and build students’ confidence to attain the learning intentions </vt:lpstr>
      <vt:lpstr>9c) are based on appropriately high expectations of outcomes for students </vt:lpstr>
      <vt:lpstr>9d) lead to students having goals to master and wishing to reinvest in their learning</vt:lpstr>
      <vt:lpstr>9e) have learning intentions and success criteria that are explicitly known by the student </vt:lpstr>
      <vt:lpstr>  10. All teachers are thoroughly familiar with the curriculum - in terms of content, levels of difficulty, expected progressions and share common interpretations about these with each other. </vt:lpstr>
      <vt:lpstr>11. Teachers talk with each other about the impact of their teaching, based on evidence of student progress, and about how to maximize their impact with all students. </vt:lpstr>
      <vt:lpstr> 12. The climate of the class, evaluated from the student's perspective, is seen as fair: students feel that it is okay to say ‘I do not know’ or ‘I need help’; there is a high level of trust and students believe that they are listened to; and students know that the purpose of the class is to learn and make progress</vt:lpstr>
      <vt:lpstr>13. The staffroom has a high level of relational trust (respect for each person’s role in learning, respect for expertise, personal regard for others, and high levels of integrity) when making policy and teaching decisions. </vt:lpstr>
      <vt:lpstr>14. The staffrooms and classrooms are dominated more by dialogue than by monologue about learning. </vt:lpstr>
      <vt:lpstr>15. The classrooms are dominated more by student than teacher questions. </vt:lpstr>
      <vt:lpstr>16 There is a balance between teachers talking, listening, and doing; there is a similar balance between students talking, listening, and doing. </vt:lpstr>
      <vt:lpstr>17. Teachers and students are aware of the balance of surface, deep, and conceptual understanding involved in the lesson intentions. </vt:lpstr>
      <vt:lpstr>18. Teachers and students use the power of peers positively to progress learning.</vt:lpstr>
      <vt:lpstr>19. In each class and across the school, labeling of students is rare.</vt:lpstr>
      <vt:lpstr>20. Teachers have high expectations for all students, and constantly seek evidence to check and enhance these expectations. The aim of the school is to help all students to exceed their potential.</vt:lpstr>
      <vt:lpstr>21. Students have high expectations relative to their current learning for themselves. </vt:lpstr>
      <vt:lpstr>22. Teachers choose the teaching methods as a final step in the lesson planning process and evaluate this choice in terms of their impact on students. </vt:lpstr>
      <vt:lpstr>23 Teachers see their fundamental role as evaluators and activators of learning.</vt:lpstr>
      <vt:lpstr>24. Teachers have rich understandings about how learning involves moving forward through various levels of capabilities, capacities, catalysts, and competencies.</vt:lpstr>
      <vt:lpstr>25. Teachers understand how learning is based on students needing multiple learning strategies to achieve surface and deep understanding.  </vt:lpstr>
      <vt:lpstr>26 Teachers provide differentiation to ensure that learning is meaningfully and efficiently directed to all students gaining the intentions of the lesson(s). </vt:lpstr>
      <vt:lpstr> 27. Teachers are adaptive learning experts who know where students are on the continuum from novice to capable to proficient, when students are and are not learning, and where to go next, and who can create a classroom climate to attain these learning goals. </vt:lpstr>
      <vt:lpstr>28.Teachers are able to teach multiple ways of knowing and multiple ways of Interacting, and provide multiple opportunities for practice </vt:lpstr>
      <vt:lpstr>29. Teachers and students have multiple strategies for learning. </vt:lpstr>
      <vt:lpstr>30. Teachers use principles from ‘backward design’ - moving from the outcomes (success criteria) back to the learning intentions, then to the activities and resources needed to attain the success criteria. </vt:lpstr>
      <vt:lpstr>31. All students are taught how to practice deliberately and how to concentrate</vt:lpstr>
      <vt:lpstr>32. Processes are in place for teachers to see learning through the eyes of students. </vt:lpstr>
      <vt:lpstr>33 Teachers are aware of, and aim to provide feedback relative to, the three important feedback questions: ‘Where am I going’; ‘How am I going there?’; and ‘Where to next?’ </vt:lpstr>
      <vt:lpstr>34.Teachers are aware of, and aim to provide feedback relative to, the three important levels of feedback: task; process; and self-regulation. </vt:lpstr>
      <vt:lpstr>35.Teachers are aware of the importance of praise, but do not mix praise with feedback information.</vt:lpstr>
      <vt:lpstr>36. Teachers provide feedback appropriate to the point at which students are in their learning, and seek evidence that this feedback is appropriately received.</vt:lpstr>
      <vt:lpstr>37. Teachers use multiple assessment methods to provide rapid formative interpretations to students and to make adjustments to their teaching to maximize learning.</vt:lpstr>
      <vt:lpstr>38а) Teachers; are more concerned with how students receive and interpret feedback </vt:lpstr>
      <vt:lpstr>38b) Teachers; know that students prefer to have more progress than corrective feedback </vt:lpstr>
      <vt:lpstr>38c) Teachers;know that when students have more challenging targets, this leads to greater receptivity of feedback </vt:lpstr>
      <vt:lpstr>38d) Teachers;deliberately teach students how to ask for, understand, and use the feedback provided </vt:lpstr>
      <vt:lpstr>38e) Teachers; recognize the value of peer feedback, and deliberately teach peers to give other students appropriate feedback </vt:lpstr>
      <vt:lpstr>   39. Teachers provide evidence that all students feel as though they have been invited into their class to learn effectively. This invitation involves feelings of respect, trust, optimism, and intention to learn.   </vt:lpstr>
      <vt:lpstr>40. Teachers collect evidence of the student experience in their classes about their success as change agents, about their levels of inspiration, and about sharing their passion with students. </vt:lpstr>
      <vt:lpstr>41 a) students can articulate the learning intentions and success criteria in a way that shows that they understand them</vt:lpstr>
      <vt:lpstr>41b) students attain the success criteria </vt:lpstr>
      <vt:lpstr>41c) students see the success criteria as appropriately challenging </vt:lpstr>
      <vt:lpstr>41d) teachers use this information when planning their next set of lessons/ learning. </vt:lpstr>
      <vt:lpstr>42.Teachers create opportunities for both formative and summative interpretations of student learning, and use these interpretations to inform future decisions about their teaching. </vt:lpstr>
      <vt:lpstr>43a) believe that their fundamental task is to evaluate the effect of their teaching on students’ learning and achievement</vt:lpstr>
      <vt:lpstr>43b) believe that success and failure in student learning is about what they, as teachers or leaders, did or did not do ... We are change agents</vt:lpstr>
      <vt:lpstr>43c) want to talk more about the learning than the teaching </vt:lpstr>
      <vt:lpstr>43d) see assessment as feedback about their impact </vt:lpstr>
      <vt:lpstr>43e) engage in dialogue not monologue </vt:lpstr>
      <vt:lpstr>43f) enjoy the challenge and never retreat to ‘doing their best’ </vt:lpstr>
      <vt:lpstr>43 g) believe that it is their role to develop positive relationships in classrooms/staffrooms </vt:lpstr>
      <vt:lpstr>43h) inform all about the language of learning. </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1a) There is variation among teachers in their impact on student learning and achievement. </dc:title>
  <dc:creator>Mustafa AYDIN</dc:creator>
  <cp:lastModifiedBy>A.Melik</cp:lastModifiedBy>
  <cp:revision>36</cp:revision>
  <dcterms:created xsi:type="dcterms:W3CDTF">2017-12-11T11:15:57Z</dcterms:created>
  <dcterms:modified xsi:type="dcterms:W3CDTF">2017-12-12T14:00:49Z</dcterms:modified>
</cp:coreProperties>
</file>